
<file path=[Content_Types].xml><?xml version="1.0" encoding="utf-8"?>
<Types xmlns="http://schemas.openxmlformats.org/package/2006/content-types">
  <Default Extension="bin" ContentType="application/vnd.openxmlformats-officedocument.oleObject"/>
  <Default Extension="png" ContentType="image/png"/>
  <Default Extension="rels" ContentType="application/vnd.openxmlformats-package.relationships+xml"/>
  <Default Extension="tiff" ContentType="image/tiff"/>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6.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7.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8.xml" ContentType="application/vnd.openxmlformats-officedocument.theme+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theme/theme9.xml" ContentType="application/vnd.openxmlformats-officedocument.theme+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theme/theme10.xml" ContentType="application/vnd.openxmlformats-officedocument.theme+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theme/theme11.xml" ContentType="application/vnd.openxmlformats-officedocument.theme+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3.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4.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5.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6.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7.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8.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9.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10.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notesSlides/notesSlide11.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notesSlides/notesSlide12.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notesSlides/notesSlide13.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notesSlides/notesSlide14.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notesSlides/notesSlide15.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notesSlides/notesSlide16.xml" ContentType="application/vnd.openxmlformats-officedocument.presentationml.notesSlide+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notesSlides/notesSlide17.xml" ContentType="application/vnd.openxmlformats-officedocument.presentationml.notesSlide+xml"/>
  <Override PartName="/ppt/tags/tag55.xml" ContentType="application/vnd.openxmlformats-officedocument.presentationml.tags+xml"/>
  <Override PartName="/ppt/tags/tag56.xml" ContentType="application/vnd.openxmlformats-officedocument.presentationml.tags+xml"/>
  <Override PartName="/ppt/notesSlides/notesSlide18.xml" ContentType="application/vnd.openxmlformats-officedocument.presentationml.notesSlide+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notesSlides/notesSlide19.xml" ContentType="application/vnd.openxmlformats-officedocument.presentationml.notesSlide+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notesSlides/notesSlide20.xml" ContentType="application/vnd.openxmlformats-officedocument.presentationml.notesSlide+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notesSlides/notesSlide21.xml" ContentType="application/vnd.openxmlformats-officedocument.presentationml.notesSlide+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notesSlides/notesSlide22.xml" ContentType="application/vnd.openxmlformats-officedocument.presentationml.notesSlide+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notesSlides/notesSlide23.xml" ContentType="application/vnd.openxmlformats-officedocument.presentationml.notesSlide+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notesSlides/notesSlide24.xml" ContentType="application/vnd.openxmlformats-officedocument.presentationml.notesSlide+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notesSlides/notesSlide25.xml" ContentType="application/vnd.openxmlformats-officedocument.presentationml.notesSlide+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notesSlides/notesSlide26.xml" ContentType="application/vnd.openxmlformats-officedocument.presentationml.notesSlide+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notesSlides/notesSlide27.xml" ContentType="application/vnd.openxmlformats-officedocument.presentationml.notesSlide+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notesSlides/notesSlide28.xml" ContentType="application/vnd.openxmlformats-officedocument.presentationml.notesSlide+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notesSlides/notesSlide29.xml" ContentType="application/vnd.openxmlformats-officedocument.presentationml.notesSlide+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notesSlides/notesSlide30.xml" ContentType="application/vnd.openxmlformats-officedocument.presentationml.notesSlide+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notesSlides/notesSlide31.xml" ContentType="application/vnd.openxmlformats-officedocument.presentationml.notesSlide+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notesSlides/notesSlide32.xml" ContentType="application/vnd.openxmlformats-officedocument.presentationml.notesSlide+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notesSlides/notesSlide33.xml" ContentType="application/vnd.openxmlformats-officedocument.presentationml.notesSlide+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notesSlides/notesSlide34.xml" ContentType="application/vnd.openxmlformats-officedocument.presentationml.notesSlide+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notesSlides/notesSlide35.xml" ContentType="application/vnd.openxmlformats-officedocument.presentationml.notesSlide+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notesSlides/notesSlide36.xml" ContentType="application/vnd.openxmlformats-officedocument.presentationml.notesSlide+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notesSlides/notesSlide37.xml" ContentType="application/vnd.openxmlformats-officedocument.presentationml.notesSlide+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notesSlides/notesSlide38.xml" ContentType="application/vnd.openxmlformats-officedocument.presentationml.notesSlide+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notesSlides/notesSlide39.xml" ContentType="application/vnd.openxmlformats-officedocument.presentationml.notesSlide+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notesSlides/notesSlide40.xml" ContentType="application/vnd.openxmlformats-officedocument.presentationml.notesSlide+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notesSlides/notesSlide41.xml" ContentType="application/vnd.openxmlformats-officedocument.presentationml.notesSlide+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notesSlides/notesSlide42.xml" ContentType="application/vnd.openxmlformats-officedocument.presentationml.notesSlide+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notesSlides/notesSlide43.xml" ContentType="application/vnd.openxmlformats-officedocument.presentationml.notesSlide+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notesSlides/notesSlide44.xml" ContentType="application/vnd.openxmlformats-officedocument.presentationml.notesSlide+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notesSlides/notesSlide45.xml" ContentType="application/vnd.openxmlformats-officedocument.presentationml.notesSlide+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notesSlides/notesSlide46.xml" ContentType="application/vnd.openxmlformats-officedocument.presentationml.notesSlide+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notesSlides/notesSlide47.xml" ContentType="application/vnd.openxmlformats-officedocument.presentationml.notesSlide+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notesSlides/notesSlide48.xml" ContentType="application/vnd.openxmlformats-officedocument.presentationml.notesSlide+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notesSlides/notesSlide49.xml" ContentType="application/vnd.openxmlformats-officedocument.presentationml.notesSlide+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notesSlides/notesSlide50.xml" ContentType="application/vnd.openxmlformats-officedocument.presentationml.notesSlide+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notesSlides/notesSlide51.xml" ContentType="application/vnd.openxmlformats-officedocument.presentationml.notesSlide+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notesSlides/notesSlide52.xml" ContentType="application/vnd.openxmlformats-officedocument.presentationml.notesSlide+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notesSlides/notesSlide53.xml" ContentType="application/vnd.openxmlformats-officedocument.presentationml.notesSlide+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notesSlides/notesSlide54.xml" ContentType="application/vnd.openxmlformats-officedocument.presentationml.notesSlide+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notesSlides/notesSlide55.xml" ContentType="application/vnd.openxmlformats-officedocument.presentationml.notesSlide+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notesSlides/notesSlide56.xml" ContentType="application/vnd.openxmlformats-officedocument.presentationml.notesSlide+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notesSlides/notesSlide57.xml" ContentType="application/vnd.openxmlformats-officedocument.presentationml.notesSlide+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notesSlides/notesSlide58.xml" ContentType="application/vnd.openxmlformats-officedocument.presentationml.notesSlide+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notesSlides/notesSlide59.xml" ContentType="application/vnd.openxmlformats-officedocument.presentationml.notesSlide+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notesSlides/notesSlide60.xml" ContentType="application/vnd.openxmlformats-officedocument.presentationml.notesSlide+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notesSlides/notesSlide61.xml" ContentType="application/vnd.openxmlformats-officedocument.presentationml.notesSlide+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notesSlides/notesSlide62.xml" ContentType="application/vnd.openxmlformats-officedocument.presentationml.notesSlide+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tags/tag234.xml" ContentType="application/vnd.openxmlformats-officedocument.presentationml.tags+xml"/>
  <Override PartName="/ppt/tags/tag235.xml" ContentType="application/vnd.openxmlformats-officedocument.presentationml.tags+xml"/>
  <Override PartName="/ppt/notesSlides/notesSlide65.xml" ContentType="application/vnd.openxmlformats-officedocument.presentationml.notesSlide+xml"/>
  <Override PartName="/ppt/tags/tag236.xml" ContentType="application/vnd.openxmlformats-officedocument.presentationml.tags+xml"/>
  <Override PartName="/ppt/notesSlides/notesSlide66.xml" ContentType="application/vnd.openxmlformats-officedocument.presentationml.notesSlide+xml"/>
  <Override PartName="/ppt/tags/tag237.xml" ContentType="application/vnd.openxmlformats-officedocument.presentationml.tags+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notesSlides/notesSlide69.xml" ContentType="application/vnd.openxmlformats-officedocument.presentationml.notesSlide+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notesSlides/notesSlide70.xml" ContentType="application/vnd.openxmlformats-officedocument.presentationml.notesSlide+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notesSlides/notesSlide71.xml" ContentType="application/vnd.openxmlformats-officedocument.presentationml.notesSlide+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notesSlides/notesSlide72.xml" ContentType="application/vnd.openxmlformats-officedocument.presentationml.notesSlide+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notesSlides/notesSlide73.xml" ContentType="application/vnd.openxmlformats-officedocument.presentationml.notesSlide+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notesSlides/notesSlide74.xml" ContentType="application/vnd.openxmlformats-officedocument.presentationml.notesSlide+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notesSlides/notesSlide75.xml" ContentType="application/vnd.openxmlformats-officedocument.presentationml.notesSlide+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notesSlides/notesSlide76.xml" ContentType="application/vnd.openxmlformats-officedocument.presentationml.notesSlide+xml"/>
  <Override PartName="/ppt/tags/tag270.xml" ContentType="application/vnd.openxmlformats-officedocument.presentationml.tags+xml"/>
  <Override PartName="/ppt/tags/tag271.xml" ContentType="application/vnd.openxmlformats-officedocument.presentationml.tags+xml"/>
  <Override PartName="/ppt/notesSlides/notesSlide77.xml" ContentType="application/vnd.openxmlformats-officedocument.presentationml.notesSlide+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notesSlides/notesSlide78.xml" ContentType="application/vnd.openxmlformats-officedocument.presentationml.notesSlide+xml"/>
  <Override PartName="/ppt/tags/tag276.xml" ContentType="application/vnd.openxmlformats-officedocument.presentationml.tags+xml"/>
  <Override PartName="/ppt/tags/tag277.xml" ContentType="application/vnd.openxmlformats-officedocument.presentationml.tags+xml"/>
  <Override PartName="/ppt/notesSlides/notesSlide79.xml" ContentType="application/vnd.openxmlformats-officedocument.presentationml.notesSlide+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notesSlides/notesSlide80.xml" ContentType="application/vnd.openxmlformats-officedocument.presentationml.notesSlide+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notesSlides/notesSlide81.xml" ContentType="application/vnd.openxmlformats-officedocument.presentationml.notesSlide+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notesSlides/notesSlide82.xml" ContentType="application/vnd.openxmlformats-officedocument.presentationml.notesSlide+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notesSlides/notesSlide83.xml" ContentType="application/vnd.openxmlformats-officedocument.presentationml.notesSlide+xml"/>
  <Override PartName="/ppt/tags/tag298.xml" ContentType="application/vnd.openxmlformats-officedocument.presentationml.tags+xml"/>
  <Override PartName="/ppt/tags/tag299.xml" ContentType="application/vnd.openxmlformats-officedocument.presentationml.tags+xml"/>
  <Override PartName="/ppt/notesSlides/notesSlide84.xml" ContentType="application/vnd.openxmlformats-officedocument.presentationml.notesSlide+xml"/>
  <Override PartName="/ppt/tags/tag300.xml" ContentType="application/vnd.openxmlformats-officedocument.presentationml.tags+xml"/>
  <Override PartName="/ppt/tags/tag301.xml" ContentType="application/vnd.openxmlformats-officedocument.presentationml.tags+xml"/>
  <Override PartName="/ppt/notesSlides/notesSlide85.xml" ContentType="application/vnd.openxmlformats-officedocument.presentationml.notesSlide+xml"/>
  <Override PartName="/ppt/tags/tag302.xml" ContentType="application/vnd.openxmlformats-officedocument.presentationml.tags+xml"/>
  <Override PartName="/ppt/tags/tag303.xml" ContentType="application/vnd.openxmlformats-officedocument.presentationml.tags+xml"/>
  <Override PartName="/ppt/notesSlides/notesSlide86.xml" ContentType="application/vnd.openxmlformats-officedocument.presentationml.notesSlide+xml"/>
  <Override PartName="/ppt/tags/tag304.xml" ContentType="application/vnd.openxmlformats-officedocument.presentationml.tags+xml"/>
  <Override PartName="/ppt/tags/tag305.xml" ContentType="application/vnd.openxmlformats-officedocument.presentationml.tags+xml"/>
  <Override PartName="/ppt/notesSlides/notesSlide87.xml" ContentType="application/vnd.openxmlformats-officedocument.presentationml.notesSlide+xml"/>
  <Override PartName="/ppt/tags/tag306.xml" ContentType="application/vnd.openxmlformats-officedocument.presentationml.tags+xml"/>
  <Override PartName="/ppt/tags/tag307.xml" ContentType="application/vnd.openxmlformats-officedocument.presentationml.tags+xml"/>
  <Override PartName="/ppt/notesSlides/notesSlide88.xml" ContentType="application/vnd.openxmlformats-officedocument.presentationml.notesSlide+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notesSlides/notesSlide89.xml" ContentType="application/vnd.openxmlformats-officedocument.presentationml.notesSlide+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notesSlides/notesSlide90.xml" ContentType="application/vnd.openxmlformats-officedocument.presentationml.notesSlide+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notesSlides/notesSlide91.xml" ContentType="application/vnd.openxmlformats-officedocument.presentationml.notesSlide+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notesSlides/notesSlide92.xml" ContentType="application/vnd.openxmlformats-officedocument.presentationml.notesSlide+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notesSlides/notesSlide93.xml" ContentType="application/vnd.openxmlformats-officedocument.presentationml.notesSlide+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notesSlides/notesSlide94.xml" ContentType="application/vnd.openxmlformats-officedocument.presentationml.notesSlide+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notesSlides/notesSlide95.xml" ContentType="application/vnd.openxmlformats-officedocument.presentationml.notesSlide+xml"/>
  <Override PartName="/ppt/tags/tag338.xml" ContentType="application/vnd.openxmlformats-officedocument.presentationml.tags+xml"/>
  <Override PartName="/ppt/tags/tag339.xml" ContentType="application/vnd.openxmlformats-officedocument.presentationml.tags+xml"/>
  <Override PartName="/ppt/notesSlides/notesSlide96.xml" ContentType="application/vnd.openxmlformats-officedocument.presentationml.notesSlide+xml"/>
  <Override PartName="/ppt/tags/tag340.xml" ContentType="application/vnd.openxmlformats-officedocument.presentationml.tags+xml"/>
  <Override PartName="/ppt/tags/tag341.xml" ContentType="application/vnd.openxmlformats-officedocument.presentationml.tags+xml"/>
  <Override PartName="/ppt/notesSlides/notesSlide97.xml" ContentType="application/vnd.openxmlformats-officedocument.presentationml.notesSlide+xml"/>
  <Override PartName="/ppt/tags/tag342.xml" ContentType="application/vnd.openxmlformats-officedocument.presentationml.tags+xml"/>
  <Override PartName="/ppt/tags/tag343.xml" ContentType="application/vnd.openxmlformats-officedocument.presentationml.tags+xml"/>
  <Override PartName="/ppt/notesSlides/notesSlide98.xml" ContentType="application/vnd.openxmlformats-officedocument.presentationml.notesSlide+xml"/>
  <Override PartName="/ppt/tags/tag344.xml" ContentType="application/vnd.openxmlformats-officedocument.presentationml.tags+xml"/>
  <Override PartName="/ppt/tags/tag345.xml" ContentType="application/vnd.openxmlformats-officedocument.presentationml.tags+xml"/>
  <Override PartName="/ppt/notesSlides/notesSlide99.xml" ContentType="application/vnd.openxmlformats-officedocument.presentationml.notesSlide+xml"/>
  <Override PartName="/ppt/tags/tag346.xml" ContentType="application/vnd.openxmlformats-officedocument.presentationml.tags+xml"/>
  <Override PartName="/ppt/tags/tag347.xml" ContentType="application/vnd.openxmlformats-officedocument.presentationml.tags+xml"/>
  <Override PartName="/ppt/notesSlides/notesSlide100.xml" ContentType="application/vnd.openxmlformats-officedocument.presentationml.notesSlide+xml"/>
  <Override PartName="/ppt/tags/tag348.xml" ContentType="application/vnd.openxmlformats-officedocument.presentationml.tags+xml"/>
  <Override PartName="/ppt/tags/tag349.xml" ContentType="application/vnd.openxmlformats-officedocument.presentationml.tags+xml"/>
  <Override PartName="/ppt/notesSlides/notesSlide101.xml" ContentType="application/vnd.openxmlformats-officedocument.presentationml.notesSlide+xml"/>
  <Override PartName="/ppt/tags/tag350.xml" ContentType="application/vnd.openxmlformats-officedocument.presentationml.tags+xml"/>
  <Override PartName="/ppt/tags/tag351.xml" ContentType="application/vnd.openxmlformats-officedocument.presentationml.tags+xml"/>
  <Override PartName="/ppt/notesSlides/notesSlide102.xml" ContentType="application/vnd.openxmlformats-officedocument.presentationml.notesSlide+xml"/>
  <Override PartName="/ppt/tags/tag352.xml" ContentType="application/vnd.openxmlformats-officedocument.presentationml.tags+xml"/>
  <Override PartName="/ppt/tags/tag353.xml" ContentType="application/vnd.openxmlformats-officedocument.presentationml.tags+xml"/>
  <Override PartName="/ppt/notesSlides/notesSlide103.xml" ContentType="application/vnd.openxmlformats-officedocument.presentationml.notesSlide+xml"/>
  <Override PartName="/ppt/tags/tag354.xml" ContentType="application/vnd.openxmlformats-officedocument.presentationml.tags+xml"/>
  <Override PartName="/ppt/tags/tag355.xml" ContentType="application/vnd.openxmlformats-officedocument.presentationml.tags+xml"/>
  <Override PartName="/ppt/notesSlides/notesSlide104.xml" ContentType="application/vnd.openxmlformats-officedocument.presentationml.notesSlide+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notesSlides/notesSlide105.xml" ContentType="application/vnd.openxmlformats-officedocument.presentationml.notesSlide+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notesSlides/notesSlide106.xml" ContentType="application/vnd.openxmlformats-officedocument.presentationml.notesSlide+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notesSlides/notesSlide107.xml" ContentType="application/vnd.openxmlformats-officedocument.presentationml.notesSlide+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notesSlides/notesSlide108.xml" ContentType="application/vnd.openxmlformats-officedocument.presentationml.notesSlide+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notesSlides/notesSlide109.xml" ContentType="application/vnd.openxmlformats-officedocument.presentationml.notesSlide+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notesSlides/notesSlide1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 id="2147484496" r:id="rId2"/>
    <p:sldMasterId id="2147484548" r:id="rId3"/>
    <p:sldMasterId id="2147485135" r:id="rId4"/>
    <p:sldMasterId id="2147485666" r:id="rId5"/>
    <p:sldMasterId id="2147485679" r:id="rId6"/>
    <p:sldMasterId id="2147485692" r:id="rId7"/>
    <p:sldMasterId id="2147485705" r:id="rId8"/>
    <p:sldMasterId id="2147485718" r:id="rId9"/>
    <p:sldMasterId id="2147485731" r:id="rId10"/>
    <p:sldMasterId id="2147485744" r:id="rId11"/>
    <p:sldMasterId id="2147485757" r:id="rId12"/>
  </p:sldMasterIdLst>
  <p:notesMasterIdLst>
    <p:notesMasterId r:id="rId194"/>
  </p:notesMasterIdLst>
  <p:handoutMasterIdLst>
    <p:handoutMasterId r:id="rId195"/>
  </p:handoutMasterIdLst>
  <p:sldIdLst>
    <p:sldId id="1028" r:id="rId13"/>
    <p:sldId id="1645" r:id="rId14"/>
    <p:sldId id="1405" r:id="rId15"/>
    <p:sldId id="1404" r:id="rId16"/>
    <p:sldId id="732" r:id="rId17"/>
    <p:sldId id="1535" r:id="rId18"/>
    <p:sldId id="1536" r:id="rId19"/>
    <p:sldId id="1537" r:id="rId20"/>
    <p:sldId id="1538" r:id="rId21"/>
    <p:sldId id="1539" r:id="rId22"/>
    <p:sldId id="1598" r:id="rId23"/>
    <p:sldId id="1599" r:id="rId24"/>
    <p:sldId id="1600" r:id="rId25"/>
    <p:sldId id="1601" r:id="rId26"/>
    <p:sldId id="1602" r:id="rId27"/>
    <p:sldId id="1603" r:id="rId28"/>
    <p:sldId id="1604" r:id="rId29"/>
    <p:sldId id="1605" r:id="rId30"/>
    <p:sldId id="1606" r:id="rId31"/>
    <p:sldId id="1607" r:id="rId32"/>
    <p:sldId id="1608" r:id="rId33"/>
    <p:sldId id="1609" r:id="rId34"/>
    <p:sldId id="1610" r:id="rId35"/>
    <p:sldId id="1611" r:id="rId36"/>
    <p:sldId id="1612" r:id="rId37"/>
    <p:sldId id="1613" r:id="rId38"/>
    <p:sldId id="1614" r:id="rId39"/>
    <p:sldId id="1615" r:id="rId40"/>
    <p:sldId id="1616" r:id="rId41"/>
    <p:sldId id="1617" r:id="rId42"/>
    <p:sldId id="1594" r:id="rId43"/>
    <p:sldId id="1595" r:id="rId44"/>
    <p:sldId id="1596" r:id="rId45"/>
    <p:sldId id="966" r:id="rId46"/>
    <p:sldId id="967" r:id="rId47"/>
    <p:sldId id="1586" r:id="rId48"/>
    <p:sldId id="1587" r:id="rId49"/>
    <p:sldId id="1588" r:id="rId50"/>
    <p:sldId id="1589" r:id="rId51"/>
    <p:sldId id="1591" r:id="rId52"/>
    <p:sldId id="1592" r:id="rId53"/>
    <p:sldId id="1590" r:id="rId54"/>
    <p:sldId id="1593" r:id="rId55"/>
    <p:sldId id="968" r:id="rId56"/>
    <p:sldId id="969" r:id="rId57"/>
    <p:sldId id="1597" r:id="rId58"/>
    <p:sldId id="970" r:id="rId59"/>
    <p:sldId id="971" r:id="rId60"/>
    <p:sldId id="972" r:id="rId61"/>
    <p:sldId id="973" r:id="rId62"/>
    <p:sldId id="974" r:id="rId63"/>
    <p:sldId id="975" r:id="rId64"/>
    <p:sldId id="976" r:id="rId65"/>
    <p:sldId id="977" r:id="rId66"/>
    <p:sldId id="978" r:id="rId67"/>
    <p:sldId id="979" r:id="rId68"/>
    <p:sldId id="980" r:id="rId69"/>
    <p:sldId id="981" r:id="rId70"/>
    <p:sldId id="982" r:id="rId71"/>
    <p:sldId id="983" r:id="rId72"/>
    <p:sldId id="984" r:id="rId73"/>
    <p:sldId id="987" r:id="rId74"/>
    <p:sldId id="986" r:id="rId75"/>
    <p:sldId id="805" r:id="rId76"/>
    <p:sldId id="806" r:id="rId77"/>
    <p:sldId id="807" r:id="rId78"/>
    <p:sldId id="808" r:id="rId79"/>
    <p:sldId id="1036" r:id="rId80"/>
    <p:sldId id="1029" r:id="rId81"/>
    <p:sldId id="810" r:id="rId82"/>
    <p:sldId id="811" r:id="rId83"/>
    <p:sldId id="936" r:id="rId84"/>
    <p:sldId id="812" r:id="rId85"/>
    <p:sldId id="813" r:id="rId86"/>
    <p:sldId id="988" r:id="rId87"/>
    <p:sldId id="1035" r:id="rId88"/>
    <p:sldId id="1031" r:id="rId89"/>
    <p:sldId id="1032" r:id="rId90"/>
    <p:sldId id="1033" r:id="rId91"/>
    <p:sldId id="1034" r:id="rId92"/>
    <p:sldId id="989" r:id="rId93"/>
    <p:sldId id="990" r:id="rId94"/>
    <p:sldId id="991" r:id="rId95"/>
    <p:sldId id="992" r:id="rId96"/>
    <p:sldId id="993" r:id="rId97"/>
    <p:sldId id="994" r:id="rId98"/>
    <p:sldId id="995" r:id="rId99"/>
    <p:sldId id="996" r:id="rId100"/>
    <p:sldId id="997" r:id="rId101"/>
    <p:sldId id="998" r:id="rId102"/>
    <p:sldId id="999" r:id="rId103"/>
    <p:sldId id="1000" r:id="rId104"/>
    <p:sldId id="1001" r:id="rId105"/>
    <p:sldId id="1002" r:id="rId106"/>
    <p:sldId id="1003" r:id="rId107"/>
    <p:sldId id="1004" r:id="rId108"/>
    <p:sldId id="1005" r:id="rId109"/>
    <p:sldId id="1006" r:id="rId110"/>
    <p:sldId id="1007" r:id="rId111"/>
    <p:sldId id="1008" r:id="rId112"/>
    <p:sldId id="1009" r:id="rId113"/>
    <p:sldId id="1010" r:id="rId114"/>
    <p:sldId id="1011" r:id="rId115"/>
    <p:sldId id="1012" r:id="rId116"/>
    <p:sldId id="1013" r:id="rId117"/>
    <p:sldId id="1014" r:id="rId118"/>
    <p:sldId id="1015" r:id="rId119"/>
    <p:sldId id="1016" r:id="rId120"/>
    <p:sldId id="1639" r:id="rId121"/>
    <p:sldId id="1640" r:id="rId122"/>
    <p:sldId id="1641" r:id="rId123"/>
    <p:sldId id="1642" r:id="rId124"/>
    <p:sldId id="1643" r:id="rId125"/>
    <p:sldId id="1623" r:id="rId126"/>
    <p:sldId id="1624" r:id="rId127"/>
    <p:sldId id="1625" r:id="rId128"/>
    <p:sldId id="1626" r:id="rId129"/>
    <p:sldId id="1627" r:id="rId130"/>
    <p:sldId id="1628" r:id="rId131"/>
    <p:sldId id="1629" r:id="rId132"/>
    <p:sldId id="1630" r:id="rId133"/>
    <p:sldId id="1631" r:id="rId134"/>
    <p:sldId id="1632" r:id="rId135"/>
    <p:sldId id="1633" r:id="rId136"/>
    <p:sldId id="1634" r:id="rId137"/>
    <p:sldId id="1635" r:id="rId138"/>
    <p:sldId id="1636" r:id="rId139"/>
    <p:sldId id="1637" r:id="rId140"/>
    <p:sldId id="1638" r:id="rId141"/>
    <p:sldId id="1644" r:id="rId142"/>
    <p:sldId id="1585" r:id="rId143"/>
    <p:sldId id="1618" r:id="rId144"/>
    <p:sldId id="1619" r:id="rId145"/>
    <p:sldId id="1620" r:id="rId146"/>
    <p:sldId id="1621" r:id="rId147"/>
    <p:sldId id="1622" r:id="rId148"/>
    <p:sldId id="1540" r:id="rId149"/>
    <p:sldId id="1541" r:id="rId150"/>
    <p:sldId id="1542" r:id="rId151"/>
    <p:sldId id="1543" r:id="rId152"/>
    <p:sldId id="1544" r:id="rId153"/>
    <p:sldId id="1545" r:id="rId154"/>
    <p:sldId id="1546" r:id="rId155"/>
    <p:sldId id="1547" r:id="rId156"/>
    <p:sldId id="1548" r:id="rId157"/>
    <p:sldId id="1549" r:id="rId158"/>
    <p:sldId id="1550" r:id="rId159"/>
    <p:sldId id="1551" r:id="rId160"/>
    <p:sldId id="1552" r:id="rId161"/>
    <p:sldId id="1553" r:id="rId162"/>
    <p:sldId id="1554" r:id="rId163"/>
    <p:sldId id="1555" r:id="rId164"/>
    <p:sldId id="1556" r:id="rId165"/>
    <p:sldId id="1557" r:id="rId166"/>
    <p:sldId id="1558" r:id="rId167"/>
    <p:sldId id="1559" r:id="rId168"/>
    <p:sldId id="1560" r:id="rId169"/>
    <p:sldId id="1561" r:id="rId170"/>
    <p:sldId id="1562" r:id="rId171"/>
    <p:sldId id="1563" r:id="rId172"/>
    <p:sldId id="1564" r:id="rId173"/>
    <p:sldId id="1565" r:id="rId174"/>
    <p:sldId id="1566" r:id="rId175"/>
    <p:sldId id="1567" r:id="rId176"/>
    <p:sldId id="1568" r:id="rId177"/>
    <p:sldId id="1569" r:id="rId178"/>
    <p:sldId id="1570" r:id="rId179"/>
    <p:sldId id="1571" r:id="rId180"/>
    <p:sldId id="1572" r:id="rId181"/>
    <p:sldId id="1573" r:id="rId182"/>
    <p:sldId id="1574" r:id="rId183"/>
    <p:sldId id="1575" r:id="rId184"/>
    <p:sldId id="1576" r:id="rId185"/>
    <p:sldId id="1577" r:id="rId186"/>
    <p:sldId id="1578" r:id="rId187"/>
    <p:sldId id="1579" r:id="rId188"/>
    <p:sldId id="1580" r:id="rId189"/>
    <p:sldId id="1581" r:id="rId190"/>
    <p:sldId id="1582" r:id="rId191"/>
    <p:sldId id="1583" r:id="rId192"/>
    <p:sldId id="1584" r:id="rId193"/>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882"/>
    <p:restoredTop sz="94666"/>
  </p:normalViewPr>
  <p:slideViewPr>
    <p:cSldViewPr>
      <p:cViewPr varScale="1">
        <p:scale>
          <a:sx n="102" d="100"/>
          <a:sy n="102" d="100"/>
        </p:scale>
        <p:origin x="912" y="184"/>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05.xml"/><Relationship Id="rId21" Type="http://schemas.openxmlformats.org/officeDocument/2006/relationships/slide" Target="slides/slide9.xml"/><Relationship Id="rId42" Type="http://schemas.openxmlformats.org/officeDocument/2006/relationships/slide" Target="slides/slide30.xml"/><Relationship Id="rId63" Type="http://schemas.openxmlformats.org/officeDocument/2006/relationships/slide" Target="slides/slide51.xml"/><Relationship Id="rId84" Type="http://schemas.openxmlformats.org/officeDocument/2006/relationships/slide" Target="slides/slide72.xml"/><Relationship Id="rId138" Type="http://schemas.openxmlformats.org/officeDocument/2006/relationships/slide" Target="slides/slide126.xml"/><Relationship Id="rId159" Type="http://schemas.openxmlformats.org/officeDocument/2006/relationships/slide" Target="slides/slide147.xml"/><Relationship Id="rId170" Type="http://schemas.openxmlformats.org/officeDocument/2006/relationships/slide" Target="slides/slide158.xml"/><Relationship Id="rId191" Type="http://schemas.openxmlformats.org/officeDocument/2006/relationships/slide" Target="slides/slide179.xml"/><Relationship Id="rId107" Type="http://schemas.openxmlformats.org/officeDocument/2006/relationships/slide" Target="slides/slide95.xml"/><Relationship Id="rId11" Type="http://schemas.openxmlformats.org/officeDocument/2006/relationships/slideMaster" Target="slideMasters/slideMaster11.xml"/><Relationship Id="rId32" Type="http://schemas.openxmlformats.org/officeDocument/2006/relationships/slide" Target="slides/slide20.xml"/><Relationship Id="rId53" Type="http://schemas.openxmlformats.org/officeDocument/2006/relationships/slide" Target="slides/slide41.xml"/><Relationship Id="rId74" Type="http://schemas.openxmlformats.org/officeDocument/2006/relationships/slide" Target="slides/slide62.xml"/><Relationship Id="rId128" Type="http://schemas.openxmlformats.org/officeDocument/2006/relationships/slide" Target="slides/slide116.xml"/><Relationship Id="rId149" Type="http://schemas.openxmlformats.org/officeDocument/2006/relationships/slide" Target="slides/slide137.xml"/><Relationship Id="rId5" Type="http://schemas.openxmlformats.org/officeDocument/2006/relationships/slideMaster" Target="slideMasters/slideMaster5.xml"/><Relationship Id="rId95" Type="http://schemas.openxmlformats.org/officeDocument/2006/relationships/slide" Target="slides/slide83.xml"/><Relationship Id="rId160" Type="http://schemas.openxmlformats.org/officeDocument/2006/relationships/slide" Target="slides/slide148.xml"/><Relationship Id="rId181" Type="http://schemas.openxmlformats.org/officeDocument/2006/relationships/slide" Target="slides/slide169.xml"/><Relationship Id="rId22" Type="http://schemas.openxmlformats.org/officeDocument/2006/relationships/slide" Target="slides/slide10.xml"/><Relationship Id="rId43" Type="http://schemas.openxmlformats.org/officeDocument/2006/relationships/slide" Target="slides/slide31.xml"/><Relationship Id="rId64" Type="http://schemas.openxmlformats.org/officeDocument/2006/relationships/slide" Target="slides/slide52.xml"/><Relationship Id="rId118" Type="http://schemas.openxmlformats.org/officeDocument/2006/relationships/slide" Target="slides/slide106.xml"/><Relationship Id="rId139" Type="http://schemas.openxmlformats.org/officeDocument/2006/relationships/slide" Target="slides/slide127.xml"/><Relationship Id="rId85" Type="http://schemas.openxmlformats.org/officeDocument/2006/relationships/slide" Target="slides/slide73.xml"/><Relationship Id="rId150" Type="http://schemas.openxmlformats.org/officeDocument/2006/relationships/slide" Target="slides/slide138.xml"/><Relationship Id="rId171" Type="http://schemas.openxmlformats.org/officeDocument/2006/relationships/slide" Target="slides/slide159.xml"/><Relationship Id="rId192" Type="http://schemas.openxmlformats.org/officeDocument/2006/relationships/slide" Target="slides/slide180.xml"/><Relationship Id="rId12" Type="http://schemas.openxmlformats.org/officeDocument/2006/relationships/slideMaster" Target="slideMasters/slideMaster12.xml"/><Relationship Id="rId33" Type="http://schemas.openxmlformats.org/officeDocument/2006/relationships/slide" Target="slides/slide21.xml"/><Relationship Id="rId108" Type="http://schemas.openxmlformats.org/officeDocument/2006/relationships/slide" Target="slides/slide96.xml"/><Relationship Id="rId129" Type="http://schemas.openxmlformats.org/officeDocument/2006/relationships/slide" Target="slides/slide117.xml"/><Relationship Id="rId54" Type="http://schemas.openxmlformats.org/officeDocument/2006/relationships/slide" Target="slides/slide42.xml"/><Relationship Id="rId75" Type="http://schemas.openxmlformats.org/officeDocument/2006/relationships/slide" Target="slides/slide63.xml"/><Relationship Id="rId96" Type="http://schemas.openxmlformats.org/officeDocument/2006/relationships/slide" Target="slides/slide84.xml"/><Relationship Id="rId140" Type="http://schemas.openxmlformats.org/officeDocument/2006/relationships/slide" Target="slides/slide128.xml"/><Relationship Id="rId161" Type="http://schemas.openxmlformats.org/officeDocument/2006/relationships/slide" Target="slides/slide149.xml"/><Relationship Id="rId182" Type="http://schemas.openxmlformats.org/officeDocument/2006/relationships/slide" Target="slides/slide170.xml"/><Relationship Id="rId6" Type="http://schemas.openxmlformats.org/officeDocument/2006/relationships/slideMaster" Target="slideMasters/slideMaster6.xml"/><Relationship Id="rId23" Type="http://schemas.openxmlformats.org/officeDocument/2006/relationships/slide" Target="slides/slide11.xml"/><Relationship Id="rId119" Type="http://schemas.openxmlformats.org/officeDocument/2006/relationships/slide" Target="slides/slide107.xml"/><Relationship Id="rId44" Type="http://schemas.openxmlformats.org/officeDocument/2006/relationships/slide" Target="slides/slide32.xml"/><Relationship Id="rId65" Type="http://schemas.openxmlformats.org/officeDocument/2006/relationships/slide" Target="slides/slide53.xml"/><Relationship Id="rId86" Type="http://schemas.openxmlformats.org/officeDocument/2006/relationships/slide" Target="slides/slide74.xml"/><Relationship Id="rId130" Type="http://schemas.openxmlformats.org/officeDocument/2006/relationships/slide" Target="slides/slide118.xml"/><Relationship Id="rId151" Type="http://schemas.openxmlformats.org/officeDocument/2006/relationships/slide" Target="slides/slide139.xml"/><Relationship Id="rId172" Type="http://schemas.openxmlformats.org/officeDocument/2006/relationships/slide" Target="slides/slide160.xml"/><Relationship Id="rId193" Type="http://schemas.openxmlformats.org/officeDocument/2006/relationships/slide" Target="slides/slide181.xml"/><Relationship Id="rId13" Type="http://schemas.openxmlformats.org/officeDocument/2006/relationships/slide" Target="slides/slide1.xml"/><Relationship Id="rId109" Type="http://schemas.openxmlformats.org/officeDocument/2006/relationships/slide" Target="slides/slide97.xml"/><Relationship Id="rId34" Type="http://schemas.openxmlformats.org/officeDocument/2006/relationships/slide" Target="slides/slide22.xml"/><Relationship Id="rId55" Type="http://schemas.openxmlformats.org/officeDocument/2006/relationships/slide" Target="slides/slide43.xml"/><Relationship Id="rId76" Type="http://schemas.openxmlformats.org/officeDocument/2006/relationships/slide" Target="slides/slide64.xml"/><Relationship Id="rId97" Type="http://schemas.openxmlformats.org/officeDocument/2006/relationships/slide" Target="slides/slide85.xml"/><Relationship Id="rId120" Type="http://schemas.openxmlformats.org/officeDocument/2006/relationships/slide" Target="slides/slide108.xml"/><Relationship Id="rId141" Type="http://schemas.openxmlformats.org/officeDocument/2006/relationships/slide" Target="slides/slide129.xml"/><Relationship Id="rId7" Type="http://schemas.openxmlformats.org/officeDocument/2006/relationships/slideMaster" Target="slideMasters/slideMaster7.xml"/><Relationship Id="rId71" Type="http://schemas.openxmlformats.org/officeDocument/2006/relationships/slide" Target="slides/slide59.xml"/><Relationship Id="rId92" Type="http://schemas.openxmlformats.org/officeDocument/2006/relationships/slide" Target="slides/slide80.xml"/><Relationship Id="rId162" Type="http://schemas.openxmlformats.org/officeDocument/2006/relationships/slide" Target="slides/slide150.xml"/><Relationship Id="rId183" Type="http://schemas.openxmlformats.org/officeDocument/2006/relationships/slide" Target="slides/slide171.xml"/><Relationship Id="rId2" Type="http://schemas.openxmlformats.org/officeDocument/2006/relationships/slideMaster" Target="slideMasters/slideMaster2.xml"/><Relationship Id="rId29" Type="http://schemas.openxmlformats.org/officeDocument/2006/relationships/slide" Target="slides/slide17.xml"/><Relationship Id="rId24" Type="http://schemas.openxmlformats.org/officeDocument/2006/relationships/slide" Target="slides/slide12.xml"/><Relationship Id="rId40" Type="http://schemas.openxmlformats.org/officeDocument/2006/relationships/slide" Target="slides/slide28.xml"/><Relationship Id="rId45" Type="http://schemas.openxmlformats.org/officeDocument/2006/relationships/slide" Target="slides/slide33.xml"/><Relationship Id="rId66" Type="http://schemas.openxmlformats.org/officeDocument/2006/relationships/slide" Target="slides/slide54.xml"/><Relationship Id="rId87" Type="http://schemas.openxmlformats.org/officeDocument/2006/relationships/slide" Target="slides/slide75.xml"/><Relationship Id="rId110" Type="http://schemas.openxmlformats.org/officeDocument/2006/relationships/slide" Target="slides/slide98.xml"/><Relationship Id="rId115" Type="http://schemas.openxmlformats.org/officeDocument/2006/relationships/slide" Target="slides/slide103.xml"/><Relationship Id="rId131" Type="http://schemas.openxmlformats.org/officeDocument/2006/relationships/slide" Target="slides/slide119.xml"/><Relationship Id="rId136" Type="http://schemas.openxmlformats.org/officeDocument/2006/relationships/slide" Target="slides/slide124.xml"/><Relationship Id="rId157" Type="http://schemas.openxmlformats.org/officeDocument/2006/relationships/slide" Target="slides/slide145.xml"/><Relationship Id="rId178" Type="http://schemas.openxmlformats.org/officeDocument/2006/relationships/slide" Target="slides/slide166.xml"/><Relationship Id="rId61" Type="http://schemas.openxmlformats.org/officeDocument/2006/relationships/slide" Target="slides/slide49.xml"/><Relationship Id="rId82" Type="http://schemas.openxmlformats.org/officeDocument/2006/relationships/slide" Target="slides/slide70.xml"/><Relationship Id="rId152" Type="http://schemas.openxmlformats.org/officeDocument/2006/relationships/slide" Target="slides/slide140.xml"/><Relationship Id="rId173" Type="http://schemas.openxmlformats.org/officeDocument/2006/relationships/slide" Target="slides/slide161.xml"/><Relationship Id="rId194" Type="http://schemas.openxmlformats.org/officeDocument/2006/relationships/notesMaster" Target="notesMasters/notesMaster1.xml"/><Relationship Id="rId199" Type="http://schemas.openxmlformats.org/officeDocument/2006/relationships/tableStyles" Target="tableStyles.xml"/><Relationship Id="rId19" Type="http://schemas.openxmlformats.org/officeDocument/2006/relationships/slide" Target="slides/slide7.xml"/><Relationship Id="rId14" Type="http://schemas.openxmlformats.org/officeDocument/2006/relationships/slide" Target="slides/slide2.xml"/><Relationship Id="rId30" Type="http://schemas.openxmlformats.org/officeDocument/2006/relationships/slide" Target="slides/slide18.xml"/><Relationship Id="rId35" Type="http://schemas.openxmlformats.org/officeDocument/2006/relationships/slide" Target="slides/slide23.xml"/><Relationship Id="rId56" Type="http://schemas.openxmlformats.org/officeDocument/2006/relationships/slide" Target="slides/slide44.xml"/><Relationship Id="rId77" Type="http://schemas.openxmlformats.org/officeDocument/2006/relationships/slide" Target="slides/slide65.xml"/><Relationship Id="rId100" Type="http://schemas.openxmlformats.org/officeDocument/2006/relationships/slide" Target="slides/slide88.xml"/><Relationship Id="rId105" Type="http://schemas.openxmlformats.org/officeDocument/2006/relationships/slide" Target="slides/slide93.xml"/><Relationship Id="rId126" Type="http://schemas.openxmlformats.org/officeDocument/2006/relationships/slide" Target="slides/slide114.xml"/><Relationship Id="rId147" Type="http://schemas.openxmlformats.org/officeDocument/2006/relationships/slide" Target="slides/slide135.xml"/><Relationship Id="rId168" Type="http://schemas.openxmlformats.org/officeDocument/2006/relationships/slide" Target="slides/slide156.xml"/><Relationship Id="rId8" Type="http://schemas.openxmlformats.org/officeDocument/2006/relationships/slideMaster" Target="slideMasters/slideMaster8.xml"/><Relationship Id="rId51" Type="http://schemas.openxmlformats.org/officeDocument/2006/relationships/slide" Target="slides/slide39.xml"/><Relationship Id="rId72" Type="http://schemas.openxmlformats.org/officeDocument/2006/relationships/slide" Target="slides/slide60.xml"/><Relationship Id="rId93" Type="http://schemas.openxmlformats.org/officeDocument/2006/relationships/slide" Target="slides/slide81.xml"/><Relationship Id="rId98" Type="http://schemas.openxmlformats.org/officeDocument/2006/relationships/slide" Target="slides/slide86.xml"/><Relationship Id="rId121" Type="http://schemas.openxmlformats.org/officeDocument/2006/relationships/slide" Target="slides/slide109.xml"/><Relationship Id="rId142" Type="http://schemas.openxmlformats.org/officeDocument/2006/relationships/slide" Target="slides/slide130.xml"/><Relationship Id="rId163" Type="http://schemas.openxmlformats.org/officeDocument/2006/relationships/slide" Target="slides/slide151.xml"/><Relationship Id="rId184" Type="http://schemas.openxmlformats.org/officeDocument/2006/relationships/slide" Target="slides/slide172.xml"/><Relationship Id="rId189" Type="http://schemas.openxmlformats.org/officeDocument/2006/relationships/slide" Target="slides/slide177.xml"/><Relationship Id="rId3" Type="http://schemas.openxmlformats.org/officeDocument/2006/relationships/slideMaster" Target="slideMasters/slideMaster3.xml"/><Relationship Id="rId25" Type="http://schemas.openxmlformats.org/officeDocument/2006/relationships/slide" Target="slides/slide13.xml"/><Relationship Id="rId46" Type="http://schemas.openxmlformats.org/officeDocument/2006/relationships/slide" Target="slides/slide34.xml"/><Relationship Id="rId67" Type="http://schemas.openxmlformats.org/officeDocument/2006/relationships/slide" Target="slides/slide55.xml"/><Relationship Id="rId116" Type="http://schemas.openxmlformats.org/officeDocument/2006/relationships/slide" Target="slides/slide104.xml"/><Relationship Id="rId137" Type="http://schemas.openxmlformats.org/officeDocument/2006/relationships/slide" Target="slides/slide125.xml"/><Relationship Id="rId158" Type="http://schemas.openxmlformats.org/officeDocument/2006/relationships/slide" Target="slides/slide146.xml"/><Relationship Id="rId20" Type="http://schemas.openxmlformats.org/officeDocument/2006/relationships/slide" Target="slides/slide8.xml"/><Relationship Id="rId41" Type="http://schemas.openxmlformats.org/officeDocument/2006/relationships/slide" Target="slides/slide29.xml"/><Relationship Id="rId62" Type="http://schemas.openxmlformats.org/officeDocument/2006/relationships/slide" Target="slides/slide50.xml"/><Relationship Id="rId83" Type="http://schemas.openxmlformats.org/officeDocument/2006/relationships/slide" Target="slides/slide71.xml"/><Relationship Id="rId88" Type="http://schemas.openxmlformats.org/officeDocument/2006/relationships/slide" Target="slides/slide76.xml"/><Relationship Id="rId111" Type="http://schemas.openxmlformats.org/officeDocument/2006/relationships/slide" Target="slides/slide99.xml"/><Relationship Id="rId132" Type="http://schemas.openxmlformats.org/officeDocument/2006/relationships/slide" Target="slides/slide120.xml"/><Relationship Id="rId153" Type="http://schemas.openxmlformats.org/officeDocument/2006/relationships/slide" Target="slides/slide141.xml"/><Relationship Id="rId174" Type="http://schemas.openxmlformats.org/officeDocument/2006/relationships/slide" Target="slides/slide162.xml"/><Relationship Id="rId179" Type="http://schemas.openxmlformats.org/officeDocument/2006/relationships/slide" Target="slides/slide167.xml"/><Relationship Id="rId195" Type="http://schemas.openxmlformats.org/officeDocument/2006/relationships/handoutMaster" Target="handoutMasters/handoutMaster1.xml"/><Relationship Id="rId190" Type="http://schemas.openxmlformats.org/officeDocument/2006/relationships/slide" Target="slides/slide178.xml"/><Relationship Id="rId15" Type="http://schemas.openxmlformats.org/officeDocument/2006/relationships/slide" Target="slides/slide3.xml"/><Relationship Id="rId36" Type="http://schemas.openxmlformats.org/officeDocument/2006/relationships/slide" Target="slides/slide24.xml"/><Relationship Id="rId57" Type="http://schemas.openxmlformats.org/officeDocument/2006/relationships/slide" Target="slides/slide45.xml"/><Relationship Id="rId106" Type="http://schemas.openxmlformats.org/officeDocument/2006/relationships/slide" Target="slides/slide94.xml"/><Relationship Id="rId127" Type="http://schemas.openxmlformats.org/officeDocument/2006/relationships/slide" Target="slides/slide115.xml"/><Relationship Id="rId10" Type="http://schemas.openxmlformats.org/officeDocument/2006/relationships/slideMaster" Target="slideMasters/slideMaster10.xml"/><Relationship Id="rId31" Type="http://schemas.openxmlformats.org/officeDocument/2006/relationships/slide" Target="slides/slide19.xml"/><Relationship Id="rId52" Type="http://schemas.openxmlformats.org/officeDocument/2006/relationships/slide" Target="slides/slide40.xml"/><Relationship Id="rId73" Type="http://schemas.openxmlformats.org/officeDocument/2006/relationships/slide" Target="slides/slide61.xml"/><Relationship Id="rId78" Type="http://schemas.openxmlformats.org/officeDocument/2006/relationships/slide" Target="slides/slide66.xml"/><Relationship Id="rId94" Type="http://schemas.openxmlformats.org/officeDocument/2006/relationships/slide" Target="slides/slide82.xml"/><Relationship Id="rId99" Type="http://schemas.openxmlformats.org/officeDocument/2006/relationships/slide" Target="slides/slide87.xml"/><Relationship Id="rId101" Type="http://schemas.openxmlformats.org/officeDocument/2006/relationships/slide" Target="slides/slide89.xml"/><Relationship Id="rId122" Type="http://schemas.openxmlformats.org/officeDocument/2006/relationships/slide" Target="slides/slide110.xml"/><Relationship Id="rId143" Type="http://schemas.openxmlformats.org/officeDocument/2006/relationships/slide" Target="slides/slide131.xml"/><Relationship Id="rId148" Type="http://schemas.openxmlformats.org/officeDocument/2006/relationships/slide" Target="slides/slide136.xml"/><Relationship Id="rId164" Type="http://schemas.openxmlformats.org/officeDocument/2006/relationships/slide" Target="slides/slide152.xml"/><Relationship Id="rId169" Type="http://schemas.openxmlformats.org/officeDocument/2006/relationships/slide" Target="slides/slide157.xml"/><Relationship Id="rId185" Type="http://schemas.openxmlformats.org/officeDocument/2006/relationships/slide" Target="slides/slide173.xml"/><Relationship Id="rId4" Type="http://schemas.openxmlformats.org/officeDocument/2006/relationships/slideMaster" Target="slideMasters/slideMaster4.xml"/><Relationship Id="rId9" Type="http://schemas.openxmlformats.org/officeDocument/2006/relationships/slideMaster" Target="slideMasters/slideMaster9.xml"/><Relationship Id="rId180" Type="http://schemas.openxmlformats.org/officeDocument/2006/relationships/slide" Target="slides/slide168.xml"/><Relationship Id="rId26" Type="http://schemas.openxmlformats.org/officeDocument/2006/relationships/slide" Target="slides/slide14.xml"/><Relationship Id="rId47" Type="http://schemas.openxmlformats.org/officeDocument/2006/relationships/slide" Target="slides/slide35.xml"/><Relationship Id="rId68" Type="http://schemas.openxmlformats.org/officeDocument/2006/relationships/slide" Target="slides/slide56.xml"/><Relationship Id="rId89" Type="http://schemas.openxmlformats.org/officeDocument/2006/relationships/slide" Target="slides/slide77.xml"/><Relationship Id="rId112" Type="http://schemas.openxmlformats.org/officeDocument/2006/relationships/slide" Target="slides/slide100.xml"/><Relationship Id="rId133" Type="http://schemas.openxmlformats.org/officeDocument/2006/relationships/slide" Target="slides/slide121.xml"/><Relationship Id="rId154" Type="http://schemas.openxmlformats.org/officeDocument/2006/relationships/slide" Target="slides/slide142.xml"/><Relationship Id="rId175" Type="http://schemas.openxmlformats.org/officeDocument/2006/relationships/slide" Target="slides/slide163.xml"/><Relationship Id="rId196" Type="http://schemas.openxmlformats.org/officeDocument/2006/relationships/presProps" Target="presProps.xml"/><Relationship Id="rId16" Type="http://schemas.openxmlformats.org/officeDocument/2006/relationships/slide" Target="slides/slide4.xml"/><Relationship Id="rId37" Type="http://schemas.openxmlformats.org/officeDocument/2006/relationships/slide" Target="slides/slide25.xml"/><Relationship Id="rId58" Type="http://schemas.openxmlformats.org/officeDocument/2006/relationships/slide" Target="slides/slide46.xml"/><Relationship Id="rId79" Type="http://schemas.openxmlformats.org/officeDocument/2006/relationships/slide" Target="slides/slide67.xml"/><Relationship Id="rId102" Type="http://schemas.openxmlformats.org/officeDocument/2006/relationships/slide" Target="slides/slide90.xml"/><Relationship Id="rId123" Type="http://schemas.openxmlformats.org/officeDocument/2006/relationships/slide" Target="slides/slide111.xml"/><Relationship Id="rId144" Type="http://schemas.openxmlformats.org/officeDocument/2006/relationships/slide" Target="slides/slide132.xml"/><Relationship Id="rId90" Type="http://schemas.openxmlformats.org/officeDocument/2006/relationships/slide" Target="slides/slide78.xml"/><Relationship Id="rId165" Type="http://schemas.openxmlformats.org/officeDocument/2006/relationships/slide" Target="slides/slide153.xml"/><Relationship Id="rId186" Type="http://schemas.openxmlformats.org/officeDocument/2006/relationships/slide" Target="slides/slide174.xml"/><Relationship Id="rId27" Type="http://schemas.openxmlformats.org/officeDocument/2006/relationships/slide" Target="slides/slide15.xml"/><Relationship Id="rId48" Type="http://schemas.openxmlformats.org/officeDocument/2006/relationships/slide" Target="slides/slide36.xml"/><Relationship Id="rId69" Type="http://schemas.openxmlformats.org/officeDocument/2006/relationships/slide" Target="slides/slide57.xml"/><Relationship Id="rId113" Type="http://schemas.openxmlformats.org/officeDocument/2006/relationships/slide" Target="slides/slide101.xml"/><Relationship Id="rId134" Type="http://schemas.openxmlformats.org/officeDocument/2006/relationships/slide" Target="slides/slide122.xml"/><Relationship Id="rId80" Type="http://schemas.openxmlformats.org/officeDocument/2006/relationships/slide" Target="slides/slide68.xml"/><Relationship Id="rId155" Type="http://schemas.openxmlformats.org/officeDocument/2006/relationships/slide" Target="slides/slide143.xml"/><Relationship Id="rId176" Type="http://schemas.openxmlformats.org/officeDocument/2006/relationships/slide" Target="slides/slide164.xml"/><Relationship Id="rId197" Type="http://schemas.openxmlformats.org/officeDocument/2006/relationships/viewProps" Target="viewProps.xml"/><Relationship Id="rId17" Type="http://schemas.openxmlformats.org/officeDocument/2006/relationships/slide" Target="slides/slide5.xml"/><Relationship Id="rId38" Type="http://schemas.openxmlformats.org/officeDocument/2006/relationships/slide" Target="slides/slide26.xml"/><Relationship Id="rId59" Type="http://schemas.openxmlformats.org/officeDocument/2006/relationships/slide" Target="slides/slide47.xml"/><Relationship Id="rId103" Type="http://schemas.openxmlformats.org/officeDocument/2006/relationships/slide" Target="slides/slide91.xml"/><Relationship Id="rId124" Type="http://schemas.openxmlformats.org/officeDocument/2006/relationships/slide" Target="slides/slide112.xml"/><Relationship Id="rId70" Type="http://schemas.openxmlformats.org/officeDocument/2006/relationships/slide" Target="slides/slide58.xml"/><Relationship Id="rId91" Type="http://schemas.openxmlformats.org/officeDocument/2006/relationships/slide" Target="slides/slide79.xml"/><Relationship Id="rId145" Type="http://schemas.openxmlformats.org/officeDocument/2006/relationships/slide" Target="slides/slide133.xml"/><Relationship Id="rId166" Type="http://schemas.openxmlformats.org/officeDocument/2006/relationships/slide" Target="slides/slide154.xml"/><Relationship Id="rId187" Type="http://schemas.openxmlformats.org/officeDocument/2006/relationships/slide" Target="slides/slide175.xml"/><Relationship Id="rId1" Type="http://schemas.openxmlformats.org/officeDocument/2006/relationships/slideMaster" Target="slideMasters/slideMaster1.xml"/><Relationship Id="rId28" Type="http://schemas.openxmlformats.org/officeDocument/2006/relationships/slide" Target="slides/slide16.xml"/><Relationship Id="rId49" Type="http://schemas.openxmlformats.org/officeDocument/2006/relationships/slide" Target="slides/slide37.xml"/><Relationship Id="rId114" Type="http://schemas.openxmlformats.org/officeDocument/2006/relationships/slide" Target="slides/slide102.xml"/><Relationship Id="rId60" Type="http://schemas.openxmlformats.org/officeDocument/2006/relationships/slide" Target="slides/slide48.xml"/><Relationship Id="rId81" Type="http://schemas.openxmlformats.org/officeDocument/2006/relationships/slide" Target="slides/slide69.xml"/><Relationship Id="rId135" Type="http://schemas.openxmlformats.org/officeDocument/2006/relationships/slide" Target="slides/slide123.xml"/><Relationship Id="rId156" Type="http://schemas.openxmlformats.org/officeDocument/2006/relationships/slide" Target="slides/slide144.xml"/><Relationship Id="rId177" Type="http://schemas.openxmlformats.org/officeDocument/2006/relationships/slide" Target="slides/slide165.xml"/><Relationship Id="rId198" Type="http://schemas.openxmlformats.org/officeDocument/2006/relationships/theme" Target="theme/theme1.xml"/><Relationship Id="rId18" Type="http://schemas.openxmlformats.org/officeDocument/2006/relationships/slide" Target="slides/slide6.xml"/><Relationship Id="rId39" Type="http://schemas.openxmlformats.org/officeDocument/2006/relationships/slide" Target="slides/slide27.xml"/><Relationship Id="rId50" Type="http://schemas.openxmlformats.org/officeDocument/2006/relationships/slide" Target="slides/slide38.xml"/><Relationship Id="rId104" Type="http://schemas.openxmlformats.org/officeDocument/2006/relationships/slide" Target="slides/slide92.xml"/><Relationship Id="rId125" Type="http://schemas.openxmlformats.org/officeDocument/2006/relationships/slide" Target="slides/slide113.xml"/><Relationship Id="rId146" Type="http://schemas.openxmlformats.org/officeDocument/2006/relationships/slide" Target="slides/slide134.xml"/><Relationship Id="rId167" Type="http://schemas.openxmlformats.org/officeDocument/2006/relationships/slide" Target="slides/slide155.xml"/><Relationship Id="rId188" Type="http://schemas.openxmlformats.org/officeDocument/2006/relationships/slide" Target="slides/slide17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19.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20.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21.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22.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23.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24.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0.wmf"/></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32.wmf"/><Relationship Id="rId1" Type="http://schemas.openxmlformats.org/officeDocument/2006/relationships/image" Target="../media/image31.wmf"/></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33.wmf"/><Relationship Id="rId1" Type="http://schemas.openxmlformats.org/officeDocument/2006/relationships/image" Target="../media/image32.wmf"/></Relationships>
</file>

<file path=ppt/drawings/_rels/vmlDrawing25.vml.rels><?xml version="1.0" encoding="UTF-8" standalone="yes"?>
<Relationships xmlns="http://schemas.openxmlformats.org/package/2006/relationships"><Relationship Id="rId2" Type="http://schemas.openxmlformats.org/officeDocument/2006/relationships/image" Target="../media/image35.wmf"/><Relationship Id="rId1" Type="http://schemas.openxmlformats.org/officeDocument/2006/relationships/image" Target="../media/image34.wmf"/></Relationships>
</file>

<file path=ppt/drawings/_rels/vmlDrawing26.vml.rels><?xml version="1.0" encoding="UTF-8" standalone="yes"?>
<Relationships xmlns="http://schemas.openxmlformats.org/package/2006/relationships"><Relationship Id="rId2" Type="http://schemas.openxmlformats.org/officeDocument/2006/relationships/image" Target="../media/image37.wmf"/><Relationship Id="rId1" Type="http://schemas.openxmlformats.org/officeDocument/2006/relationships/image" Target="../media/image36.wmf"/></Relationships>
</file>

<file path=ppt/drawings/_rels/vmlDrawing27.vml.rels><?xml version="1.0" encoding="UTF-8" standalone="yes"?>
<Relationships xmlns="http://schemas.openxmlformats.org/package/2006/relationships"><Relationship Id="rId2" Type="http://schemas.openxmlformats.org/officeDocument/2006/relationships/image" Target="../media/image37.wmf"/><Relationship Id="rId1" Type="http://schemas.openxmlformats.org/officeDocument/2006/relationships/image" Target="../media/image38.w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39.w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40.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7.w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41.w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42.w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43.w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44.w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45.w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46.w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47.w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48.w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49.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8.w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48.w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50.w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50.w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51.w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51.w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49.wmf"/></Relationships>
</file>

<file path=ppt/drawings/_rels/vmlDrawing47.vml.rels><?xml version="1.0" encoding="UTF-8" standalone="yes"?>
<Relationships xmlns="http://schemas.openxmlformats.org/package/2006/relationships"><Relationship Id="rId1" Type="http://schemas.openxmlformats.org/officeDocument/2006/relationships/image" Target="../media/image48.wmf"/></Relationships>
</file>

<file path=ppt/drawings/_rels/vmlDrawing48.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49.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7.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9.wmf"/></Relationships>
</file>

<file path=ppt/drawings/_rels/vmlDrawing50.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8.wmf"/></Relationships>
</file>

<file path=ppt/drawings/_rels/vmlDrawing51.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9.wmf"/></Relationships>
</file>

<file path=ppt/drawings/_rels/vmlDrawing52.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10.wmf"/></Relationships>
</file>

<file path=ppt/drawings/_rels/vmlDrawing53.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11.wmf"/></Relationships>
</file>

<file path=ppt/drawings/_rels/vmlDrawing54.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2.wmf"/></Relationships>
</file>

<file path=ppt/drawings/_rels/vmlDrawing55.vml.rels><?xml version="1.0" encoding="UTF-8" standalone="yes"?>
<Relationships xmlns="http://schemas.openxmlformats.org/package/2006/relationships"><Relationship Id="rId2" Type="http://schemas.openxmlformats.org/officeDocument/2006/relationships/image" Target="../media/image54.wmf"/><Relationship Id="rId1" Type="http://schemas.openxmlformats.org/officeDocument/2006/relationships/image" Target="../media/image53.wmf"/></Relationships>
</file>

<file path=ppt/drawings/_rels/vmlDrawing56.vml.rels><?xml version="1.0" encoding="UTF-8" standalone="yes"?>
<Relationships xmlns="http://schemas.openxmlformats.org/package/2006/relationships"><Relationship Id="rId1" Type="http://schemas.openxmlformats.org/officeDocument/2006/relationships/image" Target="../media/image55.wmf"/></Relationships>
</file>

<file path=ppt/drawings/_rels/vmlDrawing57.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58.vml.rels><?xml version="1.0" encoding="UTF-8" standalone="yes"?>
<Relationships xmlns="http://schemas.openxmlformats.org/package/2006/relationships"><Relationship Id="rId1" Type="http://schemas.openxmlformats.org/officeDocument/2006/relationships/image" Target="../media/image56.wmf"/></Relationships>
</file>

<file path=ppt/drawings/_rels/vmlDrawing59.vml.rels><?xml version="1.0" encoding="UTF-8" standalone="yes"?>
<Relationships xmlns="http://schemas.openxmlformats.org/package/2006/relationships"><Relationship Id="rId1" Type="http://schemas.openxmlformats.org/officeDocument/2006/relationships/image" Target="../media/image58.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10.wmf"/></Relationships>
</file>

<file path=ppt/drawings/_rels/vmlDrawing60.vml.rels><?xml version="1.0" encoding="UTF-8" standalone="yes"?>
<Relationships xmlns="http://schemas.openxmlformats.org/package/2006/relationships"><Relationship Id="rId1" Type="http://schemas.openxmlformats.org/officeDocument/2006/relationships/image" Target="../media/image59.wmf"/></Relationships>
</file>

<file path=ppt/drawings/_rels/vmlDrawing61.vml.rels><?xml version="1.0" encoding="UTF-8" standalone="yes"?>
<Relationships xmlns="http://schemas.openxmlformats.org/package/2006/relationships"><Relationship Id="rId1" Type="http://schemas.openxmlformats.org/officeDocument/2006/relationships/image" Target="../media/image56.wmf"/></Relationships>
</file>

<file path=ppt/drawings/_rels/vmlDrawing6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63.vml.rels><?xml version="1.0" encoding="UTF-8" standalone="yes"?>
<Relationships xmlns="http://schemas.openxmlformats.org/package/2006/relationships"><Relationship Id="rId1" Type="http://schemas.openxmlformats.org/officeDocument/2006/relationships/image" Target="../media/image60.wmf"/></Relationships>
</file>

<file path=ppt/drawings/_rels/vmlDrawing64.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65.vml.rels><?xml version="1.0" encoding="UTF-8" standalone="yes"?>
<Relationships xmlns="http://schemas.openxmlformats.org/package/2006/relationships"><Relationship Id="rId1" Type="http://schemas.openxmlformats.org/officeDocument/2006/relationships/image" Target="../media/image61.wmf"/></Relationships>
</file>

<file path=ppt/drawings/_rels/vmlDrawing66.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67.vml.rels><?xml version="1.0" encoding="UTF-8" standalone="yes"?>
<Relationships xmlns="http://schemas.openxmlformats.org/package/2006/relationships"><Relationship Id="rId1" Type="http://schemas.openxmlformats.org/officeDocument/2006/relationships/image" Target="../media/image50.wmf"/></Relationships>
</file>

<file path=ppt/drawings/_rels/vmlDrawing68.vml.rels><?xml version="1.0" encoding="UTF-8" standalone="yes"?>
<Relationships xmlns="http://schemas.openxmlformats.org/package/2006/relationships"><Relationship Id="rId1" Type="http://schemas.openxmlformats.org/officeDocument/2006/relationships/image" Target="../media/image50.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11.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0C1463E-9933-B440-B0DC-CE9E41C4AB8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charset="0"/>
                <a:ea typeface="ＭＳ Ｐゴシック" charset="-128"/>
              </a:defRPr>
            </a:lvl1pPr>
          </a:lstStyle>
          <a:p>
            <a:pPr>
              <a:defRPr/>
            </a:pPr>
            <a:endParaRPr lang="en-US"/>
          </a:p>
        </p:txBody>
      </p:sp>
      <p:sp>
        <p:nvSpPr>
          <p:cNvPr id="3" name="Date Placeholder 2">
            <a:extLst>
              <a:ext uri="{FF2B5EF4-FFF2-40B4-BE49-F238E27FC236}">
                <a16:creationId xmlns:a16="http://schemas.microsoft.com/office/drawing/2014/main" id="{5B6A708B-5A26-BB45-BF86-7122569649F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atin typeface="Arial" charset="0"/>
                <a:ea typeface="ＭＳ Ｐゴシック" charset="-128"/>
              </a:defRPr>
            </a:lvl1pPr>
          </a:lstStyle>
          <a:p>
            <a:pPr>
              <a:defRPr/>
            </a:pPr>
            <a:fld id="{B04B0910-8B46-A944-8625-EEA337629FCF}" type="datetimeFigureOut">
              <a:rPr lang="en-US"/>
              <a:pPr>
                <a:defRPr/>
              </a:pPr>
              <a:t>3/29/2019</a:t>
            </a:fld>
            <a:endParaRPr lang="en-US"/>
          </a:p>
        </p:txBody>
      </p:sp>
      <p:sp>
        <p:nvSpPr>
          <p:cNvPr id="4" name="Footer Placeholder 3">
            <a:extLst>
              <a:ext uri="{FF2B5EF4-FFF2-40B4-BE49-F238E27FC236}">
                <a16:creationId xmlns:a16="http://schemas.microsoft.com/office/drawing/2014/main" id="{7358B583-CF94-9D40-B695-2C21D5F30BE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atin typeface="Arial" charset="0"/>
                <a:ea typeface="ＭＳ Ｐゴシック" charset="-128"/>
              </a:defRPr>
            </a:lvl1pPr>
          </a:lstStyle>
          <a:p>
            <a:pPr>
              <a:defRPr/>
            </a:pPr>
            <a:endParaRPr lang="en-US"/>
          </a:p>
        </p:txBody>
      </p:sp>
      <p:sp>
        <p:nvSpPr>
          <p:cNvPr id="5" name="Slide Number Placeholder 4">
            <a:extLst>
              <a:ext uri="{FF2B5EF4-FFF2-40B4-BE49-F238E27FC236}">
                <a16:creationId xmlns:a16="http://schemas.microsoft.com/office/drawing/2014/main" id="{3C08B830-4B5F-784B-8EE2-9EBF1646FC1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atin typeface="Arial" charset="0"/>
                <a:ea typeface="ＭＳ Ｐゴシック" charset="-128"/>
              </a:defRPr>
            </a:lvl1pPr>
          </a:lstStyle>
          <a:p>
            <a:pPr>
              <a:defRPr/>
            </a:pPr>
            <a:fld id="{F69B373C-5645-4EE8-99A4-905360A6F962}"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83DFDD0-9253-D047-B38B-DEE6749CBF5F}"/>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AC38BEE4-34DD-7241-BF54-A1D38A2AD14A}"/>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AB018187-7D51-431D-8426-D4EED9DEA4EA}" type="datetime1">
              <a:rPr lang="en-US" altLang="en-US"/>
              <a:pPr>
                <a:defRPr/>
              </a:pPr>
              <a:t>3/29/2019</a:t>
            </a:fld>
            <a:endParaRPr lang="en-US" altLang="en-US"/>
          </a:p>
        </p:txBody>
      </p:sp>
      <p:sp>
        <p:nvSpPr>
          <p:cNvPr id="4" name="Slide Image Placeholder 3">
            <a:extLst>
              <a:ext uri="{FF2B5EF4-FFF2-40B4-BE49-F238E27FC236}">
                <a16:creationId xmlns:a16="http://schemas.microsoft.com/office/drawing/2014/main" id="{6273DA50-73AE-EE4B-B1E7-3088C9F3D69C}"/>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52411520-0157-BA41-80C8-FE9A6B3F8459}"/>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D0D6EE38-00EC-AF4B-B24A-3D3A92A745AA}"/>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DE9E8AF5-BE70-9F48-B426-FD6CED40A530}"/>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1C6230AB-81F5-4FA7-9346-F9078349F4E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7">
            <a:extLst>
              <a:ext uri="{FF2B5EF4-FFF2-40B4-BE49-F238E27FC236}">
                <a16:creationId xmlns:a16="http://schemas.microsoft.com/office/drawing/2014/main" id="{9877BFA6-96AA-4366-A285-B7A9E607638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4BE18CD9-7EE9-4A95-AD62-E6306B038E47}" type="slidenum">
              <a:rPr lang="en-US" altLang="en-US" smtClean="0">
                <a:solidFill>
                  <a:srgbClr val="000000"/>
                </a:solidFill>
                <a:latin typeface="Arial" panose="020B0604020202020204" pitchFamily="34" charset="0"/>
              </a:rPr>
              <a:pPr>
                <a:spcBef>
                  <a:spcPct val="0"/>
                </a:spcBef>
              </a:pPr>
              <a:t>1</a:t>
            </a:fld>
            <a:endParaRPr lang="en-US" altLang="en-US">
              <a:solidFill>
                <a:srgbClr val="000000"/>
              </a:solidFill>
              <a:latin typeface="Arial" panose="020B0604020202020204" pitchFamily="34" charset="0"/>
            </a:endParaRPr>
          </a:p>
        </p:txBody>
      </p:sp>
      <p:sp>
        <p:nvSpPr>
          <p:cNvPr id="56322" name="Rectangle 2">
            <a:extLst>
              <a:ext uri="{FF2B5EF4-FFF2-40B4-BE49-F238E27FC236}">
                <a16:creationId xmlns:a16="http://schemas.microsoft.com/office/drawing/2014/main" id="{504A8D68-E567-490F-96B8-0BEA1960337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Rectangle 3">
            <a:extLst>
              <a:ext uri="{FF2B5EF4-FFF2-40B4-BE49-F238E27FC236}">
                <a16:creationId xmlns:a16="http://schemas.microsoft.com/office/drawing/2014/main" id="{84D826D9-2711-4929-9B0F-6128392A59E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49" name="Rectangle 7">
            <a:extLst>
              <a:ext uri="{FF2B5EF4-FFF2-40B4-BE49-F238E27FC236}">
                <a16:creationId xmlns:a16="http://schemas.microsoft.com/office/drawing/2014/main" id="{795B8126-8E90-4B29-B0B8-58C3103F1CF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69EFD903-19A9-4B19-98C9-DDED6A62034B}" type="slidenum">
              <a:rPr lang="en-US" altLang="en-US" sz="1100" smtClean="0">
                <a:solidFill>
                  <a:srgbClr val="000000"/>
                </a:solidFill>
                <a:latin typeface="Arial" panose="020B0604020202020204" pitchFamily="34" charset="0"/>
              </a:rPr>
              <a:pPr>
                <a:spcBef>
                  <a:spcPct val="0"/>
                </a:spcBef>
              </a:pPr>
              <a:t>30</a:t>
            </a:fld>
            <a:endParaRPr lang="en-US" altLang="en-US" sz="1100">
              <a:solidFill>
                <a:srgbClr val="000000"/>
              </a:solidFill>
              <a:latin typeface="Arial" panose="020B0604020202020204" pitchFamily="34" charset="0"/>
            </a:endParaRPr>
          </a:p>
        </p:txBody>
      </p:sp>
      <p:sp>
        <p:nvSpPr>
          <p:cNvPr id="181250" name="Rectangle 2">
            <a:extLst>
              <a:ext uri="{FF2B5EF4-FFF2-40B4-BE49-F238E27FC236}">
                <a16:creationId xmlns:a16="http://schemas.microsoft.com/office/drawing/2014/main" id="{3C0D1FAC-9A2C-4E5C-874F-9BA3CB9334F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1251" name="Rectangle 3">
            <a:extLst>
              <a:ext uri="{FF2B5EF4-FFF2-40B4-BE49-F238E27FC236}">
                <a16:creationId xmlns:a16="http://schemas.microsoft.com/office/drawing/2014/main" id="{D176680F-B192-4809-9156-CAA870BAB9D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29" name="Rectangle 7">
            <a:extLst>
              <a:ext uri="{FF2B5EF4-FFF2-40B4-BE49-F238E27FC236}">
                <a16:creationId xmlns:a16="http://schemas.microsoft.com/office/drawing/2014/main" id="{8651DD16-DE57-4317-A066-19624CFA618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8ADBF74A-7F2D-4B9C-BBB9-1A579ED96623}" type="slidenum">
              <a:rPr lang="en-US" altLang="en-US" smtClean="0">
                <a:solidFill>
                  <a:srgbClr val="000000"/>
                </a:solidFill>
              </a:rPr>
              <a:pPr/>
              <a:t>171</a:t>
            </a:fld>
            <a:endParaRPr lang="en-US" altLang="en-US">
              <a:solidFill>
                <a:srgbClr val="000000"/>
              </a:solidFill>
            </a:endParaRPr>
          </a:p>
        </p:txBody>
      </p:sp>
      <p:sp>
        <p:nvSpPr>
          <p:cNvPr id="355330" name="Rectangle 2">
            <a:extLst>
              <a:ext uri="{FF2B5EF4-FFF2-40B4-BE49-F238E27FC236}">
                <a16:creationId xmlns:a16="http://schemas.microsoft.com/office/drawing/2014/main" id="{FDCB2643-17D8-4EAD-9F3D-E572A9FED0B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5331" name="Rectangle 3">
            <a:extLst>
              <a:ext uri="{FF2B5EF4-FFF2-40B4-BE49-F238E27FC236}">
                <a16:creationId xmlns:a16="http://schemas.microsoft.com/office/drawing/2014/main" id="{AFC64D95-0B6A-4173-A72A-11986DBAFB1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7" name="Rectangle 7">
            <a:extLst>
              <a:ext uri="{FF2B5EF4-FFF2-40B4-BE49-F238E27FC236}">
                <a16:creationId xmlns:a16="http://schemas.microsoft.com/office/drawing/2014/main" id="{024B1E52-004F-43A0-BE1B-D69571EFB5B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F8F9B57A-37BE-43F3-88DA-2C12563EC484}" type="slidenum">
              <a:rPr lang="en-US" altLang="en-US" smtClean="0">
                <a:solidFill>
                  <a:srgbClr val="000000"/>
                </a:solidFill>
              </a:rPr>
              <a:pPr/>
              <a:t>172</a:t>
            </a:fld>
            <a:endParaRPr lang="en-US" altLang="en-US">
              <a:solidFill>
                <a:srgbClr val="000000"/>
              </a:solidFill>
            </a:endParaRPr>
          </a:p>
        </p:txBody>
      </p:sp>
      <p:sp>
        <p:nvSpPr>
          <p:cNvPr id="357378" name="Rectangle 2">
            <a:extLst>
              <a:ext uri="{FF2B5EF4-FFF2-40B4-BE49-F238E27FC236}">
                <a16:creationId xmlns:a16="http://schemas.microsoft.com/office/drawing/2014/main" id="{2186C901-A844-4144-ADF2-EF819C0CD79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7379" name="Rectangle 3">
            <a:extLst>
              <a:ext uri="{FF2B5EF4-FFF2-40B4-BE49-F238E27FC236}">
                <a16:creationId xmlns:a16="http://schemas.microsoft.com/office/drawing/2014/main" id="{2110F275-CD29-42C7-B44B-9B2AA52CF86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5" name="Rectangle 7">
            <a:extLst>
              <a:ext uri="{FF2B5EF4-FFF2-40B4-BE49-F238E27FC236}">
                <a16:creationId xmlns:a16="http://schemas.microsoft.com/office/drawing/2014/main" id="{696DE705-C429-4988-88CA-E3D767AE208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E05CD68-2D1F-4672-95D0-BFF4CE70801F}" type="slidenum">
              <a:rPr lang="en-US" altLang="en-US" smtClean="0">
                <a:solidFill>
                  <a:srgbClr val="000000"/>
                </a:solidFill>
              </a:rPr>
              <a:pPr/>
              <a:t>173</a:t>
            </a:fld>
            <a:endParaRPr lang="en-US" altLang="en-US">
              <a:solidFill>
                <a:srgbClr val="000000"/>
              </a:solidFill>
            </a:endParaRPr>
          </a:p>
        </p:txBody>
      </p:sp>
      <p:sp>
        <p:nvSpPr>
          <p:cNvPr id="359426" name="Rectangle 2">
            <a:extLst>
              <a:ext uri="{FF2B5EF4-FFF2-40B4-BE49-F238E27FC236}">
                <a16:creationId xmlns:a16="http://schemas.microsoft.com/office/drawing/2014/main" id="{14D19E02-451A-4F36-B609-C91893C61FA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9427" name="Rectangle 3">
            <a:extLst>
              <a:ext uri="{FF2B5EF4-FFF2-40B4-BE49-F238E27FC236}">
                <a16:creationId xmlns:a16="http://schemas.microsoft.com/office/drawing/2014/main" id="{2CD77846-819D-4650-8B54-1AF99074D62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3" name="Rectangle 7">
            <a:extLst>
              <a:ext uri="{FF2B5EF4-FFF2-40B4-BE49-F238E27FC236}">
                <a16:creationId xmlns:a16="http://schemas.microsoft.com/office/drawing/2014/main" id="{9123080D-EFCB-4560-97B6-A26103383EF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87E0FC4C-EF1E-4581-A010-71E062A97BCB}" type="slidenum">
              <a:rPr lang="en-US" altLang="en-US" smtClean="0">
                <a:solidFill>
                  <a:srgbClr val="000000"/>
                </a:solidFill>
              </a:rPr>
              <a:pPr/>
              <a:t>174</a:t>
            </a:fld>
            <a:endParaRPr lang="en-US" altLang="en-US">
              <a:solidFill>
                <a:srgbClr val="000000"/>
              </a:solidFill>
            </a:endParaRPr>
          </a:p>
        </p:txBody>
      </p:sp>
      <p:sp>
        <p:nvSpPr>
          <p:cNvPr id="361474" name="Rectangle 2">
            <a:extLst>
              <a:ext uri="{FF2B5EF4-FFF2-40B4-BE49-F238E27FC236}">
                <a16:creationId xmlns:a16="http://schemas.microsoft.com/office/drawing/2014/main" id="{99764772-32B2-410A-8C2F-D5B605CEEC2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1475" name="Rectangle 3">
            <a:extLst>
              <a:ext uri="{FF2B5EF4-FFF2-40B4-BE49-F238E27FC236}">
                <a16:creationId xmlns:a16="http://schemas.microsoft.com/office/drawing/2014/main" id="{8E5CC71A-A5E2-4CB0-A880-48301DC0755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1" name="Rectangle 7">
            <a:extLst>
              <a:ext uri="{FF2B5EF4-FFF2-40B4-BE49-F238E27FC236}">
                <a16:creationId xmlns:a16="http://schemas.microsoft.com/office/drawing/2014/main" id="{AFC713EC-9EA7-4958-BE0B-485C1AECA34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F7C25EC-917C-4F95-B1AB-D3C4436A8D67}" type="slidenum">
              <a:rPr lang="en-US" altLang="en-US" smtClean="0">
                <a:solidFill>
                  <a:srgbClr val="000000"/>
                </a:solidFill>
              </a:rPr>
              <a:pPr/>
              <a:t>175</a:t>
            </a:fld>
            <a:endParaRPr lang="en-US" altLang="en-US">
              <a:solidFill>
                <a:srgbClr val="000000"/>
              </a:solidFill>
            </a:endParaRPr>
          </a:p>
        </p:txBody>
      </p:sp>
      <p:sp>
        <p:nvSpPr>
          <p:cNvPr id="363522" name="Rectangle 2">
            <a:extLst>
              <a:ext uri="{FF2B5EF4-FFF2-40B4-BE49-F238E27FC236}">
                <a16:creationId xmlns:a16="http://schemas.microsoft.com/office/drawing/2014/main" id="{ACF1EF1F-3586-498D-B41D-2B1810C04D6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3523" name="Rectangle 3">
            <a:extLst>
              <a:ext uri="{FF2B5EF4-FFF2-40B4-BE49-F238E27FC236}">
                <a16:creationId xmlns:a16="http://schemas.microsoft.com/office/drawing/2014/main" id="{E63C8351-B80C-4FF8-B8D7-1FF6FD70A66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5" name="Rectangle 7">
            <a:extLst>
              <a:ext uri="{FF2B5EF4-FFF2-40B4-BE49-F238E27FC236}">
                <a16:creationId xmlns:a16="http://schemas.microsoft.com/office/drawing/2014/main" id="{A89CB053-8D96-4183-AB0B-2A8079EFE6C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74738C1-24B9-47BA-8BC4-CA9821BBC6F6}" type="slidenum">
              <a:rPr lang="en-US" altLang="en-US" smtClean="0">
                <a:solidFill>
                  <a:srgbClr val="000000"/>
                </a:solidFill>
              </a:rPr>
              <a:pPr/>
              <a:t>176</a:t>
            </a:fld>
            <a:endParaRPr lang="en-US" altLang="en-US">
              <a:solidFill>
                <a:srgbClr val="000000"/>
              </a:solidFill>
            </a:endParaRPr>
          </a:p>
        </p:txBody>
      </p:sp>
      <p:sp>
        <p:nvSpPr>
          <p:cNvPr id="364546" name="Rectangle 2">
            <a:extLst>
              <a:ext uri="{FF2B5EF4-FFF2-40B4-BE49-F238E27FC236}">
                <a16:creationId xmlns:a16="http://schemas.microsoft.com/office/drawing/2014/main" id="{723696C4-EB00-42E5-B7D4-9C253184749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4547" name="Rectangle 3">
            <a:extLst>
              <a:ext uri="{FF2B5EF4-FFF2-40B4-BE49-F238E27FC236}">
                <a16:creationId xmlns:a16="http://schemas.microsoft.com/office/drawing/2014/main" id="{23933986-DDD0-450D-ADCE-BCF6CBE04BE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69" name="Rectangle 7">
            <a:extLst>
              <a:ext uri="{FF2B5EF4-FFF2-40B4-BE49-F238E27FC236}">
                <a16:creationId xmlns:a16="http://schemas.microsoft.com/office/drawing/2014/main" id="{48CCB1FC-C9A9-4D6D-ACFA-F9C54C97B55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5B49E10-2BCE-4854-B43E-8D4243123DF8}" type="slidenum">
              <a:rPr lang="en-US" altLang="en-US" smtClean="0">
                <a:solidFill>
                  <a:srgbClr val="000000"/>
                </a:solidFill>
              </a:rPr>
              <a:pPr/>
              <a:t>177</a:t>
            </a:fld>
            <a:endParaRPr lang="en-US" altLang="en-US">
              <a:solidFill>
                <a:srgbClr val="000000"/>
              </a:solidFill>
            </a:endParaRPr>
          </a:p>
        </p:txBody>
      </p:sp>
      <p:sp>
        <p:nvSpPr>
          <p:cNvPr id="365570" name="Rectangle 2">
            <a:extLst>
              <a:ext uri="{FF2B5EF4-FFF2-40B4-BE49-F238E27FC236}">
                <a16:creationId xmlns:a16="http://schemas.microsoft.com/office/drawing/2014/main" id="{7BDAFEEA-85B2-476D-BBF9-F785C9CEF84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5571" name="Rectangle 3">
            <a:extLst>
              <a:ext uri="{FF2B5EF4-FFF2-40B4-BE49-F238E27FC236}">
                <a16:creationId xmlns:a16="http://schemas.microsoft.com/office/drawing/2014/main" id="{A504F5BF-77FC-4DB7-8327-48A49EA5310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7" name="Rectangle 7">
            <a:extLst>
              <a:ext uri="{FF2B5EF4-FFF2-40B4-BE49-F238E27FC236}">
                <a16:creationId xmlns:a16="http://schemas.microsoft.com/office/drawing/2014/main" id="{58DD6FFE-5F59-4058-808F-4D9EDC59F58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F59B399E-62C7-4729-88A4-D5D2E629E88A}" type="slidenum">
              <a:rPr lang="en-US" altLang="en-US" smtClean="0">
                <a:solidFill>
                  <a:srgbClr val="000000"/>
                </a:solidFill>
              </a:rPr>
              <a:pPr/>
              <a:t>178</a:t>
            </a:fld>
            <a:endParaRPr lang="en-US" altLang="en-US">
              <a:solidFill>
                <a:srgbClr val="000000"/>
              </a:solidFill>
            </a:endParaRPr>
          </a:p>
        </p:txBody>
      </p:sp>
      <p:sp>
        <p:nvSpPr>
          <p:cNvPr id="367618" name="Rectangle 2">
            <a:extLst>
              <a:ext uri="{FF2B5EF4-FFF2-40B4-BE49-F238E27FC236}">
                <a16:creationId xmlns:a16="http://schemas.microsoft.com/office/drawing/2014/main" id="{5E728D30-68CC-467E-8AAC-2D79EBA5FE0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7619" name="Rectangle 3">
            <a:extLst>
              <a:ext uri="{FF2B5EF4-FFF2-40B4-BE49-F238E27FC236}">
                <a16:creationId xmlns:a16="http://schemas.microsoft.com/office/drawing/2014/main" id="{C587ECA0-7EC5-4C98-903C-E732EBB2C3A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5" name="Rectangle 7">
            <a:extLst>
              <a:ext uri="{FF2B5EF4-FFF2-40B4-BE49-F238E27FC236}">
                <a16:creationId xmlns:a16="http://schemas.microsoft.com/office/drawing/2014/main" id="{B53CB106-54EA-49CD-9D4A-CA5830D1D90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D0445F9-6C89-43FB-AEA5-3A44EDF29E00}" type="slidenum">
              <a:rPr lang="en-US" altLang="en-US" smtClean="0">
                <a:solidFill>
                  <a:srgbClr val="000000"/>
                </a:solidFill>
              </a:rPr>
              <a:pPr/>
              <a:t>179</a:t>
            </a:fld>
            <a:endParaRPr lang="en-US" altLang="en-US">
              <a:solidFill>
                <a:srgbClr val="000000"/>
              </a:solidFill>
            </a:endParaRPr>
          </a:p>
        </p:txBody>
      </p:sp>
      <p:sp>
        <p:nvSpPr>
          <p:cNvPr id="369666" name="Rectangle 2">
            <a:extLst>
              <a:ext uri="{FF2B5EF4-FFF2-40B4-BE49-F238E27FC236}">
                <a16:creationId xmlns:a16="http://schemas.microsoft.com/office/drawing/2014/main" id="{5E7A2DD6-FCBC-4775-B3A6-384B3BB0316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9667" name="Rectangle 3">
            <a:extLst>
              <a:ext uri="{FF2B5EF4-FFF2-40B4-BE49-F238E27FC236}">
                <a16:creationId xmlns:a16="http://schemas.microsoft.com/office/drawing/2014/main" id="{3CD4007B-B52F-4075-9D3E-803B97907DA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13" name="Rectangle 7">
            <a:extLst>
              <a:ext uri="{FF2B5EF4-FFF2-40B4-BE49-F238E27FC236}">
                <a16:creationId xmlns:a16="http://schemas.microsoft.com/office/drawing/2014/main" id="{F3E655C8-DB05-41F8-B895-A064B5A0864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C9805A45-462A-404F-BB60-1051A3D21BF1}" type="slidenum">
              <a:rPr lang="en-US" altLang="en-US" smtClean="0">
                <a:solidFill>
                  <a:srgbClr val="000000"/>
                </a:solidFill>
              </a:rPr>
              <a:pPr/>
              <a:t>180</a:t>
            </a:fld>
            <a:endParaRPr lang="en-US" altLang="en-US">
              <a:solidFill>
                <a:srgbClr val="000000"/>
              </a:solidFill>
            </a:endParaRPr>
          </a:p>
        </p:txBody>
      </p:sp>
      <p:sp>
        <p:nvSpPr>
          <p:cNvPr id="371714" name="Rectangle 2">
            <a:extLst>
              <a:ext uri="{FF2B5EF4-FFF2-40B4-BE49-F238E27FC236}">
                <a16:creationId xmlns:a16="http://schemas.microsoft.com/office/drawing/2014/main" id="{C989509E-38E7-46CA-8E9E-3BD6D6B7D34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1715" name="Rectangle 3">
            <a:extLst>
              <a:ext uri="{FF2B5EF4-FFF2-40B4-BE49-F238E27FC236}">
                <a16:creationId xmlns:a16="http://schemas.microsoft.com/office/drawing/2014/main" id="{D49A71E8-36A2-47C7-9DF6-9EB3D309DF6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1" name="Rectangle 7">
            <a:extLst>
              <a:ext uri="{FF2B5EF4-FFF2-40B4-BE49-F238E27FC236}">
                <a16:creationId xmlns:a16="http://schemas.microsoft.com/office/drawing/2014/main" id="{66F4E85D-3EDE-413F-8E7B-07C85BACA99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ECE0EC9D-6F64-428F-A053-9296ECDF6B2E}" type="slidenum">
              <a:rPr lang="en-US" altLang="en-US" sz="1100" smtClean="0">
                <a:solidFill>
                  <a:srgbClr val="000000"/>
                </a:solidFill>
                <a:latin typeface="Arial" panose="020B0604020202020204" pitchFamily="34" charset="0"/>
              </a:rPr>
              <a:pPr>
                <a:spcBef>
                  <a:spcPct val="0"/>
                </a:spcBef>
              </a:pPr>
              <a:t>33</a:t>
            </a:fld>
            <a:endParaRPr lang="en-US" altLang="en-US" sz="1100">
              <a:solidFill>
                <a:srgbClr val="000000"/>
              </a:solidFill>
              <a:latin typeface="Arial" panose="020B0604020202020204" pitchFamily="34" charset="0"/>
            </a:endParaRPr>
          </a:p>
        </p:txBody>
      </p:sp>
      <p:sp>
        <p:nvSpPr>
          <p:cNvPr id="184322" name="Rectangle 2">
            <a:extLst>
              <a:ext uri="{FF2B5EF4-FFF2-40B4-BE49-F238E27FC236}">
                <a16:creationId xmlns:a16="http://schemas.microsoft.com/office/drawing/2014/main" id="{846A2037-7F92-4F54-90BB-5585CE8C9E2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23" name="Rectangle 3">
            <a:extLst>
              <a:ext uri="{FF2B5EF4-FFF2-40B4-BE49-F238E27FC236}">
                <a16:creationId xmlns:a16="http://schemas.microsoft.com/office/drawing/2014/main" id="{EE26689B-00F2-4EC7-BDAB-EE8E8331919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1" name="Rectangle 7">
            <a:extLst>
              <a:ext uri="{FF2B5EF4-FFF2-40B4-BE49-F238E27FC236}">
                <a16:creationId xmlns:a16="http://schemas.microsoft.com/office/drawing/2014/main" id="{565060AC-5054-4F0C-9180-66021BF6B0C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05622F7-F46B-4D4C-854B-E8E79C2A6A28}" type="slidenum">
              <a:rPr lang="en-US" altLang="en-US" smtClean="0">
                <a:solidFill>
                  <a:srgbClr val="000000"/>
                </a:solidFill>
              </a:rPr>
              <a:pPr/>
              <a:t>181</a:t>
            </a:fld>
            <a:endParaRPr lang="en-US" altLang="en-US">
              <a:solidFill>
                <a:srgbClr val="000000"/>
              </a:solidFill>
            </a:endParaRPr>
          </a:p>
        </p:txBody>
      </p:sp>
      <p:sp>
        <p:nvSpPr>
          <p:cNvPr id="373762" name="Rectangle 2">
            <a:extLst>
              <a:ext uri="{FF2B5EF4-FFF2-40B4-BE49-F238E27FC236}">
                <a16:creationId xmlns:a16="http://schemas.microsoft.com/office/drawing/2014/main" id="{C08D6120-CC7D-445C-BA98-CE783E7FC7A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3763" name="Rectangle 3">
            <a:extLst>
              <a:ext uri="{FF2B5EF4-FFF2-40B4-BE49-F238E27FC236}">
                <a16:creationId xmlns:a16="http://schemas.microsoft.com/office/drawing/2014/main" id="{34F5CBA0-F057-44B2-ACD1-B41D9D0700A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1" name="Rectangle 7">
            <a:extLst>
              <a:ext uri="{FF2B5EF4-FFF2-40B4-BE49-F238E27FC236}">
                <a16:creationId xmlns:a16="http://schemas.microsoft.com/office/drawing/2014/main" id="{F1804F42-D797-498D-A947-DEB05B0C77B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63A783C-97E8-427B-A167-AB65607BEB5E}" type="slidenum">
              <a:rPr lang="en-US" altLang="en-US" smtClean="0">
                <a:solidFill>
                  <a:srgbClr val="000000"/>
                </a:solidFill>
              </a:rPr>
              <a:pPr/>
              <a:t>37</a:t>
            </a:fld>
            <a:endParaRPr lang="en-US" altLang="en-US">
              <a:solidFill>
                <a:srgbClr val="000000"/>
              </a:solidFill>
            </a:endParaRPr>
          </a:p>
        </p:txBody>
      </p:sp>
      <p:sp>
        <p:nvSpPr>
          <p:cNvPr id="189442" name="Rectangle 2">
            <a:extLst>
              <a:ext uri="{FF2B5EF4-FFF2-40B4-BE49-F238E27FC236}">
                <a16:creationId xmlns:a16="http://schemas.microsoft.com/office/drawing/2014/main" id="{9DA87B20-3054-477A-B501-D6E79208DD5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9443" name="Rectangle 3">
            <a:extLst>
              <a:ext uri="{FF2B5EF4-FFF2-40B4-BE49-F238E27FC236}">
                <a16:creationId xmlns:a16="http://schemas.microsoft.com/office/drawing/2014/main" id="{69290BE0-87E4-4512-9C08-6E889DC8E8F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89" name="Rectangle 7">
            <a:extLst>
              <a:ext uri="{FF2B5EF4-FFF2-40B4-BE49-F238E27FC236}">
                <a16:creationId xmlns:a16="http://schemas.microsoft.com/office/drawing/2014/main" id="{D7444208-A066-4DAD-B91A-53CBAFF228B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87E7D93-6BC2-48A6-AD44-7549F29074C3}" type="slidenum">
              <a:rPr lang="en-US" altLang="en-US" smtClean="0">
                <a:solidFill>
                  <a:srgbClr val="000000"/>
                </a:solidFill>
              </a:rPr>
              <a:pPr/>
              <a:t>38</a:t>
            </a:fld>
            <a:endParaRPr lang="en-US" altLang="en-US">
              <a:solidFill>
                <a:srgbClr val="000000"/>
              </a:solidFill>
            </a:endParaRPr>
          </a:p>
        </p:txBody>
      </p:sp>
      <p:sp>
        <p:nvSpPr>
          <p:cNvPr id="191490" name="Rectangle 2">
            <a:extLst>
              <a:ext uri="{FF2B5EF4-FFF2-40B4-BE49-F238E27FC236}">
                <a16:creationId xmlns:a16="http://schemas.microsoft.com/office/drawing/2014/main" id="{9F5496AE-0C1E-46F8-BF4C-74E1356377D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1491" name="Rectangle 3">
            <a:extLst>
              <a:ext uri="{FF2B5EF4-FFF2-40B4-BE49-F238E27FC236}">
                <a16:creationId xmlns:a16="http://schemas.microsoft.com/office/drawing/2014/main" id="{A368F8A5-ED80-4B2A-A247-722C14657C5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7" name="Rectangle 7">
            <a:extLst>
              <a:ext uri="{FF2B5EF4-FFF2-40B4-BE49-F238E27FC236}">
                <a16:creationId xmlns:a16="http://schemas.microsoft.com/office/drawing/2014/main" id="{DFA25DEE-6FD3-40C9-A539-03DA3AA8759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9395AE1-A2ED-45EF-B79A-D897D1DC6572}" type="slidenum">
              <a:rPr lang="en-US" altLang="en-US" smtClean="0">
                <a:solidFill>
                  <a:srgbClr val="000000"/>
                </a:solidFill>
              </a:rPr>
              <a:pPr/>
              <a:t>39</a:t>
            </a:fld>
            <a:endParaRPr lang="en-US" altLang="en-US">
              <a:solidFill>
                <a:srgbClr val="000000"/>
              </a:solidFill>
            </a:endParaRPr>
          </a:p>
        </p:txBody>
      </p:sp>
      <p:sp>
        <p:nvSpPr>
          <p:cNvPr id="193538" name="Rectangle 2">
            <a:extLst>
              <a:ext uri="{FF2B5EF4-FFF2-40B4-BE49-F238E27FC236}">
                <a16:creationId xmlns:a16="http://schemas.microsoft.com/office/drawing/2014/main" id="{18504189-874D-4BCF-BF6D-5EC0450DC93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3539" name="Rectangle 3">
            <a:extLst>
              <a:ext uri="{FF2B5EF4-FFF2-40B4-BE49-F238E27FC236}">
                <a16:creationId xmlns:a16="http://schemas.microsoft.com/office/drawing/2014/main" id="{2AF0B78F-EE83-4ADD-A9D7-FF7A1BAD2FD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5" name="Rectangle 7">
            <a:extLst>
              <a:ext uri="{FF2B5EF4-FFF2-40B4-BE49-F238E27FC236}">
                <a16:creationId xmlns:a16="http://schemas.microsoft.com/office/drawing/2014/main" id="{FB962176-941A-4A04-881E-FC98227612B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478C2BD-380C-4D61-92C9-9920A714A590}" type="slidenum">
              <a:rPr lang="en-US" altLang="en-US" smtClean="0">
                <a:solidFill>
                  <a:srgbClr val="000000"/>
                </a:solidFill>
              </a:rPr>
              <a:pPr/>
              <a:t>40</a:t>
            </a:fld>
            <a:endParaRPr lang="en-US" altLang="en-US">
              <a:solidFill>
                <a:srgbClr val="000000"/>
              </a:solidFill>
            </a:endParaRPr>
          </a:p>
        </p:txBody>
      </p:sp>
      <p:sp>
        <p:nvSpPr>
          <p:cNvPr id="195586" name="Rectangle 2">
            <a:extLst>
              <a:ext uri="{FF2B5EF4-FFF2-40B4-BE49-F238E27FC236}">
                <a16:creationId xmlns:a16="http://schemas.microsoft.com/office/drawing/2014/main" id="{46ADD32E-B6DA-40CB-8E01-C80B572B4B0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5587" name="Rectangle 3">
            <a:extLst>
              <a:ext uri="{FF2B5EF4-FFF2-40B4-BE49-F238E27FC236}">
                <a16:creationId xmlns:a16="http://schemas.microsoft.com/office/drawing/2014/main" id="{14D46FAC-E5FE-4B23-969F-0C90CA21C7B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3" name="Rectangle 7">
            <a:extLst>
              <a:ext uri="{FF2B5EF4-FFF2-40B4-BE49-F238E27FC236}">
                <a16:creationId xmlns:a16="http://schemas.microsoft.com/office/drawing/2014/main" id="{F846D168-DA1A-4DD0-AF04-82E27F7AC29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98B7669-9F4B-4202-8D05-8E646F7FB82B}" type="slidenum">
              <a:rPr lang="en-US" altLang="en-US" smtClean="0">
                <a:solidFill>
                  <a:srgbClr val="000000"/>
                </a:solidFill>
              </a:rPr>
              <a:pPr/>
              <a:t>41</a:t>
            </a:fld>
            <a:endParaRPr lang="en-US" altLang="en-US">
              <a:solidFill>
                <a:srgbClr val="000000"/>
              </a:solidFill>
            </a:endParaRPr>
          </a:p>
        </p:txBody>
      </p:sp>
      <p:sp>
        <p:nvSpPr>
          <p:cNvPr id="197634" name="Rectangle 2">
            <a:extLst>
              <a:ext uri="{FF2B5EF4-FFF2-40B4-BE49-F238E27FC236}">
                <a16:creationId xmlns:a16="http://schemas.microsoft.com/office/drawing/2014/main" id="{04EF88AD-8554-4B5B-AE8A-12FEE6B39D4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7635" name="Rectangle 3">
            <a:extLst>
              <a:ext uri="{FF2B5EF4-FFF2-40B4-BE49-F238E27FC236}">
                <a16:creationId xmlns:a16="http://schemas.microsoft.com/office/drawing/2014/main" id="{40BCC17C-B576-437E-9C85-795FCD18BE6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3" name="Rectangle 7">
            <a:extLst>
              <a:ext uri="{FF2B5EF4-FFF2-40B4-BE49-F238E27FC236}">
                <a16:creationId xmlns:a16="http://schemas.microsoft.com/office/drawing/2014/main" id="{CD762293-3402-40AC-81CA-16A75944547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603B6471-74AC-4C32-9698-1C6BBFCC89C3}" type="slidenum">
              <a:rPr lang="en-US" altLang="en-US" sz="1100" smtClean="0">
                <a:solidFill>
                  <a:srgbClr val="000000"/>
                </a:solidFill>
                <a:latin typeface="Arial" panose="020B0604020202020204" pitchFamily="34" charset="0"/>
              </a:rPr>
              <a:pPr>
                <a:spcBef>
                  <a:spcPct val="0"/>
                </a:spcBef>
              </a:pPr>
              <a:t>76</a:t>
            </a:fld>
            <a:endParaRPr lang="en-US" altLang="en-US" sz="1100">
              <a:solidFill>
                <a:srgbClr val="000000"/>
              </a:solidFill>
              <a:latin typeface="Arial" panose="020B0604020202020204" pitchFamily="34" charset="0"/>
            </a:endParaRPr>
          </a:p>
        </p:txBody>
      </p:sp>
      <p:sp>
        <p:nvSpPr>
          <p:cNvPr id="233474" name="Rectangle 2">
            <a:extLst>
              <a:ext uri="{FF2B5EF4-FFF2-40B4-BE49-F238E27FC236}">
                <a16:creationId xmlns:a16="http://schemas.microsoft.com/office/drawing/2014/main" id="{C39E38BC-F58F-4210-A65A-7E25EACC1A7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3475" name="Rectangle 3">
            <a:extLst>
              <a:ext uri="{FF2B5EF4-FFF2-40B4-BE49-F238E27FC236}">
                <a16:creationId xmlns:a16="http://schemas.microsoft.com/office/drawing/2014/main" id="{ED084F1B-FBBC-425D-A039-7B7BD849B38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1" name="Rectangle 7">
            <a:extLst>
              <a:ext uri="{FF2B5EF4-FFF2-40B4-BE49-F238E27FC236}">
                <a16:creationId xmlns:a16="http://schemas.microsoft.com/office/drawing/2014/main" id="{C3A65161-2CD8-4FD9-AE82-AFCA6AE3459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6D78543-572D-4464-BD26-E524A69FB4ED}" type="slidenum">
              <a:rPr lang="en-US" altLang="en-US" sz="1100" smtClean="0">
                <a:solidFill>
                  <a:srgbClr val="000000"/>
                </a:solidFill>
                <a:latin typeface="Arial" panose="020B0604020202020204" pitchFamily="34" charset="0"/>
              </a:rPr>
              <a:pPr>
                <a:spcBef>
                  <a:spcPct val="0"/>
                </a:spcBef>
              </a:pPr>
              <a:t>77</a:t>
            </a:fld>
            <a:endParaRPr lang="en-US" altLang="en-US" sz="1100">
              <a:solidFill>
                <a:srgbClr val="000000"/>
              </a:solidFill>
              <a:latin typeface="Arial" panose="020B0604020202020204" pitchFamily="34" charset="0"/>
            </a:endParaRPr>
          </a:p>
        </p:txBody>
      </p:sp>
      <p:sp>
        <p:nvSpPr>
          <p:cNvPr id="235522" name="Rectangle 2">
            <a:extLst>
              <a:ext uri="{FF2B5EF4-FFF2-40B4-BE49-F238E27FC236}">
                <a16:creationId xmlns:a16="http://schemas.microsoft.com/office/drawing/2014/main" id="{A858AE07-4508-46DE-A771-C1FA4C53096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23" name="Rectangle 3">
            <a:extLst>
              <a:ext uri="{FF2B5EF4-FFF2-40B4-BE49-F238E27FC236}">
                <a16:creationId xmlns:a16="http://schemas.microsoft.com/office/drawing/2014/main" id="{6F7ED1A3-452C-4BAE-A2AF-D5158B4D316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1" name="Rectangle 7">
            <a:extLst>
              <a:ext uri="{FF2B5EF4-FFF2-40B4-BE49-F238E27FC236}">
                <a16:creationId xmlns:a16="http://schemas.microsoft.com/office/drawing/2014/main" id="{7A0605AD-08D7-4597-8656-770A8579989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C7D2B6E4-C370-478D-9D3C-4B33D6BC5F02}" type="slidenum">
              <a:rPr lang="en-US" altLang="en-US" sz="1100" smtClean="0">
                <a:solidFill>
                  <a:srgbClr val="000000"/>
                </a:solidFill>
                <a:latin typeface="Arial" panose="020B0604020202020204" pitchFamily="34" charset="0"/>
              </a:rPr>
              <a:pPr>
                <a:spcBef>
                  <a:spcPct val="0"/>
                </a:spcBef>
              </a:pPr>
              <a:t>82</a:t>
            </a:fld>
            <a:endParaRPr lang="en-US" altLang="en-US" sz="1100">
              <a:solidFill>
                <a:srgbClr val="000000"/>
              </a:solidFill>
              <a:latin typeface="Arial" panose="020B0604020202020204" pitchFamily="34" charset="0"/>
            </a:endParaRPr>
          </a:p>
        </p:txBody>
      </p:sp>
      <p:sp>
        <p:nvSpPr>
          <p:cNvPr id="240642" name="Rectangle 2">
            <a:extLst>
              <a:ext uri="{FF2B5EF4-FFF2-40B4-BE49-F238E27FC236}">
                <a16:creationId xmlns:a16="http://schemas.microsoft.com/office/drawing/2014/main" id="{6E569872-CDFC-4094-A360-1839D40C337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0643" name="Rectangle 3">
            <a:extLst>
              <a:ext uri="{FF2B5EF4-FFF2-40B4-BE49-F238E27FC236}">
                <a16:creationId xmlns:a16="http://schemas.microsoft.com/office/drawing/2014/main" id="{BCE5E1F1-3F6E-419D-AA0D-B7021E4AEE7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3" name="Rectangle 7">
            <a:extLst>
              <a:ext uri="{FF2B5EF4-FFF2-40B4-BE49-F238E27FC236}">
                <a16:creationId xmlns:a16="http://schemas.microsoft.com/office/drawing/2014/main" id="{AC42E588-A45F-4254-A9B1-685E7CDF281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FE99CB6-FA0A-442E-B6E8-B6A40362291A}" type="slidenum">
              <a:rPr lang="en-US" altLang="en-US" sz="1100" smtClean="0">
                <a:solidFill>
                  <a:srgbClr val="000000"/>
                </a:solidFill>
                <a:latin typeface="Arial" panose="020B0604020202020204" pitchFamily="34" charset="0"/>
              </a:rPr>
              <a:pPr>
                <a:spcBef>
                  <a:spcPct val="0"/>
                </a:spcBef>
              </a:pPr>
              <a:t>22</a:t>
            </a:fld>
            <a:endParaRPr lang="en-US" altLang="en-US" sz="1100">
              <a:solidFill>
                <a:srgbClr val="000000"/>
              </a:solidFill>
              <a:latin typeface="Arial" panose="020B0604020202020204" pitchFamily="34" charset="0"/>
            </a:endParaRPr>
          </a:p>
        </p:txBody>
      </p:sp>
      <p:sp>
        <p:nvSpPr>
          <p:cNvPr id="172034" name="Rectangle 2">
            <a:extLst>
              <a:ext uri="{FF2B5EF4-FFF2-40B4-BE49-F238E27FC236}">
                <a16:creationId xmlns:a16="http://schemas.microsoft.com/office/drawing/2014/main" id="{D4EDB2C1-A6CE-447E-9108-190D71F0227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2035" name="Rectangle 3">
            <a:extLst>
              <a:ext uri="{FF2B5EF4-FFF2-40B4-BE49-F238E27FC236}">
                <a16:creationId xmlns:a16="http://schemas.microsoft.com/office/drawing/2014/main" id="{8DBC6B5D-AD25-46BE-83BF-F5E409F0DEC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5" name="Rectangle 7">
            <a:extLst>
              <a:ext uri="{FF2B5EF4-FFF2-40B4-BE49-F238E27FC236}">
                <a16:creationId xmlns:a16="http://schemas.microsoft.com/office/drawing/2014/main" id="{126D34ED-0829-491C-8613-3B5E484476E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C320003D-0F92-48B9-B10B-23A24225CB8F}" type="slidenum">
              <a:rPr lang="en-US" altLang="en-US" sz="1100" smtClean="0">
                <a:solidFill>
                  <a:srgbClr val="000000"/>
                </a:solidFill>
                <a:latin typeface="Arial" panose="020B0604020202020204" pitchFamily="34" charset="0"/>
              </a:rPr>
              <a:pPr>
                <a:spcBef>
                  <a:spcPct val="0"/>
                </a:spcBef>
              </a:pPr>
              <a:t>83</a:t>
            </a:fld>
            <a:endParaRPr lang="en-US" altLang="en-US" sz="1100">
              <a:solidFill>
                <a:srgbClr val="000000"/>
              </a:solidFill>
              <a:latin typeface="Arial" panose="020B0604020202020204" pitchFamily="34" charset="0"/>
            </a:endParaRPr>
          </a:p>
        </p:txBody>
      </p:sp>
      <p:sp>
        <p:nvSpPr>
          <p:cNvPr id="241666" name="Rectangle 2">
            <a:extLst>
              <a:ext uri="{FF2B5EF4-FFF2-40B4-BE49-F238E27FC236}">
                <a16:creationId xmlns:a16="http://schemas.microsoft.com/office/drawing/2014/main" id="{898EE120-9422-414B-9EC0-23231FC8F4F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1667" name="Rectangle 3">
            <a:extLst>
              <a:ext uri="{FF2B5EF4-FFF2-40B4-BE49-F238E27FC236}">
                <a16:creationId xmlns:a16="http://schemas.microsoft.com/office/drawing/2014/main" id="{1AD440DC-0AAE-4817-BC60-F7D372C4C13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89" name="Rectangle 7">
            <a:extLst>
              <a:ext uri="{FF2B5EF4-FFF2-40B4-BE49-F238E27FC236}">
                <a16:creationId xmlns:a16="http://schemas.microsoft.com/office/drawing/2014/main" id="{A4C4BFC7-B441-4541-834B-81E52A8C5AD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8B847FCD-0A03-43B3-99E6-E77BD401B317}" type="slidenum">
              <a:rPr lang="en-US" altLang="en-US" sz="1100" smtClean="0">
                <a:solidFill>
                  <a:srgbClr val="000000"/>
                </a:solidFill>
                <a:latin typeface="Arial" panose="020B0604020202020204" pitchFamily="34" charset="0"/>
              </a:rPr>
              <a:pPr>
                <a:spcBef>
                  <a:spcPct val="0"/>
                </a:spcBef>
              </a:pPr>
              <a:t>84</a:t>
            </a:fld>
            <a:endParaRPr lang="en-US" altLang="en-US" sz="1100">
              <a:solidFill>
                <a:srgbClr val="000000"/>
              </a:solidFill>
              <a:latin typeface="Arial" panose="020B0604020202020204" pitchFamily="34" charset="0"/>
            </a:endParaRPr>
          </a:p>
        </p:txBody>
      </p:sp>
      <p:sp>
        <p:nvSpPr>
          <p:cNvPr id="242690" name="Rectangle 2">
            <a:extLst>
              <a:ext uri="{FF2B5EF4-FFF2-40B4-BE49-F238E27FC236}">
                <a16:creationId xmlns:a16="http://schemas.microsoft.com/office/drawing/2014/main" id="{D74929C4-6374-463C-B1DC-96A35D809E5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2691" name="Rectangle 3">
            <a:extLst>
              <a:ext uri="{FF2B5EF4-FFF2-40B4-BE49-F238E27FC236}">
                <a16:creationId xmlns:a16="http://schemas.microsoft.com/office/drawing/2014/main" id="{AED9547B-9463-4868-8FA3-F9AED9AE51E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3" name="Rectangle 7">
            <a:extLst>
              <a:ext uri="{FF2B5EF4-FFF2-40B4-BE49-F238E27FC236}">
                <a16:creationId xmlns:a16="http://schemas.microsoft.com/office/drawing/2014/main" id="{EE407BA7-6053-464D-95A1-364738CC996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8E2F2B31-9F1C-4608-997E-F2B7C621D9C2}" type="slidenum">
              <a:rPr lang="en-US" altLang="en-US" sz="1100" smtClean="0">
                <a:solidFill>
                  <a:srgbClr val="000000"/>
                </a:solidFill>
                <a:latin typeface="Arial" panose="020B0604020202020204" pitchFamily="34" charset="0"/>
              </a:rPr>
              <a:pPr>
                <a:spcBef>
                  <a:spcPct val="0"/>
                </a:spcBef>
              </a:pPr>
              <a:t>85</a:t>
            </a:fld>
            <a:endParaRPr lang="en-US" altLang="en-US" sz="1100">
              <a:solidFill>
                <a:srgbClr val="000000"/>
              </a:solidFill>
              <a:latin typeface="Arial" panose="020B0604020202020204" pitchFamily="34" charset="0"/>
            </a:endParaRPr>
          </a:p>
        </p:txBody>
      </p:sp>
      <p:sp>
        <p:nvSpPr>
          <p:cNvPr id="243714" name="Rectangle 2">
            <a:extLst>
              <a:ext uri="{FF2B5EF4-FFF2-40B4-BE49-F238E27FC236}">
                <a16:creationId xmlns:a16="http://schemas.microsoft.com/office/drawing/2014/main" id="{595C7C54-C226-41F3-B594-5B03C83FCE6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3715" name="Rectangle 3">
            <a:extLst>
              <a:ext uri="{FF2B5EF4-FFF2-40B4-BE49-F238E27FC236}">
                <a16:creationId xmlns:a16="http://schemas.microsoft.com/office/drawing/2014/main" id="{9F4849F9-5676-48AA-A1C5-411A0A3B670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7" name="Rectangle 7">
            <a:extLst>
              <a:ext uri="{FF2B5EF4-FFF2-40B4-BE49-F238E27FC236}">
                <a16:creationId xmlns:a16="http://schemas.microsoft.com/office/drawing/2014/main" id="{2A02E451-660E-499E-B5B0-AB1D96F5321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E950702-C7C3-4B9E-ADC8-A95CF2E4623B}" type="slidenum">
              <a:rPr lang="en-US" altLang="en-US" sz="1100" smtClean="0">
                <a:solidFill>
                  <a:srgbClr val="000000"/>
                </a:solidFill>
                <a:latin typeface="Arial" panose="020B0604020202020204" pitchFamily="34" charset="0"/>
              </a:rPr>
              <a:pPr>
                <a:spcBef>
                  <a:spcPct val="0"/>
                </a:spcBef>
              </a:pPr>
              <a:t>86</a:t>
            </a:fld>
            <a:endParaRPr lang="en-US" altLang="en-US" sz="1100">
              <a:solidFill>
                <a:srgbClr val="000000"/>
              </a:solidFill>
              <a:latin typeface="Arial" panose="020B0604020202020204" pitchFamily="34" charset="0"/>
            </a:endParaRPr>
          </a:p>
        </p:txBody>
      </p:sp>
      <p:sp>
        <p:nvSpPr>
          <p:cNvPr id="244738" name="Rectangle 2">
            <a:extLst>
              <a:ext uri="{FF2B5EF4-FFF2-40B4-BE49-F238E27FC236}">
                <a16:creationId xmlns:a16="http://schemas.microsoft.com/office/drawing/2014/main" id="{CE2B66E8-1F32-45D3-8C61-122F89FF5BF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4739" name="Rectangle 3">
            <a:extLst>
              <a:ext uri="{FF2B5EF4-FFF2-40B4-BE49-F238E27FC236}">
                <a16:creationId xmlns:a16="http://schemas.microsoft.com/office/drawing/2014/main" id="{FDB9064D-0FBA-4C10-BEC4-9B8A41E4158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1" name="Rectangle 7">
            <a:extLst>
              <a:ext uri="{FF2B5EF4-FFF2-40B4-BE49-F238E27FC236}">
                <a16:creationId xmlns:a16="http://schemas.microsoft.com/office/drawing/2014/main" id="{B611CE93-CDDD-433E-90AF-F30BAFB3EAC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E6B8050E-C75B-4A4B-BE45-448C936945B8}" type="slidenum">
              <a:rPr lang="en-US" altLang="en-US" sz="1100" smtClean="0">
                <a:solidFill>
                  <a:srgbClr val="000000"/>
                </a:solidFill>
                <a:latin typeface="Arial" panose="020B0604020202020204" pitchFamily="34" charset="0"/>
              </a:rPr>
              <a:pPr>
                <a:spcBef>
                  <a:spcPct val="0"/>
                </a:spcBef>
              </a:pPr>
              <a:t>87</a:t>
            </a:fld>
            <a:endParaRPr lang="en-US" altLang="en-US" sz="1100">
              <a:solidFill>
                <a:srgbClr val="000000"/>
              </a:solidFill>
              <a:latin typeface="Arial" panose="020B0604020202020204" pitchFamily="34" charset="0"/>
            </a:endParaRPr>
          </a:p>
        </p:txBody>
      </p:sp>
      <p:sp>
        <p:nvSpPr>
          <p:cNvPr id="245762" name="Rectangle 2">
            <a:extLst>
              <a:ext uri="{FF2B5EF4-FFF2-40B4-BE49-F238E27FC236}">
                <a16:creationId xmlns:a16="http://schemas.microsoft.com/office/drawing/2014/main" id="{CBC0C611-61F6-49BA-AED6-0A5F6183C0E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63" name="Rectangle 3">
            <a:extLst>
              <a:ext uri="{FF2B5EF4-FFF2-40B4-BE49-F238E27FC236}">
                <a16:creationId xmlns:a16="http://schemas.microsoft.com/office/drawing/2014/main" id="{6A4931D4-07E5-4F2C-BBAC-1896398653D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5" name="Rectangle 7">
            <a:extLst>
              <a:ext uri="{FF2B5EF4-FFF2-40B4-BE49-F238E27FC236}">
                <a16:creationId xmlns:a16="http://schemas.microsoft.com/office/drawing/2014/main" id="{F2798D20-86C5-4AB8-B72A-FAFF0E8CE92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DD8F4AEF-A3AE-4A2F-9038-621EE95E9A9C}" type="slidenum">
              <a:rPr lang="en-US" altLang="en-US" sz="1100" smtClean="0">
                <a:solidFill>
                  <a:srgbClr val="000000"/>
                </a:solidFill>
                <a:latin typeface="Arial" panose="020B0604020202020204" pitchFamily="34" charset="0"/>
              </a:rPr>
              <a:pPr>
                <a:spcBef>
                  <a:spcPct val="0"/>
                </a:spcBef>
              </a:pPr>
              <a:t>88</a:t>
            </a:fld>
            <a:endParaRPr lang="en-US" altLang="en-US" sz="1100">
              <a:solidFill>
                <a:srgbClr val="000000"/>
              </a:solidFill>
              <a:latin typeface="Arial" panose="020B0604020202020204" pitchFamily="34" charset="0"/>
            </a:endParaRPr>
          </a:p>
        </p:txBody>
      </p:sp>
      <p:sp>
        <p:nvSpPr>
          <p:cNvPr id="246786" name="Rectangle 2">
            <a:extLst>
              <a:ext uri="{FF2B5EF4-FFF2-40B4-BE49-F238E27FC236}">
                <a16:creationId xmlns:a16="http://schemas.microsoft.com/office/drawing/2014/main" id="{D4B45BA7-C0D9-45B5-841C-D87D88DF612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6787" name="Rectangle 3">
            <a:extLst>
              <a:ext uri="{FF2B5EF4-FFF2-40B4-BE49-F238E27FC236}">
                <a16:creationId xmlns:a16="http://schemas.microsoft.com/office/drawing/2014/main" id="{BC6D525A-14CB-40B0-AEAC-59E959620CA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09" name="Rectangle 7">
            <a:extLst>
              <a:ext uri="{FF2B5EF4-FFF2-40B4-BE49-F238E27FC236}">
                <a16:creationId xmlns:a16="http://schemas.microsoft.com/office/drawing/2014/main" id="{12044DCB-FE10-4502-A3D2-037049F32C3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B6084B1F-E298-4FF4-A62D-734E2DAA482D}" type="slidenum">
              <a:rPr lang="en-US" altLang="en-US" sz="1100" smtClean="0">
                <a:solidFill>
                  <a:srgbClr val="000000"/>
                </a:solidFill>
                <a:latin typeface="Arial" panose="020B0604020202020204" pitchFamily="34" charset="0"/>
              </a:rPr>
              <a:pPr>
                <a:spcBef>
                  <a:spcPct val="0"/>
                </a:spcBef>
              </a:pPr>
              <a:t>89</a:t>
            </a:fld>
            <a:endParaRPr lang="en-US" altLang="en-US" sz="1100">
              <a:solidFill>
                <a:srgbClr val="000000"/>
              </a:solidFill>
              <a:latin typeface="Arial" panose="020B0604020202020204" pitchFamily="34" charset="0"/>
            </a:endParaRPr>
          </a:p>
        </p:txBody>
      </p:sp>
      <p:sp>
        <p:nvSpPr>
          <p:cNvPr id="247810" name="Rectangle 2">
            <a:extLst>
              <a:ext uri="{FF2B5EF4-FFF2-40B4-BE49-F238E27FC236}">
                <a16:creationId xmlns:a16="http://schemas.microsoft.com/office/drawing/2014/main" id="{677ECB31-8E84-4124-9BAC-EA403C8B07F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7811" name="Rectangle 3">
            <a:extLst>
              <a:ext uri="{FF2B5EF4-FFF2-40B4-BE49-F238E27FC236}">
                <a16:creationId xmlns:a16="http://schemas.microsoft.com/office/drawing/2014/main" id="{9CC2692D-5CE0-4C13-BAAF-A174C122408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3" name="Rectangle 7">
            <a:extLst>
              <a:ext uri="{FF2B5EF4-FFF2-40B4-BE49-F238E27FC236}">
                <a16:creationId xmlns:a16="http://schemas.microsoft.com/office/drawing/2014/main" id="{AF52960F-F51F-4347-897A-4AC3473CA65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0462DB00-B04D-4F0C-AE42-141B97279BD2}" type="slidenum">
              <a:rPr lang="en-US" altLang="en-US" sz="1100" smtClean="0">
                <a:solidFill>
                  <a:srgbClr val="000000"/>
                </a:solidFill>
                <a:latin typeface="Arial" panose="020B0604020202020204" pitchFamily="34" charset="0"/>
              </a:rPr>
              <a:pPr>
                <a:spcBef>
                  <a:spcPct val="0"/>
                </a:spcBef>
              </a:pPr>
              <a:t>90</a:t>
            </a:fld>
            <a:endParaRPr lang="en-US" altLang="en-US" sz="1100">
              <a:solidFill>
                <a:srgbClr val="000000"/>
              </a:solidFill>
              <a:latin typeface="Arial" panose="020B0604020202020204" pitchFamily="34" charset="0"/>
            </a:endParaRPr>
          </a:p>
        </p:txBody>
      </p:sp>
      <p:sp>
        <p:nvSpPr>
          <p:cNvPr id="248834" name="Rectangle 2">
            <a:extLst>
              <a:ext uri="{FF2B5EF4-FFF2-40B4-BE49-F238E27FC236}">
                <a16:creationId xmlns:a16="http://schemas.microsoft.com/office/drawing/2014/main" id="{DCE2C39A-A9A0-4A47-8189-E62B5B422F4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8835" name="Rectangle 3">
            <a:extLst>
              <a:ext uri="{FF2B5EF4-FFF2-40B4-BE49-F238E27FC236}">
                <a16:creationId xmlns:a16="http://schemas.microsoft.com/office/drawing/2014/main" id="{C92BB988-151A-459B-BE17-4CDA140BAEF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7" name="Rectangle 7">
            <a:extLst>
              <a:ext uri="{FF2B5EF4-FFF2-40B4-BE49-F238E27FC236}">
                <a16:creationId xmlns:a16="http://schemas.microsoft.com/office/drawing/2014/main" id="{637800A0-ABF0-481D-A935-6A0B821089F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EF60F3A-B6D3-4B8C-9B8B-CFF60867C5AA}" type="slidenum">
              <a:rPr lang="en-US" altLang="en-US" sz="1100" smtClean="0">
                <a:solidFill>
                  <a:srgbClr val="000000"/>
                </a:solidFill>
                <a:latin typeface="Arial" panose="020B0604020202020204" pitchFamily="34" charset="0"/>
              </a:rPr>
              <a:pPr>
                <a:spcBef>
                  <a:spcPct val="0"/>
                </a:spcBef>
              </a:pPr>
              <a:t>91</a:t>
            </a:fld>
            <a:endParaRPr lang="en-US" altLang="en-US" sz="1100">
              <a:solidFill>
                <a:srgbClr val="000000"/>
              </a:solidFill>
              <a:latin typeface="Arial" panose="020B0604020202020204" pitchFamily="34" charset="0"/>
            </a:endParaRPr>
          </a:p>
        </p:txBody>
      </p:sp>
      <p:sp>
        <p:nvSpPr>
          <p:cNvPr id="249858" name="Rectangle 2">
            <a:extLst>
              <a:ext uri="{FF2B5EF4-FFF2-40B4-BE49-F238E27FC236}">
                <a16:creationId xmlns:a16="http://schemas.microsoft.com/office/drawing/2014/main" id="{6FD2E27D-FDF4-4DC2-ADE0-4FDCD9DBEB5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9859" name="Rectangle 3">
            <a:extLst>
              <a:ext uri="{FF2B5EF4-FFF2-40B4-BE49-F238E27FC236}">
                <a16:creationId xmlns:a16="http://schemas.microsoft.com/office/drawing/2014/main" id="{E6A411EA-CF2B-4ED2-9F57-F005FAE8240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1" name="Rectangle 7">
            <a:extLst>
              <a:ext uri="{FF2B5EF4-FFF2-40B4-BE49-F238E27FC236}">
                <a16:creationId xmlns:a16="http://schemas.microsoft.com/office/drawing/2014/main" id="{132EAF85-3E68-4CD7-B4CA-BD3C4C49A70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43885DB4-8155-41BF-AB47-68997DEF3ED6}" type="slidenum">
              <a:rPr lang="en-US" altLang="en-US" sz="1100" smtClean="0">
                <a:solidFill>
                  <a:srgbClr val="000000"/>
                </a:solidFill>
                <a:latin typeface="Arial" panose="020B0604020202020204" pitchFamily="34" charset="0"/>
              </a:rPr>
              <a:pPr>
                <a:spcBef>
                  <a:spcPct val="0"/>
                </a:spcBef>
              </a:pPr>
              <a:t>92</a:t>
            </a:fld>
            <a:endParaRPr lang="en-US" altLang="en-US" sz="1100">
              <a:solidFill>
                <a:srgbClr val="000000"/>
              </a:solidFill>
              <a:latin typeface="Arial" panose="020B0604020202020204" pitchFamily="34" charset="0"/>
            </a:endParaRPr>
          </a:p>
        </p:txBody>
      </p:sp>
      <p:sp>
        <p:nvSpPr>
          <p:cNvPr id="250882" name="Rectangle 2">
            <a:extLst>
              <a:ext uri="{FF2B5EF4-FFF2-40B4-BE49-F238E27FC236}">
                <a16:creationId xmlns:a16="http://schemas.microsoft.com/office/drawing/2014/main" id="{4E11297A-8F9B-45E8-91BD-451863603EF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0883" name="Rectangle 3">
            <a:extLst>
              <a:ext uri="{FF2B5EF4-FFF2-40B4-BE49-F238E27FC236}">
                <a16:creationId xmlns:a16="http://schemas.microsoft.com/office/drawing/2014/main" id="{6E30A341-D101-4F0A-9BA2-D5F11DA23E3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Rectangle 7">
            <a:extLst>
              <a:ext uri="{FF2B5EF4-FFF2-40B4-BE49-F238E27FC236}">
                <a16:creationId xmlns:a16="http://schemas.microsoft.com/office/drawing/2014/main" id="{EAA357FE-2E34-41D6-BF38-66353150B98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E1A8E7E-E5FC-45A0-8E68-E95F67C0496D}" type="slidenum">
              <a:rPr lang="en-US" altLang="en-US" smtClean="0">
                <a:solidFill>
                  <a:srgbClr val="000000"/>
                </a:solidFill>
              </a:rPr>
              <a:pPr/>
              <a:t>23</a:t>
            </a:fld>
            <a:endParaRPr lang="en-US" altLang="en-US">
              <a:solidFill>
                <a:srgbClr val="000000"/>
              </a:solidFill>
            </a:endParaRPr>
          </a:p>
        </p:txBody>
      </p:sp>
      <p:sp>
        <p:nvSpPr>
          <p:cNvPr id="173058" name="Rectangle 2">
            <a:extLst>
              <a:ext uri="{FF2B5EF4-FFF2-40B4-BE49-F238E27FC236}">
                <a16:creationId xmlns:a16="http://schemas.microsoft.com/office/drawing/2014/main" id="{FAEE8108-EE80-44E4-A6BE-D749C355283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3059" name="Rectangle 3">
            <a:extLst>
              <a:ext uri="{FF2B5EF4-FFF2-40B4-BE49-F238E27FC236}">
                <a16:creationId xmlns:a16="http://schemas.microsoft.com/office/drawing/2014/main" id="{6B44E2B7-3546-4D80-9B72-6087CF47AC9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5" name="Rectangle 7">
            <a:extLst>
              <a:ext uri="{FF2B5EF4-FFF2-40B4-BE49-F238E27FC236}">
                <a16:creationId xmlns:a16="http://schemas.microsoft.com/office/drawing/2014/main" id="{327F001D-A8DE-45A2-9D39-D005A0DFF30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319E6DC2-EC0C-4EED-9825-108417862621}" type="slidenum">
              <a:rPr lang="en-US" altLang="en-US" sz="1100" smtClean="0">
                <a:solidFill>
                  <a:srgbClr val="000000"/>
                </a:solidFill>
                <a:latin typeface="Arial" panose="020B0604020202020204" pitchFamily="34" charset="0"/>
              </a:rPr>
              <a:pPr>
                <a:spcBef>
                  <a:spcPct val="0"/>
                </a:spcBef>
              </a:pPr>
              <a:t>93</a:t>
            </a:fld>
            <a:endParaRPr lang="en-US" altLang="en-US" sz="1100">
              <a:solidFill>
                <a:srgbClr val="000000"/>
              </a:solidFill>
              <a:latin typeface="Arial" panose="020B0604020202020204" pitchFamily="34" charset="0"/>
            </a:endParaRPr>
          </a:p>
        </p:txBody>
      </p:sp>
      <p:sp>
        <p:nvSpPr>
          <p:cNvPr id="251906" name="Rectangle 2">
            <a:extLst>
              <a:ext uri="{FF2B5EF4-FFF2-40B4-BE49-F238E27FC236}">
                <a16:creationId xmlns:a16="http://schemas.microsoft.com/office/drawing/2014/main" id="{73B2AD15-9380-4DAA-8787-CD1AD118FCE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1907" name="Rectangle 3">
            <a:extLst>
              <a:ext uri="{FF2B5EF4-FFF2-40B4-BE49-F238E27FC236}">
                <a16:creationId xmlns:a16="http://schemas.microsoft.com/office/drawing/2014/main" id="{F9104D98-679E-4EC9-8200-3A0B61376E4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29" name="Rectangle 7">
            <a:extLst>
              <a:ext uri="{FF2B5EF4-FFF2-40B4-BE49-F238E27FC236}">
                <a16:creationId xmlns:a16="http://schemas.microsoft.com/office/drawing/2014/main" id="{86A8C922-42F1-418C-965C-3BABD7973A2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0FFDF8AF-31B0-42ED-925B-7A9B51698ABB}" type="slidenum">
              <a:rPr lang="en-US" altLang="en-US" sz="1100" smtClean="0">
                <a:solidFill>
                  <a:srgbClr val="000000"/>
                </a:solidFill>
                <a:latin typeface="Arial" panose="020B0604020202020204" pitchFamily="34" charset="0"/>
              </a:rPr>
              <a:pPr>
                <a:spcBef>
                  <a:spcPct val="0"/>
                </a:spcBef>
              </a:pPr>
              <a:t>94</a:t>
            </a:fld>
            <a:endParaRPr lang="en-US" altLang="en-US" sz="1100">
              <a:solidFill>
                <a:srgbClr val="000000"/>
              </a:solidFill>
              <a:latin typeface="Arial" panose="020B0604020202020204" pitchFamily="34" charset="0"/>
            </a:endParaRPr>
          </a:p>
        </p:txBody>
      </p:sp>
      <p:sp>
        <p:nvSpPr>
          <p:cNvPr id="252930" name="Rectangle 2">
            <a:extLst>
              <a:ext uri="{FF2B5EF4-FFF2-40B4-BE49-F238E27FC236}">
                <a16:creationId xmlns:a16="http://schemas.microsoft.com/office/drawing/2014/main" id="{F7D46396-5CBF-4E4E-BFD9-183FCCFAC3D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2931" name="Rectangle 3">
            <a:extLst>
              <a:ext uri="{FF2B5EF4-FFF2-40B4-BE49-F238E27FC236}">
                <a16:creationId xmlns:a16="http://schemas.microsoft.com/office/drawing/2014/main" id="{3730A72A-318C-465C-B890-2D71F857483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3" name="Rectangle 7">
            <a:extLst>
              <a:ext uri="{FF2B5EF4-FFF2-40B4-BE49-F238E27FC236}">
                <a16:creationId xmlns:a16="http://schemas.microsoft.com/office/drawing/2014/main" id="{1DF87546-7C1E-4A4C-AC8A-8193DE2FF48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CF9B7C5-72FA-4D20-AD82-FE786838A885}" type="slidenum">
              <a:rPr lang="en-US" altLang="en-US" sz="1100" smtClean="0">
                <a:solidFill>
                  <a:srgbClr val="000000"/>
                </a:solidFill>
                <a:latin typeface="Arial" panose="020B0604020202020204" pitchFamily="34" charset="0"/>
              </a:rPr>
              <a:pPr>
                <a:spcBef>
                  <a:spcPct val="0"/>
                </a:spcBef>
              </a:pPr>
              <a:t>95</a:t>
            </a:fld>
            <a:endParaRPr lang="en-US" altLang="en-US" sz="1100">
              <a:solidFill>
                <a:srgbClr val="000000"/>
              </a:solidFill>
              <a:latin typeface="Arial" panose="020B0604020202020204" pitchFamily="34" charset="0"/>
            </a:endParaRPr>
          </a:p>
        </p:txBody>
      </p:sp>
      <p:sp>
        <p:nvSpPr>
          <p:cNvPr id="253954" name="Rectangle 2">
            <a:extLst>
              <a:ext uri="{FF2B5EF4-FFF2-40B4-BE49-F238E27FC236}">
                <a16:creationId xmlns:a16="http://schemas.microsoft.com/office/drawing/2014/main" id="{70C4043B-2745-4C37-899F-666CA1E65D2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3955" name="Rectangle 3">
            <a:extLst>
              <a:ext uri="{FF2B5EF4-FFF2-40B4-BE49-F238E27FC236}">
                <a16:creationId xmlns:a16="http://schemas.microsoft.com/office/drawing/2014/main" id="{2A1CB6F5-41FC-46B0-900C-DD22800EA2A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7" name="Rectangle 7">
            <a:extLst>
              <a:ext uri="{FF2B5EF4-FFF2-40B4-BE49-F238E27FC236}">
                <a16:creationId xmlns:a16="http://schemas.microsoft.com/office/drawing/2014/main" id="{B54E6DB1-1E4C-4711-8203-C3922091FC3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0D132B71-0250-436F-B2B3-FAFE66C515FF}" type="slidenum">
              <a:rPr lang="en-US" altLang="en-US" sz="1100" smtClean="0">
                <a:solidFill>
                  <a:srgbClr val="000000"/>
                </a:solidFill>
                <a:latin typeface="Arial" panose="020B0604020202020204" pitchFamily="34" charset="0"/>
              </a:rPr>
              <a:pPr>
                <a:spcBef>
                  <a:spcPct val="0"/>
                </a:spcBef>
              </a:pPr>
              <a:t>96</a:t>
            </a:fld>
            <a:endParaRPr lang="en-US" altLang="en-US" sz="1100">
              <a:solidFill>
                <a:srgbClr val="000000"/>
              </a:solidFill>
              <a:latin typeface="Arial" panose="020B0604020202020204" pitchFamily="34" charset="0"/>
            </a:endParaRPr>
          </a:p>
        </p:txBody>
      </p:sp>
      <p:sp>
        <p:nvSpPr>
          <p:cNvPr id="254978" name="Rectangle 2">
            <a:extLst>
              <a:ext uri="{FF2B5EF4-FFF2-40B4-BE49-F238E27FC236}">
                <a16:creationId xmlns:a16="http://schemas.microsoft.com/office/drawing/2014/main" id="{622AF555-A1A2-45C3-9A22-309119F101A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4979" name="Rectangle 3">
            <a:extLst>
              <a:ext uri="{FF2B5EF4-FFF2-40B4-BE49-F238E27FC236}">
                <a16:creationId xmlns:a16="http://schemas.microsoft.com/office/drawing/2014/main" id="{5DBE5586-884A-431E-B27E-A7CCDB0135D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1" name="Rectangle 7">
            <a:extLst>
              <a:ext uri="{FF2B5EF4-FFF2-40B4-BE49-F238E27FC236}">
                <a16:creationId xmlns:a16="http://schemas.microsoft.com/office/drawing/2014/main" id="{4ACB5633-3C65-4E8F-BC2B-18A7872FC53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8B67BD4-CCD6-4ED6-8E64-D5C490CA3BCA}" type="slidenum">
              <a:rPr lang="en-US" altLang="en-US" sz="1100" smtClean="0">
                <a:solidFill>
                  <a:srgbClr val="000000"/>
                </a:solidFill>
                <a:latin typeface="Arial" panose="020B0604020202020204" pitchFamily="34" charset="0"/>
              </a:rPr>
              <a:pPr>
                <a:spcBef>
                  <a:spcPct val="0"/>
                </a:spcBef>
              </a:pPr>
              <a:t>97</a:t>
            </a:fld>
            <a:endParaRPr lang="en-US" altLang="en-US" sz="1100">
              <a:solidFill>
                <a:srgbClr val="000000"/>
              </a:solidFill>
              <a:latin typeface="Arial" panose="020B0604020202020204" pitchFamily="34" charset="0"/>
            </a:endParaRPr>
          </a:p>
        </p:txBody>
      </p:sp>
      <p:sp>
        <p:nvSpPr>
          <p:cNvPr id="256002" name="Rectangle 2">
            <a:extLst>
              <a:ext uri="{FF2B5EF4-FFF2-40B4-BE49-F238E27FC236}">
                <a16:creationId xmlns:a16="http://schemas.microsoft.com/office/drawing/2014/main" id="{2A52E647-4D3D-459B-AA84-397E569298E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03" name="Rectangle 3">
            <a:extLst>
              <a:ext uri="{FF2B5EF4-FFF2-40B4-BE49-F238E27FC236}">
                <a16:creationId xmlns:a16="http://schemas.microsoft.com/office/drawing/2014/main" id="{478428AA-EFFE-4CBE-B3D4-3BD68E07B0D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5" name="Rectangle 7">
            <a:extLst>
              <a:ext uri="{FF2B5EF4-FFF2-40B4-BE49-F238E27FC236}">
                <a16:creationId xmlns:a16="http://schemas.microsoft.com/office/drawing/2014/main" id="{1BD4AB67-F1D7-46F9-8729-2539C96069A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662B071D-8816-4A0B-9E8F-83B2B5BFEE6D}" type="slidenum">
              <a:rPr lang="en-US" altLang="en-US" sz="1100" smtClean="0">
                <a:solidFill>
                  <a:srgbClr val="000000"/>
                </a:solidFill>
                <a:latin typeface="Arial" panose="020B0604020202020204" pitchFamily="34" charset="0"/>
              </a:rPr>
              <a:pPr>
                <a:spcBef>
                  <a:spcPct val="0"/>
                </a:spcBef>
              </a:pPr>
              <a:t>98</a:t>
            </a:fld>
            <a:endParaRPr lang="en-US" altLang="en-US" sz="1100">
              <a:solidFill>
                <a:srgbClr val="000000"/>
              </a:solidFill>
              <a:latin typeface="Arial" panose="020B0604020202020204" pitchFamily="34" charset="0"/>
            </a:endParaRPr>
          </a:p>
        </p:txBody>
      </p:sp>
      <p:sp>
        <p:nvSpPr>
          <p:cNvPr id="257026" name="Rectangle 2">
            <a:extLst>
              <a:ext uri="{FF2B5EF4-FFF2-40B4-BE49-F238E27FC236}">
                <a16:creationId xmlns:a16="http://schemas.microsoft.com/office/drawing/2014/main" id="{40E0F943-0DEC-4E70-8FBD-7465480E72D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7027" name="Rectangle 3">
            <a:extLst>
              <a:ext uri="{FF2B5EF4-FFF2-40B4-BE49-F238E27FC236}">
                <a16:creationId xmlns:a16="http://schemas.microsoft.com/office/drawing/2014/main" id="{88A616BB-B7C9-4619-A46D-D28B013F352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49" name="Rectangle 7">
            <a:extLst>
              <a:ext uri="{FF2B5EF4-FFF2-40B4-BE49-F238E27FC236}">
                <a16:creationId xmlns:a16="http://schemas.microsoft.com/office/drawing/2014/main" id="{E0D5DEEB-DACD-4F00-9D4E-E98605F4975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6D28DC05-20F5-461D-AC88-E369BB606D59}" type="slidenum">
              <a:rPr lang="en-US" altLang="en-US" sz="1100" smtClean="0">
                <a:solidFill>
                  <a:srgbClr val="000000"/>
                </a:solidFill>
                <a:latin typeface="Arial" panose="020B0604020202020204" pitchFamily="34" charset="0"/>
              </a:rPr>
              <a:pPr>
                <a:spcBef>
                  <a:spcPct val="0"/>
                </a:spcBef>
              </a:pPr>
              <a:t>99</a:t>
            </a:fld>
            <a:endParaRPr lang="en-US" altLang="en-US" sz="1100">
              <a:solidFill>
                <a:srgbClr val="000000"/>
              </a:solidFill>
              <a:latin typeface="Arial" panose="020B0604020202020204" pitchFamily="34" charset="0"/>
            </a:endParaRPr>
          </a:p>
        </p:txBody>
      </p:sp>
      <p:sp>
        <p:nvSpPr>
          <p:cNvPr id="258050" name="Rectangle 2">
            <a:extLst>
              <a:ext uri="{FF2B5EF4-FFF2-40B4-BE49-F238E27FC236}">
                <a16:creationId xmlns:a16="http://schemas.microsoft.com/office/drawing/2014/main" id="{7E69B348-454C-4719-88B0-121D919AF38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8051" name="Rectangle 3">
            <a:extLst>
              <a:ext uri="{FF2B5EF4-FFF2-40B4-BE49-F238E27FC236}">
                <a16:creationId xmlns:a16="http://schemas.microsoft.com/office/drawing/2014/main" id="{AFAD7E75-1297-4390-A7E1-80798C480E8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3" name="Rectangle 7">
            <a:extLst>
              <a:ext uri="{FF2B5EF4-FFF2-40B4-BE49-F238E27FC236}">
                <a16:creationId xmlns:a16="http://schemas.microsoft.com/office/drawing/2014/main" id="{A27D76B1-11D0-4A05-BCED-1138B983BCA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56EB479-3AA9-403A-BBB8-D1249C86E295}" type="slidenum">
              <a:rPr lang="en-US" altLang="en-US" sz="1100" smtClean="0">
                <a:solidFill>
                  <a:srgbClr val="000000"/>
                </a:solidFill>
                <a:latin typeface="Arial" panose="020B0604020202020204" pitchFamily="34" charset="0"/>
              </a:rPr>
              <a:pPr>
                <a:spcBef>
                  <a:spcPct val="0"/>
                </a:spcBef>
              </a:pPr>
              <a:t>100</a:t>
            </a:fld>
            <a:endParaRPr lang="en-US" altLang="en-US" sz="1100">
              <a:solidFill>
                <a:srgbClr val="000000"/>
              </a:solidFill>
              <a:latin typeface="Arial" panose="020B0604020202020204" pitchFamily="34" charset="0"/>
            </a:endParaRPr>
          </a:p>
        </p:txBody>
      </p:sp>
      <p:sp>
        <p:nvSpPr>
          <p:cNvPr id="259074" name="Rectangle 2">
            <a:extLst>
              <a:ext uri="{FF2B5EF4-FFF2-40B4-BE49-F238E27FC236}">
                <a16:creationId xmlns:a16="http://schemas.microsoft.com/office/drawing/2014/main" id="{F1572E53-A800-49B9-A697-99F826F918B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9075" name="Rectangle 3">
            <a:extLst>
              <a:ext uri="{FF2B5EF4-FFF2-40B4-BE49-F238E27FC236}">
                <a16:creationId xmlns:a16="http://schemas.microsoft.com/office/drawing/2014/main" id="{C5F3A935-085C-45DA-862E-5F69EE1AE46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7" name="Rectangle 7">
            <a:extLst>
              <a:ext uri="{FF2B5EF4-FFF2-40B4-BE49-F238E27FC236}">
                <a16:creationId xmlns:a16="http://schemas.microsoft.com/office/drawing/2014/main" id="{2AAD3A1B-FE4F-4257-A6D8-7A0D4EC1592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C489CB0E-6455-4F11-9444-9CAB292BFC9F}" type="slidenum">
              <a:rPr lang="en-US" altLang="en-US" sz="1100" smtClean="0">
                <a:solidFill>
                  <a:srgbClr val="000000"/>
                </a:solidFill>
                <a:latin typeface="Arial" panose="020B0604020202020204" pitchFamily="34" charset="0"/>
              </a:rPr>
              <a:pPr>
                <a:spcBef>
                  <a:spcPct val="0"/>
                </a:spcBef>
              </a:pPr>
              <a:t>101</a:t>
            </a:fld>
            <a:endParaRPr lang="en-US" altLang="en-US" sz="1100">
              <a:solidFill>
                <a:srgbClr val="000000"/>
              </a:solidFill>
              <a:latin typeface="Arial" panose="020B0604020202020204" pitchFamily="34" charset="0"/>
            </a:endParaRPr>
          </a:p>
        </p:txBody>
      </p:sp>
      <p:sp>
        <p:nvSpPr>
          <p:cNvPr id="260098" name="Rectangle 2">
            <a:extLst>
              <a:ext uri="{FF2B5EF4-FFF2-40B4-BE49-F238E27FC236}">
                <a16:creationId xmlns:a16="http://schemas.microsoft.com/office/drawing/2014/main" id="{E7A9E1AA-EACF-4B07-B276-0565A38B511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0099" name="Rectangle 3">
            <a:extLst>
              <a:ext uri="{FF2B5EF4-FFF2-40B4-BE49-F238E27FC236}">
                <a16:creationId xmlns:a16="http://schemas.microsoft.com/office/drawing/2014/main" id="{4655A1B1-C96B-4EB2-9D08-3CD89FD074EA}"/>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1" name="Rectangle 7">
            <a:extLst>
              <a:ext uri="{FF2B5EF4-FFF2-40B4-BE49-F238E27FC236}">
                <a16:creationId xmlns:a16="http://schemas.microsoft.com/office/drawing/2014/main" id="{498BB6B7-E377-4564-A49A-C96601F73A5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2D7349A-C23D-4226-9E9E-0A8C47C56D9E}" type="slidenum">
              <a:rPr lang="en-US" altLang="en-US" sz="1100" smtClean="0">
                <a:solidFill>
                  <a:srgbClr val="000000"/>
                </a:solidFill>
                <a:latin typeface="Arial" panose="020B0604020202020204" pitchFamily="34" charset="0"/>
              </a:rPr>
              <a:pPr>
                <a:spcBef>
                  <a:spcPct val="0"/>
                </a:spcBef>
              </a:pPr>
              <a:t>102</a:t>
            </a:fld>
            <a:endParaRPr lang="en-US" altLang="en-US" sz="1100">
              <a:solidFill>
                <a:srgbClr val="000000"/>
              </a:solidFill>
              <a:latin typeface="Arial" panose="020B0604020202020204" pitchFamily="34" charset="0"/>
            </a:endParaRPr>
          </a:p>
        </p:txBody>
      </p:sp>
      <p:sp>
        <p:nvSpPr>
          <p:cNvPr id="261122" name="Rectangle 2">
            <a:extLst>
              <a:ext uri="{FF2B5EF4-FFF2-40B4-BE49-F238E27FC236}">
                <a16:creationId xmlns:a16="http://schemas.microsoft.com/office/drawing/2014/main" id="{755DAE36-8E32-43B5-A472-E10B9B84E1D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1123" name="Rectangle 3">
            <a:extLst>
              <a:ext uri="{FF2B5EF4-FFF2-40B4-BE49-F238E27FC236}">
                <a16:creationId xmlns:a16="http://schemas.microsoft.com/office/drawing/2014/main" id="{F010F860-09DC-4859-A103-BD281D7FADB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1" name="Rectangle 7">
            <a:extLst>
              <a:ext uri="{FF2B5EF4-FFF2-40B4-BE49-F238E27FC236}">
                <a16:creationId xmlns:a16="http://schemas.microsoft.com/office/drawing/2014/main" id="{06F721D0-A851-4945-9B3D-2BE21A601AC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97C09E3-CDE2-48C6-8FF4-41ED49FBF4EF}" type="slidenum">
              <a:rPr lang="en-US" altLang="en-US" smtClean="0">
                <a:solidFill>
                  <a:srgbClr val="000000"/>
                </a:solidFill>
              </a:rPr>
              <a:pPr/>
              <a:t>24</a:t>
            </a:fld>
            <a:endParaRPr lang="en-US" altLang="en-US">
              <a:solidFill>
                <a:srgbClr val="000000"/>
              </a:solidFill>
            </a:endParaRPr>
          </a:p>
        </p:txBody>
      </p:sp>
      <p:sp>
        <p:nvSpPr>
          <p:cNvPr id="174082" name="Rectangle 2">
            <a:extLst>
              <a:ext uri="{FF2B5EF4-FFF2-40B4-BE49-F238E27FC236}">
                <a16:creationId xmlns:a16="http://schemas.microsoft.com/office/drawing/2014/main" id="{E3F85B4F-76D3-4102-8C63-1F36C837E9C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083" name="Rectangle 3">
            <a:extLst>
              <a:ext uri="{FF2B5EF4-FFF2-40B4-BE49-F238E27FC236}">
                <a16:creationId xmlns:a16="http://schemas.microsoft.com/office/drawing/2014/main" id="{89F9ED86-BC33-4EE7-9904-F8076B3DF91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5" name="Rectangle 7">
            <a:extLst>
              <a:ext uri="{FF2B5EF4-FFF2-40B4-BE49-F238E27FC236}">
                <a16:creationId xmlns:a16="http://schemas.microsoft.com/office/drawing/2014/main" id="{05783A93-DFEA-446D-94B0-F72E3250232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15A769F3-858C-47BE-8AB4-8CC6637E6BB8}" type="slidenum">
              <a:rPr lang="en-US" altLang="en-US" sz="1100" smtClean="0">
                <a:solidFill>
                  <a:srgbClr val="000000"/>
                </a:solidFill>
                <a:latin typeface="Arial" panose="020B0604020202020204" pitchFamily="34" charset="0"/>
              </a:rPr>
              <a:pPr>
                <a:spcBef>
                  <a:spcPct val="0"/>
                </a:spcBef>
              </a:pPr>
              <a:t>103</a:t>
            </a:fld>
            <a:endParaRPr lang="en-US" altLang="en-US" sz="1100">
              <a:solidFill>
                <a:srgbClr val="000000"/>
              </a:solidFill>
              <a:latin typeface="Arial" panose="020B0604020202020204" pitchFamily="34" charset="0"/>
            </a:endParaRPr>
          </a:p>
        </p:txBody>
      </p:sp>
      <p:sp>
        <p:nvSpPr>
          <p:cNvPr id="262146" name="Rectangle 2">
            <a:extLst>
              <a:ext uri="{FF2B5EF4-FFF2-40B4-BE49-F238E27FC236}">
                <a16:creationId xmlns:a16="http://schemas.microsoft.com/office/drawing/2014/main" id="{7B0C7630-0083-4AD9-8BD6-1AB0E442B9B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2147" name="Rectangle 3">
            <a:extLst>
              <a:ext uri="{FF2B5EF4-FFF2-40B4-BE49-F238E27FC236}">
                <a16:creationId xmlns:a16="http://schemas.microsoft.com/office/drawing/2014/main" id="{0129EA46-FA67-4D10-BED7-A7DD2B257AA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69" name="Rectangle 7">
            <a:extLst>
              <a:ext uri="{FF2B5EF4-FFF2-40B4-BE49-F238E27FC236}">
                <a16:creationId xmlns:a16="http://schemas.microsoft.com/office/drawing/2014/main" id="{4F2E45C1-4910-43DB-8858-2039A71A557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60A4678C-7AEF-43DB-809F-DF7F139B25DE}" type="slidenum">
              <a:rPr lang="en-US" altLang="en-US" sz="1100" smtClean="0">
                <a:solidFill>
                  <a:srgbClr val="000000"/>
                </a:solidFill>
                <a:latin typeface="Arial" panose="020B0604020202020204" pitchFamily="34" charset="0"/>
              </a:rPr>
              <a:pPr>
                <a:spcBef>
                  <a:spcPct val="0"/>
                </a:spcBef>
              </a:pPr>
              <a:t>104</a:t>
            </a:fld>
            <a:endParaRPr lang="en-US" altLang="en-US" sz="1100">
              <a:solidFill>
                <a:srgbClr val="000000"/>
              </a:solidFill>
              <a:latin typeface="Arial" panose="020B0604020202020204" pitchFamily="34" charset="0"/>
            </a:endParaRPr>
          </a:p>
        </p:txBody>
      </p:sp>
      <p:sp>
        <p:nvSpPr>
          <p:cNvPr id="263170" name="Rectangle 2">
            <a:extLst>
              <a:ext uri="{FF2B5EF4-FFF2-40B4-BE49-F238E27FC236}">
                <a16:creationId xmlns:a16="http://schemas.microsoft.com/office/drawing/2014/main" id="{420B4C89-DF75-420D-B502-086F9E86364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3171" name="Rectangle 3">
            <a:extLst>
              <a:ext uri="{FF2B5EF4-FFF2-40B4-BE49-F238E27FC236}">
                <a16:creationId xmlns:a16="http://schemas.microsoft.com/office/drawing/2014/main" id="{0DDE5425-4D84-43E6-9B0E-BAE0CCA3A4B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3" name="Rectangle 7">
            <a:extLst>
              <a:ext uri="{FF2B5EF4-FFF2-40B4-BE49-F238E27FC236}">
                <a16:creationId xmlns:a16="http://schemas.microsoft.com/office/drawing/2014/main" id="{85A73BDD-DA0C-4A03-ADEE-A9524B34A91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ECCE6187-547B-46D8-BEB7-6E569BB3BDC8}" type="slidenum">
              <a:rPr lang="en-US" altLang="en-US" sz="1100" smtClean="0">
                <a:solidFill>
                  <a:srgbClr val="000000"/>
                </a:solidFill>
                <a:latin typeface="Arial" panose="020B0604020202020204" pitchFamily="34" charset="0"/>
              </a:rPr>
              <a:pPr>
                <a:spcBef>
                  <a:spcPct val="0"/>
                </a:spcBef>
              </a:pPr>
              <a:t>105</a:t>
            </a:fld>
            <a:endParaRPr lang="en-US" altLang="en-US" sz="1100">
              <a:solidFill>
                <a:srgbClr val="000000"/>
              </a:solidFill>
              <a:latin typeface="Arial" panose="020B0604020202020204" pitchFamily="34" charset="0"/>
            </a:endParaRPr>
          </a:p>
        </p:txBody>
      </p:sp>
      <p:sp>
        <p:nvSpPr>
          <p:cNvPr id="264194" name="Rectangle 2">
            <a:extLst>
              <a:ext uri="{FF2B5EF4-FFF2-40B4-BE49-F238E27FC236}">
                <a16:creationId xmlns:a16="http://schemas.microsoft.com/office/drawing/2014/main" id="{9104FCC6-08FC-49DF-97A1-F172AFF7C05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4195" name="Rectangle 3">
            <a:extLst>
              <a:ext uri="{FF2B5EF4-FFF2-40B4-BE49-F238E27FC236}">
                <a16:creationId xmlns:a16="http://schemas.microsoft.com/office/drawing/2014/main" id="{1306B7F9-7882-445C-B92F-3FF33F5F428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7" name="Rectangle 7">
            <a:extLst>
              <a:ext uri="{FF2B5EF4-FFF2-40B4-BE49-F238E27FC236}">
                <a16:creationId xmlns:a16="http://schemas.microsoft.com/office/drawing/2014/main" id="{8E3CDB1F-C9AA-4F42-A002-7C082122470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881A13C4-F8A7-4B11-A8C1-569F0F14A7F2}" type="slidenum">
              <a:rPr lang="en-US" altLang="en-US" sz="1100" smtClean="0">
                <a:solidFill>
                  <a:srgbClr val="000000"/>
                </a:solidFill>
                <a:latin typeface="Arial" panose="020B0604020202020204" pitchFamily="34" charset="0"/>
              </a:rPr>
              <a:pPr>
                <a:spcBef>
                  <a:spcPct val="0"/>
                </a:spcBef>
              </a:pPr>
              <a:t>106</a:t>
            </a:fld>
            <a:endParaRPr lang="en-US" altLang="en-US" sz="1100">
              <a:solidFill>
                <a:srgbClr val="000000"/>
              </a:solidFill>
              <a:latin typeface="Arial" panose="020B0604020202020204" pitchFamily="34" charset="0"/>
            </a:endParaRPr>
          </a:p>
        </p:txBody>
      </p:sp>
      <p:sp>
        <p:nvSpPr>
          <p:cNvPr id="265218" name="Rectangle 2">
            <a:extLst>
              <a:ext uri="{FF2B5EF4-FFF2-40B4-BE49-F238E27FC236}">
                <a16:creationId xmlns:a16="http://schemas.microsoft.com/office/drawing/2014/main" id="{88FFA8C4-0F8D-494A-8BB3-BCC13D55843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5219" name="Rectangle 3">
            <a:extLst>
              <a:ext uri="{FF2B5EF4-FFF2-40B4-BE49-F238E27FC236}">
                <a16:creationId xmlns:a16="http://schemas.microsoft.com/office/drawing/2014/main" id="{597C1AC3-2A53-4932-B28B-BA97B80189B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1" name="Rectangle 7">
            <a:extLst>
              <a:ext uri="{FF2B5EF4-FFF2-40B4-BE49-F238E27FC236}">
                <a16:creationId xmlns:a16="http://schemas.microsoft.com/office/drawing/2014/main" id="{BE48943D-98D1-4640-AE01-A38A5C08F4E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440B4DCC-4079-4941-89FB-D20F903FC320}" type="slidenum">
              <a:rPr lang="en-US" altLang="en-US" sz="1100" smtClean="0">
                <a:solidFill>
                  <a:srgbClr val="000000"/>
                </a:solidFill>
                <a:latin typeface="Arial" panose="020B0604020202020204" pitchFamily="34" charset="0"/>
              </a:rPr>
              <a:pPr>
                <a:spcBef>
                  <a:spcPct val="0"/>
                </a:spcBef>
              </a:pPr>
              <a:t>107</a:t>
            </a:fld>
            <a:endParaRPr lang="en-US" altLang="en-US" sz="1100">
              <a:solidFill>
                <a:srgbClr val="000000"/>
              </a:solidFill>
              <a:latin typeface="Arial" panose="020B0604020202020204" pitchFamily="34" charset="0"/>
            </a:endParaRPr>
          </a:p>
        </p:txBody>
      </p:sp>
      <p:sp>
        <p:nvSpPr>
          <p:cNvPr id="266242" name="Rectangle 2">
            <a:extLst>
              <a:ext uri="{FF2B5EF4-FFF2-40B4-BE49-F238E27FC236}">
                <a16:creationId xmlns:a16="http://schemas.microsoft.com/office/drawing/2014/main" id="{CB67B859-0DD5-4797-84E3-C2EBB418952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43" name="Rectangle 3">
            <a:extLst>
              <a:ext uri="{FF2B5EF4-FFF2-40B4-BE49-F238E27FC236}">
                <a16:creationId xmlns:a16="http://schemas.microsoft.com/office/drawing/2014/main" id="{56EDBE72-273F-439B-ACD7-7F28BBE2A03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5" name="Rectangle 7">
            <a:extLst>
              <a:ext uri="{FF2B5EF4-FFF2-40B4-BE49-F238E27FC236}">
                <a16:creationId xmlns:a16="http://schemas.microsoft.com/office/drawing/2014/main" id="{74637EFB-DCFD-4F2F-A823-B3296114BE1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899E1A-A137-41FC-8AC4-E3B9E58A9D9E}" type="slidenum">
              <a:rPr lang="en-US" altLang="en-US" sz="1100" smtClean="0">
                <a:solidFill>
                  <a:srgbClr val="000000"/>
                </a:solidFill>
                <a:latin typeface="Arial" panose="020B0604020202020204" pitchFamily="34" charset="0"/>
              </a:rPr>
              <a:pPr>
                <a:spcBef>
                  <a:spcPct val="0"/>
                </a:spcBef>
              </a:pPr>
              <a:t>108</a:t>
            </a:fld>
            <a:endParaRPr lang="en-US" altLang="en-US" sz="1100">
              <a:solidFill>
                <a:srgbClr val="000000"/>
              </a:solidFill>
              <a:latin typeface="Arial" panose="020B0604020202020204" pitchFamily="34" charset="0"/>
            </a:endParaRPr>
          </a:p>
        </p:txBody>
      </p:sp>
      <p:sp>
        <p:nvSpPr>
          <p:cNvPr id="267266" name="Rectangle 2">
            <a:extLst>
              <a:ext uri="{FF2B5EF4-FFF2-40B4-BE49-F238E27FC236}">
                <a16:creationId xmlns:a16="http://schemas.microsoft.com/office/drawing/2014/main" id="{BD4620DD-1D61-48AC-9397-A75716D8569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7267" name="Rectangle 3">
            <a:extLst>
              <a:ext uri="{FF2B5EF4-FFF2-40B4-BE49-F238E27FC236}">
                <a16:creationId xmlns:a16="http://schemas.microsoft.com/office/drawing/2014/main" id="{F7C3303C-D683-4AC2-85C2-DE6AE5598CF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89" name="Rectangle 2">
            <a:extLst>
              <a:ext uri="{FF2B5EF4-FFF2-40B4-BE49-F238E27FC236}">
                <a16:creationId xmlns:a16="http://schemas.microsoft.com/office/drawing/2014/main" id="{FBC410A2-51BF-44D7-AF78-CCB510DFA2E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8290" name="Rectangle 3">
            <a:extLst>
              <a:ext uri="{FF2B5EF4-FFF2-40B4-BE49-F238E27FC236}">
                <a16:creationId xmlns:a16="http://schemas.microsoft.com/office/drawing/2014/main" id="{7B7EB3EB-1A30-412F-9A28-6B16CF2FC1F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3" name="Rectangle 2">
            <a:extLst>
              <a:ext uri="{FF2B5EF4-FFF2-40B4-BE49-F238E27FC236}">
                <a16:creationId xmlns:a16="http://schemas.microsoft.com/office/drawing/2014/main" id="{C401536D-85A0-4499-941C-873AADEDB84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9314" name="Rectangle 3">
            <a:extLst>
              <a:ext uri="{FF2B5EF4-FFF2-40B4-BE49-F238E27FC236}">
                <a16:creationId xmlns:a16="http://schemas.microsoft.com/office/drawing/2014/main" id="{3E66CE95-E303-4937-9393-1B85B2644E1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7" name="Rectangle 2">
            <a:extLst>
              <a:ext uri="{FF2B5EF4-FFF2-40B4-BE49-F238E27FC236}">
                <a16:creationId xmlns:a16="http://schemas.microsoft.com/office/drawing/2014/main" id="{DC1C2ACB-9EE1-4B24-8ED2-09E3F3A8C7D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0338" name="Rectangle 3">
            <a:extLst>
              <a:ext uri="{FF2B5EF4-FFF2-40B4-BE49-F238E27FC236}">
                <a16:creationId xmlns:a16="http://schemas.microsoft.com/office/drawing/2014/main" id="{886B9764-75E1-4751-A520-933E54B07ECA}"/>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5" name="Rectangle 2">
            <a:extLst>
              <a:ext uri="{FF2B5EF4-FFF2-40B4-BE49-F238E27FC236}">
                <a16:creationId xmlns:a16="http://schemas.microsoft.com/office/drawing/2014/main" id="{6C9B1F37-3999-43D7-91BB-0CD0A3DB2D8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2386" name="Rectangle 3">
            <a:extLst>
              <a:ext uri="{FF2B5EF4-FFF2-40B4-BE49-F238E27FC236}">
                <a16:creationId xmlns:a16="http://schemas.microsoft.com/office/drawing/2014/main" id="{0AAF6302-E974-4DB7-B83D-7E08E745187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5" name="Rectangle 7">
            <a:extLst>
              <a:ext uri="{FF2B5EF4-FFF2-40B4-BE49-F238E27FC236}">
                <a16:creationId xmlns:a16="http://schemas.microsoft.com/office/drawing/2014/main" id="{9690ABC4-55F5-4A89-A944-3159E6BB9A6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EDD6EB1-CF61-4EB7-95FB-506E19A6E84E}" type="slidenum">
              <a:rPr lang="en-US" altLang="en-US" smtClean="0">
                <a:solidFill>
                  <a:srgbClr val="000000"/>
                </a:solidFill>
              </a:rPr>
              <a:pPr/>
              <a:t>25</a:t>
            </a:fld>
            <a:endParaRPr lang="en-US" altLang="en-US">
              <a:solidFill>
                <a:srgbClr val="000000"/>
              </a:solidFill>
            </a:endParaRPr>
          </a:p>
        </p:txBody>
      </p:sp>
      <p:sp>
        <p:nvSpPr>
          <p:cNvPr id="175106" name="Rectangle 2">
            <a:extLst>
              <a:ext uri="{FF2B5EF4-FFF2-40B4-BE49-F238E27FC236}">
                <a16:creationId xmlns:a16="http://schemas.microsoft.com/office/drawing/2014/main" id="{6A24A955-79ED-453F-8950-2271C9F01EF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5107" name="Rectangle 3">
            <a:extLst>
              <a:ext uri="{FF2B5EF4-FFF2-40B4-BE49-F238E27FC236}">
                <a16:creationId xmlns:a16="http://schemas.microsoft.com/office/drawing/2014/main" id="{657D291A-6A4F-4B83-B550-12A1FEF7D32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09" name="Rectangle 2">
            <a:extLst>
              <a:ext uri="{FF2B5EF4-FFF2-40B4-BE49-F238E27FC236}">
                <a16:creationId xmlns:a16="http://schemas.microsoft.com/office/drawing/2014/main" id="{8B8BFDF7-978D-4A00-A70E-07AE6B3AE56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3410" name="Rectangle 3">
            <a:extLst>
              <a:ext uri="{FF2B5EF4-FFF2-40B4-BE49-F238E27FC236}">
                <a16:creationId xmlns:a16="http://schemas.microsoft.com/office/drawing/2014/main" id="{A39985F8-D3CA-4DDE-ABF6-327AACF8DF5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7" name="Rectangle 2">
            <a:extLst>
              <a:ext uri="{FF2B5EF4-FFF2-40B4-BE49-F238E27FC236}">
                <a16:creationId xmlns:a16="http://schemas.microsoft.com/office/drawing/2014/main" id="{1C144775-8747-49DB-850A-BA2A4F2F192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5458" name="Rectangle 3">
            <a:extLst>
              <a:ext uri="{FF2B5EF4-FFF2-40B4-BE49-F238E27FC236}">
                <a16:creationId xmlns:a16="http://schemas.microsoft.com/office/drawing/2014/main" id="{6AE74F52-4CA5-4E44-8F85-36A8AC5EB05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5" name="Rectangle 2">
            <a:extLst>
              <a:ext uri="{FF2B5EF4-FFF2-40B4-BE49-F238E27FC236}">
                <a16:creationId xmlns:a16="http://schemas.microsoft.com/office/drawing/2014/main" id="{E896DE79-FD2E-438C-BD82-FC6550EC773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7506" name="Rectangle 3">
            <a:extLst>
              <a:ext uri="{FF2B5EF4-FFF2-40B4-BE49-F238E27FC236}">
                <a16:creationId xmlns:a16="http://schemas.microsoft.com/office/drawing/2014/main" id="{4B936678-7FBB-401A-B9E3-A1A8F5BBD86A}"/>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3" name="Rectangle 2">
            <a:extLst>
              <a:ext uri="{FF2B5EF4-FFF2-40B4-BE49-F238E27FC236}">
                <a16:creationId xmlns:a16="http://schemas.microsoft.com/office/drawing/2014/main" id="{EE4B95C2-50E4-479D-9F2F-8F2B70D145C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9554" name="Rectangle 3">
            <a:extLst>
              <a:ext uri="{FF2B5EF4-FFF2-40B4-BE49-F238E27FC236}">
                <a16:creationId xmlns:a16="http://schemas.microsoft.com/office/drawing/2014/main" id="{285D4223-AF63-491E-A463-18D79773EDB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1" name="Rectangle 2">
            <a:extLst>
              <a:ext uri="{FF2B5EF4-FFF2-40B4-BE49-F238E27FC236}">
                <a16:creationId xmlns:a16="http://schemas.microsoft.com/office/drawing/2014/main" id="{46E46A34-2B93-404B-A5E1-551C4329263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1602" name="Rectangle 3">
            <a:extLst>
              <a:ext uri="{FF2B5EF4-FFF2-40B4-BE49-F238E27FC236}">
                <a16:creationId xmlns:a16="http://schemas.microsoft.com/office/drawing/2014/main" id="{5D5E3E54-557B-4614-9C7E-D0BB12689AE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49" name="Rectangle 2">
            <a:extLst>
              <a:ext uri="{FF2B5EF4-FFF2-40B4-BE49-F238E27FC236}">
                <a16:creationId xmlns:a16="http://schemas.microsoft.com/office/drawing/2014/main" id="{79E5048D-1B07-4AA5-97C4-4986F3A1DDB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3650" name="Rectangle 3">
            <a:extLst>
              <a:ext uri="{FF2B5EF4-FFF2-40B4-BE49-F238E27FC236}">
                <a16:creationId xmlns:a16="http://schemas.microsoft.com/office/drawing/2014/main" id="{4A4E4BDA-938F-4DF1-A962-73EE2E6E3BB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3" name="Rectangle 2">
            <a:extLst>
              <a:ext uri="{FF2B5EF4-FFF2-40B4-BE49-F238E27FC236}">
                <a16:creationId xmlns:a16="http://schemas.microsoft.com/office/drawing/2014/main" id="{2E908C09-3F2D-4161-B169-7100B44B625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4674" name="Rectangle 3">
            <a:extLst>
              <a:ext uri="{FF2B5EF4-FFF2-40B4-BE49-F238E27FC236}">
                <a16:creationId xmlns:a16="http://schemas.microsoft.com/office/drawing/2014/main" id="{424255D5-AFAB-449F-ACF7-471C03A0984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7" name="Rectangle 2">
            <a:extLst>
              <a:ext uri="{FF2B5EF4-FFF2-40B4-BE49-F238E27FC236}">
                <a16:creationId xmlns:a16="http://schemas.microsoft.com/office/drawing/2014/main" id="{12507EC6-CDB1-4547-AF88-A8F7BBFCA48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5698" name="Rectangle 3">
            <a:extLst>
              <a:ext uri="{FF2B5EF4-FFF2-40B4-BE49-F238E27FC236}">
                <a16:creationId xmlns:a16="http://schemas.microsoft.com/office/drawing/2014/main" id="{2EEAAA4A-5E91-4D6B-8F54-C2F0847E081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5" name="Rectangle 2">
            <a:extLst>
              <a:ext uri="{FF2B5EF4-FFF2-40B4-BE49-F238E27FC236}">
                <a16:creationId xmlns:a16="http://schemas.microsoft.com/office/drawing/2014/main" id="{7EFC5E26-EC2A-42A5-9260-5E7587883BE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7746" name="Rectangle 3">
            <a:extLst>
              <a:ext uri="{FF2B5EF4-FFF2-40B4-BE49-F238E27FC236}">
                <a16:creationId xmlns:a16="http://schemas.microsoft.com/office/drawing/2014/main" id="{A6850CB9-307A-4451-A9AD-CE9E81F73BD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3" name="Rectangle 2">
            <a:extLst>
              <a:ext uri="{FF2B5EF4-FFF2-40B4-BE49-F238E27FC236}">
                <a16:creationId xmlns:a16="http://schemas.microsoft.com/office/drawing/2014/main" id="{79D29CEB-4FB9-479E-BF55-7102CB29EEA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9794" name="Rectangle 3">
            <a:extLst>
              <a:ext uri="{FF2B5EF4-FFF2-40B4-BE49-F238E27FC236}">
                <a16:creationId xmlns:a16="http://schemas.microsoft.com/office/drawing/2014/main" id="{3EA585D8-D036-4276-93B9-801685538C6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29" name="Rectangle 7">
            <a:extLst>
              <a:ext uri="{FF2B5EF4-FFF2-40B4-BE49-F238E27FC236}">
                <a16:creationId xmlns:a16="http://schemas.microsoft.com/office/drawing/2014/main" id="{C67174D0-2346-474C-894E-B0E1FBE04D3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66674945-F518-4653-815F-068C2ECDC2F5}" type="slidenum">
              <a:rPr lang="en-US" altLang="en-US" smtClean="0">
                <a:solidFill>
                  <a:srgbClr val="000000"/>
                </a:solidFill>
              </a:rPr>
              <a:pPr/>
              <a:t>26</a:t>
            </a:fld>
            <a:endParaRPr lang="en-US" altLang="en-US">
              <a:solidFill>
                <a:srgbClr val="000000"/>
              </a:solidFill>
            </a:endParaRPr>
          </a:p>
        </p:txBody>
      </p:sp>
      <p:sp>
        <p:nvSpPr>
          <p:cNvPr id="176130" name="Rectangle 2">
            <a:extLst>
              <a:ext uri="{FF2B5EF4-FFF2-40B4-BE49-F238E27FC236}">
                <a16:creationId xmlns:a16="http://schemas.microsoft.com/office/drawing/2014/main" id="{D222A895-5202-4381-A0B4-5904A25475B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6131" name="Rectangle 3">
            <a:extLst>
              <a:ext uri="{FF2B5EF4-FFF2-40B4-BE49-F238E27FC236}">
                <a16:creationId xmlns:a16="http://schemas.microsoft.com/office/drawing/2014/main" id="{E5AA273D-24B6-4144-9694-FB1338B25E1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1" name="Rectangle 2">
            <a:extLst>
              <a:ext uri="{FF2B5EF4-FFF2-40B4-BE49-F238E27FC236}">
                <a16:creationId xmlns:a16="http://schemas.microsoft.com/office/drawing/2014/main" id="{14EE80A5-E5E2-47E3-AFC1-0871CFA8580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1842" name="Rectangle 3">
            <a:extLst>
              <a:ext uri="{FF2B5EF4-FFF2-40B4-BE49-F238E27FC236}">
                <a16:creationId xmlns:a16="http://schemas.microsoft.com/office/drawing/2014/main" id="{DC5786A9-2F8D-4129-8DC5-762D9114FC8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5" name="Rectangle 2">
            <a:extLst>
              <a:ext uri="{FF2B5EF4-FFF2-40B4-BE49-F238E27FC236}">
                <a16:creationId xmlns:a16="http://schemas.microsoft.com/office/drawing/2014/main" id="{D09A6C31-D148-4D5E-82FA-A792D98CEFC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2866" name="Rectangle 3">
            <a:extLst>
              <a:ext uri="{FF2B5EF4-FFF2-40B4-BE49-F238E27FC236}">
                <a16:creationId xmlns:a16="http://schemas.microsoft.com/office/drawing/2014/main" id="{A73CFFA5-0DEE-482C-9D7B-B3E8CBBF2B9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89" name="Rectangle 2">
            <a:extLst>
              <a:ext uri="{FF2B5EF4-FFF2-40B4-BE49-F238E27FC236}">
                <a16:creationId xmlns:a16="http://schemas.microsoft.com/office/drawing/2014/main" id="{21A4C065-AD8E-4895-80CF-50062D3BFA2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3890" name="Rectangle 3">
            <a:extLst>
              <a:ext uri="{FF2B5EF4-FFF2-40B4-BE49-F238E27FC236}">
                <a16:creationId xmlns:a16="http://schemas.microsoft.com/office/drawing/2014/main" id="{A41240F0-A861-4DFD-B8C5-1EF204A108C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3" name="Rectangle 2">
            <a:extLst>
              <a:ext uri="{FF2B5EF4-FFF2-40B4-BE49-F238E27FC236}">
                <a16:creationId xmlns:a16="http://schemas.microsoft.com/office/drawing/2014/main" id="{000C3AC1-932F-4A74-9974-E60F5DE2C61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4914" name="Rectangle 3">
            <a:extLst>
              <a:ext uri="{FF2B5EF4-FFF2-40B4-BE49-F238E27FC236}">
                <a16:creationId xmlns:a16="http://schemas.microsoft.com/office/drawing/2014/main" id="{53F3AB7D-D013-4FBE-9AD2-21FE5070DAB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Rectangle 7">
            <a:extLst>
              <a:ext uri="{FF2B5EF4-FFF2-40B4-BE49-F238E27FC236}">
                <a16:creationId xmlns:a16="http://schemas.microsoft.com/office/drawing/2014/main" id="{3E29981D-395C-4179-B8C2-DB4A938F511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DFD7165A-1005-4DE3-B823-74A23A6FC072}" type="slidenum">
              <a:rPr lang="en-US" altLang="en-US" smtClean="0">
                <a:solidFill>
                  <a:srgbClr val="000000"/>
                </a:solidFill>
                <a:latin typeface="Arial" panose="020B0604020202020204" pitchFamily="34" charset="0"/>
              </a:rPr>
              <a:pPr>
                <a:spcBef>
                  <a:spcPct val="0"/>
                </a:spcBef>
              </a:pPr>
              <a:t>130</a:t>
            </a:fld>
            <a:endParaRPr lang="en-US" altLang="en-US">
              <a:solidFill>
                <a:srgbClr val="000000"/>
              </a:solidFill>
              <a:latin typeface="Arial" panose="020B0604020202020204" pitchFamily="34" charset="0"/>
            </a:endParaRPr>
          </a:p>
        </p:txBody>
      </p:sp>
      <p:sp>
        <p:nvSpPr>
          <p:cNvPr id="110594" name="Rectangle 2">
            <a:extLst>
              <a:ext uri="{FF2B5EF4-FFF2-40B4-BE49-F238E27FC236}">
                <a16:creationId xmlns:a16="http://schemas.microsoft.com/office/drawing/2014/main" id="{662B543D-867A-4CEA-BDE7-974AF6A80D4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5" name="Rectangle 3">
            <a:extLst>
              <a:ext uri="{FF2B5EF4-FFF2-40B4-BE49-F238E27FC236}">
                <a16:creationId xmlns:a16="http://schemas.microsoft.com/office/drawing/2014/main" id="{4F835B27-5105-484A-A3A3-9F594D48C8F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7" name="Rectangle 7">
            <a:extLst>
              <a:ext uri="{FF2B5EF4-FFF2-40B4-BE49-F238E27FC236}">
                <a16:creationId xmlns:a16="http://schemas.microsoft.com/office/drawing/2014/main" id="{C9987A88-0296-49E3-88D1-12CBD395DF6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881C3644-A11A-4746-9E47-F1B27AD637DA}" type="slidenum">
              <a:rPr lang="en-US" altLang="en-US" smtClean="0">
                <a:solidFill>
                  <a:srgbClr val="000000"/>
                </a:solidFill>
              </a:rPr>
              <a:pPr/>
              <a:t>134</a:t>
            </a:fld>
            <a:endParaRPr lang="en-US" altLang="en-US">
              <a:solidFill>
                <a:srgbClr val="000000"/>
              </a:solidFill>
            </a:endParaRPr>
          </a:p>
        </p:txBody>
      </p:sp>
      <p:sp>
        <p:nvSpPr>
          <p:cNvPr id="301058" name="Rectangle 2">
            <a:extLst>
              <a:ext uri="{FF2B5EF4-FFF2-40B4-BE49-F238E27FC236}">
                <a16:creationId xmlns:a16="http://schemas.microsoft.com/office/drawing/2014/main" id="{F7B11F8D-935D-4B44-B4E4-F3CB9312992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1059" name="Rectangle 3">
            <a:extLst>
              <a:ext uri="{FF2B5EF4-FFF2-40B4-BE49-F238E27FC236}">
                <a16:creationId xmlns:a16="http://schemas.microsoft.com/office/drawing/2014/main" id="{2B1E5BF8-CD5B-4595-BB3E-B807C8189F6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de-DE" altLang="en-US">
                <a:ea typeface="ＭＳ Ｐゴシック" panose="020B0600070205080204" pitchFamily="34" charset="-128"/>
              </a:rPr>
              <a:t>What do we need ??? </a:t>
            </a:r>
          </a:p>
          <a:p>
            <a:endParaRPr lang="de-DE" altLang="en-US">
              <a:ea typeface="ＭＳ Ｐゴシック" panose="020B0600070205080204" pitchFamily="34" charset="-128"/>
            </a:endParaRPr>
          </a:p>
          <a:p>
            <a:r>
              <a:rPr lang="de-DE" altLang="en-US">
                <a:ea typeface="ＭＳ Ｐゴシック" panose="020B0600070205080204" pitchFamily="34" charset="-128"/>
              </a:rPr>
              <a:t>Lets draw on the blackboard the module high level figure</a:t>
            </a: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5" name="Rectangle 7">
            <a:extLst>
              <a:ext uri="{FF2B5EF4-FFF2-40B4-BE49-F238E27FC236}">
                <a16:creationId xmlns:a16="http://schemas.microsoft.com/office/drawing/2014/main" id="{88FA2007-55AC-47EA-8482-A4E2AE6E7BB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6DD8F8B-2996-4117-A332-6EB61413F03C}" type="slidenum">
              <a:rPr lang="en-US" altLang="en-US" smtClean="0">
                <a:solidFill>
                  <a:srgbClr val="000000"/>
                </a:solidFill>
              </a:rPr>
              <a:pPr/>
              <a:t>135</a:t>
            </a:fld>
            <a:endParaRPr lang="en-US" altLang="en-US">
              <a:solidFill>
                <a:srgbClr val="000000"/>
              </a:solidFill>
            </a:endParaRPr>
          </a:p>
        </p:txBody>
      </p:sp>
      <p:sp>
        <p:nvSpPr>
          <p:cNvPr id="303106" name="Rectangle 2">
            <a:extLst>
              <a:ext uri="{FF2B5EF4-FFF2-40B4-BE49-F238E27FC236}">
                <a16:creationId xmlns:a16="http://schemas.microsoft.com/office/drawing/2014/main" id="{CF5F0729-85F2-4133-B9C4-01CDC95305A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3107" name="Rectangle 3">
            <a:extLst>
              <a:ext uri="{FF2B5EF4-FFF2-40B4-BE49-F238E27FC236}">
                <a16:creationId xmlns:a16="http://schemas.microsoft.com/office/drawing/2014/main" id="{74FDE15D-C597-463C-AE4B-09F9CA65B49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3" name="Rectangle 7">
            <a:extLst>
              <a:ext uri="{FF2B5EF4-FFF2-40B4-BE49-F238E27FC236}">
                <a16:creationId xmlns:a16="http://schemas.microsoft.com/office/drawing/2014/main" id="{2D77E0E9-CB1C-4010-BB48-EC10B97D42D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690D0C33-47FE-4864-B2E2-F4CA0FF23913}" type="slidenum">
              <a:rPr lang="en-US" altLang="en-US" smtClean="0">
                <a:solidFill>
                  <a:srgbClr val="000000"/>
                </a:solidFill>
              </a:rPr>
              <a:pPr/>
              <a:t>136</a:t>
            </a:fld>
            <a:endParaRPr lang="en-US" altLang="en-US">
              <a:solidFill>
                <a:srgbClr val="000000"/>
              </a:solidFill>
            </a:endParaRPr>
          </a:p>
        </p:txBody>
      </p:sp>
      <p:sp>
        <p:nvSpPr>
          <p:cNvPr id="305154" name="Rectangle 2">
            <a:extLst>
              <a:ext uri="{FF2B5EF4-FFF2-40B4-BE49-F238E27FC236}">
                <a16:creationId xmlns:a16="http://schemas.microsoft.com/office/drawing/2014/main" id="{26E6A61A-EAAC-4C88-B13D-4630B6AB988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5155" name="Rectangle 3">
            <a:extLst>
              <a:ext uri="{FF2B5EF4-FFF2-40B4-BE49-F238E27FC236}">
                <a16:creationId xmlns:a16="http://schemas.microsoft.com/office/drawing/2014/main" id="{AF2CC883-A068-4044-865C-F483947FABE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1" name="Slide Image Placeholder 1">
            <a:extLst>
              <a:ext uri="{FF2B5EF4-FFF2-40B4-BE49-F238E27FC236}">
                <a16:creationId xmlns:a16="http://schemas.microsoft.com/office/drawing/2014/main" id="{AC931DB4-969C-4228-8BEA-4F3383FEE16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02" name="Notes Placeholder 2">
            <a:extLst>
              <a:ext uri="{FF2B5EF4-FFF2-40B4-BE49-F238E27FC236}">
                <a16:creationId xmlns:a16="http://schemas.microsoft.com/office/drawing/2014/main" id="{4AAE426D-3F7D-4B5B-8745-E14029409A8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ea typeface="ＭＳ Ｐゴシック" panose="020B0600070205080204" pitchFamily="34" charset="-128"/>
            </a:endParaRPr>
          </a:p>
        </p:txBody>
      </p:sp>
      <p:sp>
        <p:nvSpPr>
          <p:cNvPr id="307203" name="Slide Number Placeholder 3">
            <a:extLst>
              <a:ext uri="{FF2B5EF4-FFF2-40B4-BE49-F238E27FC236}">
                <a16:creationId xmlns:a16="http://schemas.microsoft.com/office/drawing/2014/main" id="{AE31E7F1-1A28-4442-A436-FCBAC1CF28D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835C436-C44A-4F06-8BF6-F8B5FA930EF9}" type="slidenum">
              <a:rPr lang="en-US" altLang="en-US" smtClean="0">
                <a:solidFill>
                  <a:srgbClr val="000000"/>
                </a:solidFill>
              </a:rPr>
              <a:pPr/>
              <a:t>137</a:t>
            </a:fld>
            <a:endParaRPr lang="en-US" altLang="en-US">
              <a:solidFill>
                <a:srgbClr val="000000"/>
              </a:solidFill>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5" name="Rectangle 7">
            <a:extLst>
              <a:ext uri="{FF2B5EF4-FFF2-40B4-BE49-F238E27FC236}">
                <a16:creationId xmlns:a16="http://schemas.microsoft.com/office/drawing/2014/main" id="{2286D6AC-D16D-497A-A2C0-4E3AA79128E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9E274F9-CC07-4C9C-9D25-CFDD2CCC6651}" type="slidenum">
              <a:rPr lang="en-US" altLang="en-US" smtClean="0">
                <a:solidFill>
                  <a:srgbClr val="000000"/>
                </a:solidFill>
              </a:rPr>
              <a:pPr/>
              <a:t>138</a:t>
            </a:fld>
            <a:endParaRPr lang="en-US" altLang="en-US">
              <a:solidFill>
                <a:srgbClr val="000000"/>
              </a:solidFill>
            </a:endParaRPr>
          </a:p>
        </p:txBody>
      </p:sp>
      <p:sp>
        <p:nvSpPr>
          <p:cNvPr id="308226" name="Rectangle 2">
            <a:extLst>
              <a:ext uri="{FF2B5EF4-FFF2-40B4-BE49-F238E27FC236}">
                <a16:creationId xmlns:a16="http://schemas.microsoft.com/office/drawing/2014/main" id="{AB7719DC-9AC5-41C9-A867-2465A00E3E7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8227" name="Rectangle 3">
            <a:extLst>
              <a:ext uri="{FF2B5EF4-FFF2-40B4-BE49-F238E27FC236}">
                <a16:creationId xmlns:a16="http://schemas.microsoft.com/office/drawing/2014/main" id="{1134B7C8-E9A3-4EDB-A1B3-3019C006914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Rectangle 7">
            <a:extLst>
              <a:ext uri="{FF2B5EF4-FFF2-40B4-BE49-F238E27FC236}">
                <a16:creationId xmlns:a16="http://schemas.microsoft.com/office/drawing/2014/main" id="{92D88288-251F-479F-809C-0136D000565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65AD4CCE-5569-4F06-BB38-8B7D993AA22A}" type="slidenum">
              <a:rPr lang="en-US" altLang="en-US" smtClean="0">
                <a:solidFill>
                  <a:srgbClr val="000000"/>
                </a:solidFill>
              </a:rPr>
              <a:pPr/>
              <a:t>27</a:t>
            </a:fld>
            <a:endParaRPr lang="en-US" altLang="en-US">
              <a:solidFill>
                <a:srgbClr val="000000"/>
              </a:solidFill>
            </a:endParaRPr>
          </a:p>
        </p:txBody>
      </p:sp>
      <p:sp>
        <p:nvSpPr>
          <p:cNvPr id="177154" name="Rectangle 2">
            <a:extLst>
              <a:ext uri="{FF2B5EF4-FFF2-40B4-BE49-F238E27FC236}">
                <a16:creationId xmlns:a16="http://schemas.microsoft.com/office/drawing/2014/main" id="{A8C42163-21F8-41C7-B1F2-891CFF198BE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7155" name="Rectangle 3">
            <a:extLst>
              <a:ext uri="{FF2B5EF4-FFF2-40B4-BE49-F238E27FC236}">
                <a16:creationId xmlns:a16="http://schemas.microsoft.com/office/drawing/2014/main" id="{CDB451DD-B121-4A4B-B6AE-A8F8B60324C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49" name="Rectangle 7">
            <a:extLst>
              <a:ext uri="{FF2B5EF4-FFF2-40B4-BE49-F238E27FC236}">
                <a16:creationId xmlns:a16="http://schemas.microsoft.com/office/drawing/2014/main" id="{5A1C2E29-034C-4A6E-8046-761CEA7C012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C049F3D-A826-4FCD-98DA-35EF3657D61A}" type="slidenum">
              <a:rPr lang="en-US" altLang="en-US" smtClean="0">
                <a:solidFill>
                  <a:srgbClr val="000000"/>
                </a:solidFill>
              </a:rPr>
              <a:pPr/>
              <a:t>139</a:t>
            </a:fld>
            <a:endParaRPr lang="en-US" altLang="en-US">
              <a:solidFill>
                <a:srgbClr val="000000"/>
              </a:solidFill>
            </a:endParaRPr>
          </a:p>
        </p:txBody>
      </p:sp>
      <p:sp>
        <p:nvSpPr>
          <p:cNvPr id="309250" name="Rectangle 2">
            <a:extLst>
              <a:ext uri="{FF2B5EF4-FFF2-40B4-BE49-F238E27FC236}">
                <a16:creationId xmlns:a16="http://schemas.microsoft.com/office/drawing/2014/main" id="{A62D005B-D860-444F-99CA-7D799FD6FF9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9251" name="Rectangle 3">
            <a:extLst>
              <a:ext uri="{FF2B5EF4-FFF2-40B4-BE49-F238E27FC236}">
                <a16:creationId xmlns:a16="http://schemas.microsoft.com/office/drawing/2014/main" id="{FFDF0949-C28B-4377-8840-2098032C0F1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3" name="Rectangle 7">
            <a:extLst>
              <a:ext uri="{FF2B5EF4-FFF2-40B4-BE49-F238E27FC236}">
                <a16:creationId xmlns:a16="http://schemas.microsoft.com/office/drawing/2014/main" id="{1FA050DA-8565-4C3C-8A44-2982A851C83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0D735BD-283F-40F2-BB29-3A50D6F9867A}" type="slidenum">
              <a:rPr lang="en-US" altLang="en-US" smtClean="0">
                <a:solidFill>
                  <a:srgbClr val="000000"/>
                </a:solidFill>
              </a:rPr>
              <a:pPr/>
              <a:t>140</a:t>
            </a:fld>
            <a:endParaRPr lang="en-US" altLang="en-US">
              <a:solidFill>
                <a:srgbClr val="000000"/>
              </a:solidFill>
            </a:endParaRPr>
          </a:p>
        </p:txBody>
      </p:sp>
      <p:sp>
        <p:nvSpPr>
          <p:cNvPr id="310274" name="Rectangle 2">
            <a:extLst>
              <a:ext uri="{FF2B5EF4-FFF2-40B4-BE49-F238E27FC236}">
                <a16:creationId xmlns:a16="http://schemas.microsoft.com/office/drawing/2014/main" id="{88E4C6C8-E227-46B2-BBF9-FBA781BD328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0275" name="Rectangle 3">
            <a:extLst>
              <a:ext uri="{FF2B5EF4-FFF2-40B4-BE49-F238E27FC236}">
                <a16:creationId xmlns:a16="http://schemas.microsoft.com/office/drawing/2014/main" id="{CF672959-0ED4-4B07-AF3C-29185053C4D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7" name="Rectangle 7">
            <a:extLst>
              <a:ext uri="{FF2B5EF4-FFF2-40B4-BE49-F238E27FC236}">
                <a16:creationId xmlns:a16="http://schemas.microsoft.com/office/drawing/2014/main" id="{686BEE48-EE98-4F99-A259-9ED505CC8E4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2AF3A60-438C-4C5E-87D1-63230485F3CA}" type="slidenum">
              <a:rPr lang="en-US" altLang="en-US" smtClean="0">
                <a:solidFill>
                  <a:srgbClr val="000000"/>
                </a:solidFill>
              </a:rPr>
              <a:pPr/>
              <a:t>141</a:t>
            </a:fld>
            <a:endParaRPr lang="en-US" altLang="en-US">
              <a:solidFill>
                <a:srgbClr val="000000"/>
              </a:solidFill>
            </a:endParaRPr>
          </a:p>
        </p:txBody>
      </p:sp>
      <p:sp>
        <p:nvSpPr>
          <p:cNvPr id="311298" name="Rectangle 2">
            <a:extLst>
              <a:ext uri="{FF2B5EF4-FFF2-40B4-BE49-F238E27FC236}">
                <a16:creationId xmlns:a16="http://schemas.microsoft.com/office/drawing/2014/main" id="{42F4B949-22C1-40F8-AF32-F542F96A378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1299" name="Rectangle 3">
            <a:extLst>
              <a:ext uri="{FF2B5EF4-FFF2-40B4-BE49-F238E27FC236}">
                <a16:creationId xmlns:a16="http://schemas.microsoft.com/office/drawing/2014/main" id="{60CDA5EE-F18A-477D-9E77-0CC4146E85E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1" name="Rectangle 7">
            <a:extLst>
              <a:ext uri="{FF2B5EF4-FFF2-40B4-BE49-F238E27FC236}">
                <a16:creationId xmlns:a16="http://schemas.microsoft.com/office/drawing/2014/main" id="{19E7F4CB-4446-4E88-A38C-7D61F0F098B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69F6F645-8A6F-4021-BCCE-4B920DD0024C}" type="slidenum">
              <a:rPr lang="en-US" altLang="en-US" smtClean="0">
                <a:solidFill>
                  <a:srgbClr val="000000"/>
                </a:solidFill>
              </a:rPr>
              <a:pPr/>
              <a:t>142</a:t>
            </a:fld>
            <a:endParaRPr lang="en-US" altLang="en-US">
              <a:solidFill>
                <a:srgbClr val="000000"/>
              </a:solidFill>
            </a:endParaRPr>
          </a:p>
        </p:txBody>
      </p:sp>
      <p:sp>
        <p:nvSpPr>
          <p:cNvPr id="312322" name="Rectangle 2">
            <a:extLst>
              <a:ext uri="{FF2B5EF4-FFF2-40B4-BE49-F238E27FC236}">
                <a16:creationId xmlns:a16="http://schemas.microsoft.com/office/drawing/2014/main" id="{F88E3A7F-696C-41CA-98F0-BE22F52EFA6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2323" name="Rectangle 3">
            <a:extLst>
              <a:ext uri="{FF2B5EF4-FFF2-40B4-BE49-F238E27FC236}">
                <a16:creationId xmlns:a16="http://schemas.microsoft.com/office/drawing/2014/main" id="{BC1F9FEC-6A23-49D8-B594-99714B8094CA}"/>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5" name="Rectangle 7">
            <a:extLst>
              <a:ext uri="{FF2B5EF4-FFF2-40B4-BE49-F238E27FC236}">
                <a16:creationId xmlns:a16="http://schemas.microsoft.com/office/drawing/2014/main" id="{E95D9147-9A69-4F2D-BEE6-95E707C148E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D3EAC3BF-C10F-468D-98AA-B84325DB48F6}" type="slidenum">
              <a:rPr lang="en-US" altLang="en-US" smtClean="0">
                <a:solidFill>
                  <a:srgbClr val="000000"/>
                </a:solidFill>
              </a:rPr>
              <a:pPr/>
              <a:t>143</a:t>
            </a:fld>
            <a:endParaRPr lang="en-US" altLang="en-US">
              <a:solidFill>
                <a:srgbClr val="000000"/>
              </a:solidFill>
            </a:endParaRPr>
          </a:p>
        </p:txBody>
      </p:sp>
      <p:sp>
        <p:nvSpPr>
          <p:cNvPr id="313346" name="Rectangle 2">
            <a:extLst>
              <a:ext uri="{FF2B5EF4-FFF2-40B4-BE49-F238E27FC236}">
                <a16:creationId xmlns:a16="http://schemas.microsoft.com/office/drawing/2014/main" id="{C2F7C34E-E401-4481-A1A7-A31E023F5BF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3347" name="Rectangle 3">
            <a:extLst>
              <a:ext uri="{FF2B5EF4-FFF2-40B4-BE49-F238E27FC236}">
                <a16:creationId xmlns:a16="http://schemas.microsoft.com/office/drawing/2014/main" id="{B2D4E13C-63B3-49B8-8B0D-F39369A7482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69" name="Rectangle 7">
            <a:extLst>
              <a:ext uri="{FF2B5EF4-FFF2-40B4-BE49-F238E27FC236}">
                <a16:creationId xmlns:a16="http://schemas.microsoft.com/office/drawing/2014/main" id="{6872ED91-749F-49FE-A7D3-6E535742F0B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26A7F4D-5F6A-427B-B45F-3AE83D7B2156}" type="slidenum">
              <a:rPr lang="en-US" altLang="en-US" smtClean="0">
                <a:solidFill>
                  <a:srgbClr val="000000"/>
                </a:solidFill>
              </a:rPr>
              <a:pPr/>
              <a:t>144</a:t>
            </a:fld>
            <a:endParaRPr lang="en-US" altLang="en-US">
              <a:solidFill>
                <a:srgbClr val="000000"/>
              </a:solidFill>
            </a:endParaRPr>
          </a:p>
        </p:txBody>
      </p:sp>
      <p:sp>
        <p:nvSpPr>
          <p:cNvPr id="314370" name="Rectangle 2">
            <a:extLst>
              <a:ext uri="{FF2B5EF4-FFF2-40B4-BE49-F238E27FC236}">
                <a16:creationId xmlns:a16="http://schemas.microsoft.com/office/drawing/2014/main" id="{D7371360-85CC-4F09-B4F0-50F14FD9BD9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4371" name="Rectangle 3">
            <a:extLst>
              <a:ext uri="{FF2B5EF4-FFF2-40B4-BE49-F238E27FC236}">
                <a16:creationId xmlns:a16="http://schemas.microsoft.com/office/drawing/2014/main" id="{261389B3-DD63-4C3D-BB6E-2F737FD8D5D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3" name="Rectangle 7">
            <a:extLst>
              <a:ext uri="{FF2B5EF4-FFF2-40B4-BE49-F238E27FC236}">
                <a16:creationId xmlns:a16="http://schemas.microsoft.com/office/drawing/2014/main" id="{6D18BAAD-F6FB-462A-AF06-4FFE999FABD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D4DBFEB-F06E-448C-85CA-4F7D58247787}" type="slidenum">
              <a:rPr lang="en-US" altLang="en-US" smtClean="0">
                <a:solidFill>
                  <a:srgbClr val="000000"/>
                </a:solidFill>
              </a:rPr>
              <a:pPr/>
              <a:t>145</a:t>
            </a:fld>
            <a:endParaRPr lang="en-US" altLang="en-US">
              <a:solidFill>
                <a:srgbClr val="000000"/>
              </a:solidFill>
            </a:endParaRPr>
          </a:p>
        </p:txBody>
      </p:sp>
      <p:sp>
        <p:nvSpPr>
          <p:cNvPr id="315394" name="Rectangle 2">
            <a:extLst>
              <a:ext uri="{FF2B5EF4-FFF2-40B4-BE49-F238E27FC236}">
                <a16:creationId xmlns:a16="http://schemas.microsoft.com/office/drawing/2014/main" id="{5DA57120-9ABC-4149-AF66-9493CAB9858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5395" name="Rectangle 3">
            <a:extLst>
              <a:ext uri="{FF2B5EF4-FFF2-40B4-BE49-F238E27FC236}">
                <a16:creationId xmlns:a16="http://schemas.microsoft.com/office/drawing/2014/main" id="{9FDBBA58-CAF2-4B66-BBBF-92D3E204023A}"/>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7" name="Rectangle 7">
            <a:extLst>
              <a:ext uri="{FF2B5EF4-FFF2-40B4-BE49-F238E27FC236}">
                <a16:creationId xmlns:a16="http://schemas.microsoft.com/office/drawing/2014/main" id="{B56D8026-9CCA-4A87-B818-8EFFCAD5DD5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86CF4791-E345-407D-A2D0-17F64F4E86C0}" type="slidenum">
              <a:rPr lang="en-US" altLang="en-US" smtClean="0">
                <a:solidFill>
                  <a:srgbClr val="000000"/>
                </a:solidFill>
              </a:rPr>
              <a:pPr/>
              <a:t>146</a:t>
            </a:fld>
            <a:endParaRPr lang="en-US" altLang="en-US">
              <a:solidFill>
                <a:srgbClr val="000000"/>
              </a:solidFill>
            </a:endParaRPr>
          </a:p>
        </p:txBody>
      </p:sp>
      <p:sp>
        <p:nvSpPr>
          <p:cNvPr id="316418" name="Rectangle 2">
            <a:extLst>
              <a:ext uri="{FF2B5EF4-FFF2-40B4-BE49-F238E27FC236}">
                <a16:creationId xmlns:a16="http://schemas.microsoft.com/office/drawing/2014/main" id="{9CAAF4DE-5A24-4514-91CD-DA261AF0201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6419" name="Rectangle 3">
            <a:extLst>
              <a:ext uri="{FF2B5EF4-FFF2-40B4-BE49-F238E27FC236}">
                <a16:creationId xmlns:a16="http://schemas.microsoft.com/office/drawing/2014/main" id="{E80F3634-DDEB-4FB9-B8E0-FB333AB5152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1" name="Rectangle 7">
            <a:extLst>
              <a:ext uri="{FF2B5EF4-FFF2-40B4-BE49-F238E27FC236}">
                <a16:creationId xmlns:a16="http://schemas.microsoft.com/office/drawing/2014/main" id="{7073CA9E-8C2D-47E0-8394-5B770607EBB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2C6BD09-06DB-4C0D-95F4-F28CEC8F9062}" type="slidenum">
              <a:rPr lang="en-US" altLang="en-US" smtClean="0">
                <a:solidFill>
                  <a:srgbClr val="000000"/>
                </a:solidFill>
              </a:rPr>
              <a:pPr/>
              <a:t>147</a:t>
            </a:fld>
            <a:endParaRPr lang="en-US" altLang="en-US">
              <a:solidFill>
                <a:srgbClr val="000000"/>
              </a:solidFill>
            </a:endParaRPr>
          </a:p>
        </p:txBody>
      </p:sp>
      <p:sp>
        <p:nvSpPr>
          <p:cNvPr id="317442" name="Rectangle 2">
            <a:extLst>
              <a:ext uri="{FF2B5EF4-FFF2-40B4-BE49-F238E27FC236}">
                <a16:creationId xmlns:a16="http://schemas.microsoft.com/office/drawing/2014/main" id="{D005F97A-7E04-4C80-BA1E-BC1047C33C9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43" name="Rectangle 3">
            <a:extLst>
              <a:ext uri="{FF2B5EF4-FFF2-40B4-BE49-F238E27FC236}">
                <a16:creationId xmlns:a16="http://schemas.microsoft.com/office/drawing/2014/main" id="{F5BF5E02-04B8-4E97-8349-99D517273DC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89" name="Rectangle 7">
            <a:extLst>
              <a:ext uri="{FF2B5EF4-FFF2-40B4-BE49-F238E27FC236}">
                <a16:creationId xmlns:a16="http://schemas.microsoft.com/office/drawing/2014/main" id="{81D6C7D7-1FBF-4DD8-8CD0-FACE5339A41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8311DB28-7FA6-4BF1-8375-DAA31B35A150}" type="slidenum">
              <a:rPr lang="en-US" altLang="en-US" smtClean="0">
                <a:solidFill>
                  <a:srgbClr val="000000"/>
                </a:solidFill>
              </a:rPr>
              <a:pPr/>
              <a:t>148</a:t>
            </a:fld>
            <a:endParaRPr lang="en-US" altLang="en-US">
              <a:solidFill>
                <a:srgbClr val="000000"/>
              </a:solidFill>
            </a:endParaRPr>
          </a:p>
        </p:txBody>
      </p:sp>
      <p:sp>
        <p:nvSpPr>
          <p:cNvPr id="319490" name="Rectangle 2">
            <a:extLst>
              <a:ext uri="{FF2B5EF4-FFF2-40B4-BE49-F238E27FC236}">
                <a16:creationId xmlns:a16="http://schemas.microsoft.com/office/drawing/2014/main" id="{3987C128-FDDE-48B0-B97E-5D087D35D42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9491" name="Rectangle 3">
            <a:extLst>
              <a:ext uri="{FF2B5EF4-FFF2-40B4-BE49-F238E27FC236}">
                <a16:creationId xmlns:a16="http://schemas.microsoft.com/office/drawing/2014/main" id="{98EA788E-5FB3-49AD-BE0D-96352F1E970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7" name="Rectangle 7">
            <a:extLst>
              <a:ext uri="{FF2B5EF4-FFF2-40B4-BE49-F238E27FC236}">
                <a16:creationId xmlns:a16="http://schemas.microsoft.com/office/drawing/2014/main" id="{91D2253A-EBB4-4B7B-9D36-8F18C539290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078D2AD-768E-4483-A809-74E2A99EAAFA}" type="slidenum">
              <a:rPr lang="en-US" altLang="en-US" smtClean="0">
                <a:solidFill>
                  <a:srgbClr val="000000"/>
                </a:solidFill>
              </a:rPr>
              <a:pPr/>
              <a:t>28</a:t>
            </a:fld>
            <a:endParaRPr lang="en-US" altLang="en-US">
              <a:solidFill>
                <a:srgbClr val="000000"/>
              </a:solidFill>
            </a:endParaRPr>
          </a:p>
        </p:txBody>
      </p:sp>
      <p:sp>
        <p:nvSpPr>
          <p:cNvPr id="178178" name="Rectangle 2">
            <a:extLst>
              <a:ext uri="{FF2B5EF4-FFF2-40B4-BE49-F238E27FC236}">
                <a16:creationId xmlns:a16="http://schemas.microsoft.com/office/drawing/2014/main" id="{41887D28-6F5D-4DE5-9B9F-85092261A6E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8179" name="Rectangle 3">
            <a:extLst>
              <a:ext uri="{FF2B5EF4-FFF2-40B4-BE49-F238E27FC236}">
                <a16:creationId xmlns:a16="http://schemas.microsoft.com/office/drawing/2014/main" id="{D9C84063-4C6D-420D-9854-79E0ABC6B43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3" name="Rectangle 7">
            <a:extLst>
              <a:ext uri="{FF2B5EF4-FFF2-40B4-BE49-F238E27FC236}">
                <a16:creationId xmlns:a16="http://schemas.microsoft.com/office/drawing/2014/main" id="{74B41A8F-AFEF-44F8-A1A7-1A1C3FE771F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E4CA7A8F-463B-496C-8231-0725808DE590}" type="slidenum">
              <a:rPr lang="en-US" altLang="en-US" smtClean="0">
                <a:solidFill>
                  <a:srgbClr val="000000"/>
                </a:solidFill>
              </a:rPr>
              <a:pPr/>
              <a:t>149</a:t>
            </a:fld>
            <a:endParaRPr lang="en-US" altLang="en-US">
              <a:solidFill>
                <a:srgbClr val="000000"/>
              </a:solidFill>
            </a:endParaRPr>
          </a:p>
        </p:txBody>
      </p:sp>
      <p:sp>
        <p:nvSpPr>
          <p:cNvPr id="320514" name="Rectangle 2">
            <a:extLst>
              <a:ext uri="{FF2B5EF4-FFF2-40B4-BE49-F238E27FC236}">
                <a16:creationId xmlns:a16="http://schemas.microsoft.com/office/drawing/2014/main" id="{AB0C7CFA-DDF3-4B22-B7BF-F6D296EAD75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0515" name="Rectangle 3">
            <a:extLst>
              <a:ext uri="{FF2B5EF4-FFF2-40B4-BE49-F238E27FC236}">
                <a16:creationId xmlns:a16="http://schemas.microsoft.com/office/drawing/2014/main" id="{C552A205-48CD-4E99-A0CA-6D4BE1F1E94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7" name="Rectangle 7">
            <a:extLst>
              <a:ext uri="{FF2B5EF4-FFF2-40B4-BE49-F238E27FC236}">
                <a16:creationId xmlns:a16="http://schemas.microsoft.com/office/drawing/2014/main" id="{FB196B3B-836F-41A8-98AE-F79A45AF334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A4401C4-82AD-4025-8675-CA4864364DCA}" type="slidenum">
              <a:rPr lang="en-US" altLang="en-US" smtClean="0">
                <a:solidFill>
                  <a:srgbClr val="000000"/>
                </a:solidFill>
              </a:rPr>
              <a:pPr/>
              <a:t>150</a:t>
            </a:fld>
            <a:endParaRPr lang="en-US" altLang="en-US">
              <a:solidFill>
                <a:srgbClr val="000000"/>
              </a:solidFill>
            </a:endParaRPr>
          </a:p>
        </p:txBody>
      </p:sp>
      <p:sp>
        <p:nvSpPr>
          <p:cNvPr id="321538" name="Rectangle 2">
            <a:extLst>
              <a:ext uri="{FF2B5EF4-FFF2-40B4-BE49-F238E27FC236}">
                <a16:creationId xmlns:a16="http://schemas.microsoft.com/office/drawing/2014/main" id="{F5D9EE50-E1F6-431C-8CB1-35D4C42A3CC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1539" name="Rectangle 3">
            <a:extLst>
              <a:ext uri="{FF2B5EF4-FFF2-40B4-BE49-F238E27FC236}">
                <a16:creationId xmlns:a16="http://schemas.microsoft.com/office/drawing/2014/main" id="{88C6DF68-DB4E-410D-80B6-541B90143D20}"/>
              </a:ext>
            </a:extLst>
          </p:cNvPr>
          <p:cNvSpPr>
            <a:spLocks noGrp="1" noChangeArrowheads="1"/>
          </p:cNvSpPr>
          <p:nvPr>
            <p:ph type="body" idx="1"/>
          </p:nvPr>
        </p:nvSpPr>
        <p:spPr bwMode="auto">
          <a:xfrm>
            <a:off x="974725" y="4560888"/>
            <a:ext cx="5365750"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de-DE"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1" name="Rectangle 7">
            <a:extLst>
              <a:ext uri="{FF2B5EF4-FFF2-40B4-BE49-F238E27FC236}">
                <a16:creationId xmlns:a16="http://schemas.microsoft.com/office/drawing/2014/main" id="{756876E9-E555-4A10-9B04-D5A0BB8209E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74D79DD-13E1-4294-A23C-53EE3CECC497}" type="slidenum">
              <a:rPr lang="en-US" altLang="en-US" smtClean="0">
                <a:solidFill>
                  <a:srgbClr val="000000"/>
                </a:solidFill>
              </a:rPr>
              <a:pPr/>
              <a:t>151</a:t>
            </a:fld>
            <a:endParaRPr lang="en-US" altLang="en-US">
              <a:solidFill>
                <a:srgbClr val="000000"/>
              </a:solidFill>
            </a:endParaRPr>
          </a:p>
        </p:txBody>
      </p:sp>
      <p:sp>
        <p:nvSpPr>
          <p:cNvPr id="322562" name="Rectangle 2">
            <a:extLst>
              <a:ext uri="{FF2B5EF4-FFF2-40B4-BE49-F238E27FC236}">
                <a16:creationId xmlns:a16="http://schemas.microsoft.com/office/drawing/2014/main" id="{5C39E25B-6538-4649-830C-FAC2BFF9005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2563" name="Rectangle 3">
            <a:extLst>
              <a:ext uri="{FF2B5EF4-FFF2-40B4-BE49-F238E27FC236}">
                <a16:creationId xmlns:a16="http://schemas.microsoft.com/office/drawing/2014/main" id="{9122C5B8-EE4A-4B30-BAB1-7B954584CBDB}"/>
              </a:ext>
            </a:extLst>
          </p:cNvPr>
          <p:cNvSpPr>
            <a:spLocks noGrp="1" noChangeArrowheads="1"/>
          </p:cNvSpPr>
          <p:nvPr>
            <p:ph type="body" idx="1"/>
          </p:nvPr>
        </p:nvSpPr>
        <p:spPr bwMode="auto">
          <a:xfrm>
            <a:off x="974725" y="4560888"/>
            <a:ext cx="5365750"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de-DE"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5" name="Rectangle 7">
            <a:extLst>
              <a:ext uri="{FF2B5EF4-FFF2-40B4-BE49-F238E27FC236}">
                <a16:creationId xmlns:a16="http://schemas.microsoft.com/office/drawing/2014/main" id="{AB817238-0DA9-44CF-800D-EA031DE7FF7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EC5A9F7-F532-4C89-8735-5E9DDD729626}" type="slidenum">
              <a:rPr lang="en-US" altLang="en-US" smtClean="0">
                <a:solidFill>
                  <a:srgbClr val="000000"/>
                </a:solidFill>
              </a:rPr>
              <a:pPr/>
              <a:t>152</a:t>
            </a:fld>
            <a:endParaRPr lang="en-US" altLang="en-US">
              <a:solidFill>
                <a:srgbClr val="000000"/>
              </a:solidFill>
            </a:endParaRPr>
          </a:p>
        </p:txBody>
      </p:sp>
      <p:sp>
        <p:nvSpPr>
          <p:cNvPr id="323586" name="Rectangle 2">
            <a:extLst>
              <a:ext uri="{FF2B5EF4-FFF2-40B4-BE49-F238E27FC236}">
                <a16:creationId xmlns:a16="http://schemas.microsoft.com/office/drawing/2014/main" id="{35DED9FE-8731-4E97-8C8B-ED6F8A19ACE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3587" name="Rectangle 3">
            <a:extLst>
              <a:ext uri="{FF2B5EF4-FFF2-40B4-BE49-F238E27FC236}">
                <a16:creationId xmlns:a16="http://schemas.microsoft.com/office/drawing/2014/main" id="{E835C804-F4F3-4466-8735-D1A2BD84BC2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3" name="Rectangle 7">
            <a:extLst>
              <a:ext uri="{FF2B5EF4-FFF2-40B4-BE49-F238E27FC236}">
                <a16:creationId xmlns:a16="http://schemas.microsoft.com/office/drawing/2014/main" id="{B4B88EB9-5E67-446D-8057-9316048D3F1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67F923A1-8808-458D-8E77-D2DAD53FD326}" type="slidenum">
              <a:rPr lang="en-US" altLang="en-US" smtClean="0">
                <a:solidFill>
                  <a:srgbClr val="000000"/>
                </a:solidFill>
              </a:rPr>
              <a:pPr/>
              <a:t>153</a:t>
            </a:fld>
            <a:endParaRPr lang="en-US" altLang="en-US">
              <a:solidFill>
                <a:srgbClr val="000000"/>
              </a:solidFill>
            </a:endParaRPr>
          </a:p>
        </p:txBody>
      </p:sp>
      <p:sp>
        <p:nvSpPr>
          <p:cNvPr id="325634" name="Rectangle 2">
            <a:extLst>
              <a:ext uri="{FF2B5EF4-FFF2-40B4-BE49-F238E27FC236}">
                <a16:creationId xmlns:a16="http://schemas.microsoft.com/office/drawing/2014/main" id="{EF09362E-65B0-4C0D-8BE1-42FF57AEC25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5635" name="Rectangle 3">
            <a:extLst>
              <a:ext uri="{FF2B5EF4-FFF2-40B4-BE49-F238E27FC236}">
                <a16:creationId xmlns:a16="http://schemas.microsoft.com/office/drawing/2014/main" id="{6880B449-2FD4-43BD-9799-C3ECDDC5D40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1" name="Rectangle 7">
            <a:extLst>
              <a:ext uri="{FF2B5EF4-FFF2-40B4-BE49-F238E27FC236}">
                <a16:creationId xmlns:a16="http://schemas.microsoft.com/office/drawing/2014/main" id="{EC5E8FE0-1C1D-48C7-970D-71701BDD87C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566817D-451F-4FE5-B6BA-C21ADF03C8A1}" type="slidenum">
              <a:rPr lang="en-US" altLang="en-US" smtClean="0">
                <a:solidFill>
                  <a:srgbClr val="000000"/>
                </a:solidFill>
              </a:rPr>
              <a:pPr/>
              <a:t>154</a:t>
            </a:fld>
            <a:endParaRPr lang="en-US" altLang="en-US">
              <a:solidFill>
                <a:srgbClr val="000000"/>
              </a:solidFill>
            </a:endParaRPr>
          </a:p>
        </p:txBody>
      </p:sp>
      <p:sp>
        <p:nvSpPr>
          <p:cNvPr id="327682" name="Rectangle 2">
            <a:extLst>
              <a:ext uri="{FF2B5EF4-FFF2-40B4-BE49-F238E27FC236}">
                <a16:creationId xmlns:a16="http://schemas.microsoft.com/office/drawing/2014/main" id="{BDB56F0E-2705-4012-9F4C-B7727A1ECAE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683" name="Rectangle 3">
            <a:extLst>
              <a:ext uri="{FF2B5EF4-FFF2-40B4-BE49-F238E27FC236}">
                <a16:creationId xmlns:a16="http://schemas.microsoft.com/office/drawing/2014/main" id="{29C15033-8A65-4525-87CC-D53A3AE7F83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29" name="Rectangle 7">
            <a:extLst>
              <a:ext uri="{FF2B5EF4-FFF2-40B4-BE49-F238E27FC236}">
                <a16:creationId xmlns:a16="http://schemas.microsoft.com/office/drawing/2014/main" id="{ACD7F3D0-314F-4F4D-AFC9-6BDDE6A8469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2331C0E-C2FF-40BB-B780-D1A5C5EAD330}" type="slidenum">
              <a:rPr lang="en-US" altLang="en-US" smtClean="0">
                <a:solidFill>
                  <a:srgbClr val="000000"/>
                </a:solidFill>
              </a:rPr>
              <a:pPr/>
              <a:t>155</a:t>
            </a:fld>
            <a:endParaRPr lang="en-US" altLang="en-US">
              <a:solidFill>
                <a:srgbClr val="000000"/>
              </a:solidFill>
            </a:endParaRPr>
          </a:p>
        </p:txBody>
      </p:sp>
      <p:sp>
        <p:nvSpPr>
          <p:cNvPr id="329730" name="Rectangle 2">
            <a:extLst>
              <a:ext uri="{FF2B5EF4-FFF2-40B4-BE49-F238E27FC236}">
                <a16:creationId xmlns:a16="http://schemas.microsoft.com/office/drawing/2014/main" id="{D189E17D-0009-4D9B-9B3C-9C4857697F8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9731" name="Rectangle 3">
            <a:extLst>
              <a:ext uri="{FF2B5EF4-FFF2-40B4-BE49-F238E27FC236}">
                <a16:creationId xmlns:a16="http://schemas.microsoft.com/office/drawing/2014/main" id="{0041E3EA-C703-4D1E-A027-DF772465060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7" name="Rectangle 7">
            <a:extLst>
              <a:ext uri="{FF2B5EF4-FFF2-40B4-BE49-F238E27FC236}">
                <a16:creationId xmlns:a16="http://schemas.microsoft.com/office/drawing/2014/main" id="{E1C61BD7-112E-485D-AD59-378432E0A37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ED70260A-8FE5-4FDA-AD87-E4C0DFC05AB3}" type="slidenum">
              <a:rPr lang="en-US" altLang="en-US" smtClean="0">
                <a:solidFill>
                  <a:srgbClr val="000000"/>
                </a:solidFill>
              </a:rPr>
              <a:pPr/>
              <a:t>156</a:t>
            </a:fld>
            <a:endParaRPr lang="en-US" altLang="en-US">
              <a:solidFill>
                <a:srgbClr val="000000"/>
              </a:solidFill>
            </a:endParaRPr>
          </a:p>
        </p:txBody>
      </p:sp>
      <p:sp>
        <p:nvSpPr>
          <p:cNvPr id="331778" name="Rectangle 2">
            <a:extLst>
              <a:ext uri="{FF2B5EF4-FFF2-40B4-BE49-F238E27FC236}">
                <a16:creationId xmlns:a16="http://schemas.microsoft.com/office/drawing/2014/main" id="{EA0188BA-590B-40EA-AA36-F1121FDCB49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1779" name="Rectangle 3">
            <a:extLst>
              <a:ext uri="{FF2B5EF4-FFF2-40B4-BE49-F238E27FC236}">
                <a16:creationId xmlns:a16="http://schemas.microsoft.com/office/drawing/2014/main" id="{CBED31C5-2E20-432E-B1F1-E64820F0EAA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5" name="Rectangle 7">
            <a:extLst>
              <a:ext uri="{FF2B5EF4-FFF2-40B4-BE49-F238E27FC236}">
                <a16:creationId xmlns:a16="http://schemas.microsoft.com/office/drawing/2014/main" id="{2E729C9C-13A5-48D7-B0E2-3B59FA4A271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6E32052-4501-4DE2-A164-EA406150A6D3}" type="slidenum">
              <a:rPr lang="en-US" altLang="en-US" smtClean="0">
                <a:solidFill>
                  <a:srgbClr val="000000"/>
                </a:solidFill>
              </a:rPr>
              <a:pPr/>
              <a:t>157</a:t>
            </a:fld>
            <a:endParaRPr lang="en-US" altLang="en-US">
              <a:solidFill>
                <a:srgbClr val="000000"/>
              </a:solidFill>
            </a:endParaRPr>
          </a:p>
        </p:txBody>
      </p:sp>
      <p:sp>
        <p:nvSpPr>
          <p:cNvPr id="333826" name="Rectangle 2">
            <a:extLst>
              <a:ext uri="{FF2B5EF4-FFF2-40B4-BE49-F238E27FC236}">
                <a16:creationId xmlns:a16="http://schemas.microsoft.com/office/drawing/2014/main" id="{F359E431-DA53-4497-B93E-AA123E1715A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3827" name="Rectangle 3">
            <a:extLst>
              <a:ext uri="{FF2B5EF4-FFF2-40B4-BE49-F238E27FC236}">
                <a16:creationId xmlns:a16="http://schemas.microsoft.com/office/drawing/2014/main" id="{344A0241-9133-498E-B45E-BC98849716E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49" name="Rectangle 7">
            <a:extLst>
              <a:ext uri="{FF2B5EF4-FFF2-40B4-BE49-F238E27FC236}">
                <a16:creationId xmlns:a16="http://schemas.microsoft.com/office/drawing/2014/main" id="{D76A6950-E6E9-4DEB-8EA1-28E3EB2AA06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CE95D291-0DE7-4A78-9609-055CBDFF4C17}" type="slidenum">
              <a:rPr lang="en-US" altLang="en-US" smtClean="0">
                <a:solidFill>
                  <a:srgbClr val="000000"/>
                </a:solidFill>
              </a:rPr>
              <a:pPr/>
              <a:t>158</a:t>
            </a:fld>
            <a:endParaRPr lang="en-US" altLang="en-US">
              <a:solidFill>
                <a:srgbClr val="000000"/>
              </a:solidFill>
            </a:endParaRPr>
          </a:p>
        </p:txBody>
      </p:sp>
      <p:sp>
        <p:nvSpPr>
          <p:cNvPr id="334850" name="Rectangle 2">
            <a:extLst>
              <a:ext uri="{FF2B5EF4-FFF2-40B4-BE49-F238E27FC236}">
                <a16:creationId xmlns:a16="http://schemas.microsoft.com/office/drawing/2014/main" id="{9E5D87F8-72AA-4AF1-90B8-BDA7CE23822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4851" name="Rectangle 3">
            <a:extLst>
              <a:ext uri="{FF2B5EF4-FFF2-40B4-BE49-F238E27FC236}">
                <a16:creationId xmlns:a16="http://schemas.microsoft.com/office/drawing/2014/main" id="{6B2873D9-0580-437D-BBC5-4E58C708D4B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5" name="Rectangle 7">
            <a:extLst>
              <a:ext uri="{FF2B5EF4-FFF2-40B4-BE49-F238E27FC236}">
                <a16:creationId xmlns:a16="http://schemas.microsoft.com/office/drawing/2014/main" id="{E5068850-CC9F-401E-9E29-E0DE7D7E326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E970439-F04A-48DC-AC0E-8BFAB4C6CA7F}" type="slidenum">
              <a:rPr lang="en-US" altLang="en-US" smtClean="0">
                <a:solidFill>
                  <a:srgbClr val="000000"/>
                </a:solidFill>
              </a:rPr>
              <a:pPr/>
              <a:t>29</a:t>
            </a:fld>
            <a:endParaRPr lang="en-US" altLang="en-US">
              <a:solidFill>
                <a:srgbClr val="000000"/>
              </a:solidFill>
            </a:endParaRPr>
          </a:p>
        </p:txBody>
      </p:sp>
      <p:sp>
        <p:nvSpPr>
          <p:cNvPr id="180226" name="Rectangle 2">
            <a:extLst>
              <a:ext uri="{FF2B5EF4-FFF2-40B4-BE49-F238E27FC236}">
                <a16:creationId xmlns:a16="http://schemas.microsoft.com/office/drawing/2014/main" id="{3DA18A7B-7686-4543-AD13-BAE6DA492E6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0227" name="Rectangle 3">
            <a:extLst>
              <a:ext uri="{FF2B5EF4-FFF2-40B4-BE49-F238E27FC236}">
                <a16:creationId xmlns:a16="http://schemas.microsoft.com/office/drawing/2014/main" id="{5E44FE51-4899-45EF-91D5-E72BBFFEF5D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3" name="Rectangle 7">
            <a:extLst>
              <a:ext uri="{FF2B5EF4-FFF2-40B4-BE49-F238E27FC236}">
                <a16:creationId xmlns:a16="http://schemas.microsoft.com/office/drawing/2014/main" id="{85EE13D3-D507-4601-A5A3-F6D57D2E91C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0280A6E-0F95-4585-847F-8A5F9FB29581}" type="slidenum">
              <a:rPr lang="en-US" altLang="en-US" smtClean="0">
                <a:solidFill>
                  <a:srgbClr val="000000"/>
                </a:solidFill>
              </a:rPr>
              <a:pPr/>
              <a:t>159</a:t>
            </a:fld>
            <a:endParaRPr lang="en-US" altLang="en-US">
              <a:solidFill>
                <a:srgbClr val="000000"/>
              </a:solidFill>
            </a:endParaRPr>
          </a:p>
        </p:txBody>
      </p:sp>
      <p:sp>
        <p:nvSpPr>
          <p:cNvPr id="335874" name="Rectangle 2">
            <a:extLst>
              <a:ext uri="{FF2B5EF4-FFF2-40B4-BE49-F238E27FC236}">
                <a16:creationId xmlns:a16="http://schemas.microsoft.com/office/drawing/2014/main" id="{FA12B110-04C2-419E-9B0C-E2259F5FE22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5875" name="Rectangle 3">
            <a:extLst>
              <a:ext uri="{FF2B5EF4-FFF2-40B4-BE49-F238E27FC236}">
                <a16:creationId xmlns:a16="http://schemas.microsoft.com/office/drawing/2014/main" id="{31DDC182-77E8-4B95-B415-7C6D1B3E04AA}"/>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7" name="Rectangle 7">
            <a:extLst>
              <a:ext uri="{FF2B5EF4-FFF2-40B4-BE49-F238E27FC236}">
                <a16:creationId xmlns:a16="http://schemas.microsoft.com/office/drawing/2014/main" id="{FB1E9072-44AF-4107-9598-E8B13C33BE8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FC01BF0-2E2B-471A-9CBC-2EC64343EE44}" type="slidenum">
              <a:rPr lang="en-US" altLang="en-US" smtClean="0">
                <a:solidFill>
                  <a:srgbClr val="000000"/>
                </a:solidFill>
              </a:rPr>
              <a:pPr/>
              <a:t>160</a:t>
            </a:fld>
            <a:endParaRPr lang="en-US" altLang="en-US">
              <a:solidFill>
                <a:srgbClr val="000000"/>
              </a:solidFill>
            </a:endParaRPr>
          </a:p>
        </p:txBody>
      </p:sp>
      <p:sp>
        <p:nvSpPr>
          <p:cNvPr id="336898" name="Rectangle 2">
            <a:extLst>
              <a:ext uri="{FF2B5EF4-FFF2-40B4-BE49-F238E27FC236}">
                <a16:creationId xmlns:a16="http://schemas.microsoft.com/office/drawing/2014/main" id="{CD0F3453-8138-4E98-94A8-E4146E74FC3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6899" name="Rectangle 3">
            <a:extLst>
              <a:ext uri="{FF2B5EF4-FFF2-40B4-BE49-F238E27FC236}">
                <a16:creationId xmlns:a16="http://schemas.microsoft.com/office/drawing/2014/main" id="{92267B5D-1AE5-4E13-9BC9-710B78EF568A}"/>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5" name="Rectangle 7">
            <a:extLst>
              <a:ext uri="{FF2B5EF4-FFF2-40B4-BE49-F238E27FC236}">
                <a16:creationId xmlns:a16="http://schemas.microsoft.com/office/drawing/2014/main" id="{3E49996C-4367-4B03-8D9D-16A89295B1B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9FF7361-06C7-4C6F-B20C-B7E002B440B7}" type="slidenum">
              <a:rPr lang="en-US" altLang="en-US" smtClean="0">
                <a:solidFill>
                  <a:srgbClr val="000000"/>
                </a:solidFill>
              </a:rPr>
              <a:pPr/>
              <a:t>161</a:t>
            </a:fld>
            <a:endParaRPr lang="en-US" altLang="en-US">
              <a:solidFill>
                <a:srgbClr val="000000"/>
              </a:solidFill>
            </a:endParaRPr>
          </a:p>
        </p:txBody>
      </p:sp>
      <p:sp>
        <p:nvSpPr>
          <p:cNvPr id="338946" name="Rectangle 2">
            <a:extLst>
              <a:ext uri="{FF2B5EF4-FFF2-40B4-BE49-F238E27FC236}">
                <a16:creationId xmlns:a16="http://schemas.microsoft.com/office/drawing/2014/main" id="{5CF2A8AC-9AC0-4B90-8A96-73C48238CC7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8947" name="Rectangle 3">
            <a:extLst>
              <a:ext uri="{FF2B5EF4-FFF2-40B4-BE49-F238E27FC236}">
                <a16:creationId xmlns:a16="http://schemas.microsoft.com/office/drawing/2014/main" id="{715FAF9F-88E6-48C2-8227-7968FE02256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69" name="Rectangle 7">
            <a:extLst>
              <a:ext uri="{FF2B5EF4-FFF2-40B4-BE49-F238E27FC236}">
                <a16:creationId xmlns:a16="http://schemas.microsoft.com/office/drawing/2014/main" id="{2134FC55-49C5-46E6-89FB-FCA63EF0679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C3C4E601-1571-4A5F-B85B-665845CBEC9D}" type="slidenum">
              <a:rPr lang="en-US" altLang="en-US" smtClean="0">
                <a:solidFill>
                  <a:srgbClr val="000000"/>
                </a:solidFill>
              </a:rPr>
              <a:pPr/>
              <a:t>162</a:t>
            </a:fld>
            <a:endParaRPr lang="en-US" altLang="en-US">
              <a:solidFill>
                <a:srgbClr val="000000"/>
              </a:solidFill>
            </a:endParaRPr>
          </a:p>
        </p:txBody>
      </p:sp>
      <p:sp>
        <p:nvSpPr>
          <p:cNvPr id="339970" name="Rectangle 2">
            <a:extLst>
              <a:ext uri="{FF2B5EF4-FFF2-40B4-BE49-F238E27FC236}">
                <a16:creationId xmlns:a16="http://schemas.microsoft.com/office/drawing/2014/main" id="{0A67078D-C7F7-416B-89E4-5D55FABB00E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9971" name="Rectangle 3">
            <a:extLst>
              <a:ext uri="{FF2B5EF4-FFF2-40B4-BE49-F238E27FC236}">
                <a16:creationId xmlns:a16="http://schemas.microsoft.com/office/drawing/2014/main" id="{A09B93E0-587D-4919-A603-98984CE4E5FA}"/>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7" name="Rectangle 7">
            <a:extLst>
              <a:ext uri="{FF2B5EF4-FFF2-40B4-BE49-F238E27FC236}">
                <a16:creationId xmlns:a16="http://schemas.microsoft.com/office/drawing/2014/main" id="{5B766FA0-DDFF-4A94-80E4-BC325B9A922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084E6D4-5D00-411B-9B88-5C798B7AD084}" type="slidenum">
              <a:rPr lang="en-US" altLang="en-US" smtClean="0">
                <a:solidFill>
                  <a:srgbClr val="000000"/>
                </a:solidFill>
              </a:rPr>
              <a:pPr/>
              <a:t>163</a:t>
            </a:fld>
            <a:endParaRPr lang="en-US" altLang="en-US">
              <a:solidFill>
                <a:srgbClr val="000000"/>
              </a:solidFill>
            </a:endParaRPr>
          </a:p>
        </p:txBody>
      </p:sp>
      <p:sp>
        <p:nvSpPr>
          <p:cNvPr id="342018" name="Rectangle 2">
            <a:extLst>
              <a:ext uri="{FF2B5EF4-FFF2-40B4-BE49-F238E27FC236}">
                <a16:creationId xmlns:a16="http://schemas.microsoft.com/office/drawing/2014/main" id="{90281BB4-ACB7-4AA3-B127-0AE3833C3E5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2019" name="Rectangle 3">
            <a:extLst>
              <a:ext uri="{FF2B5EF4-FFF2-40B4-BE49-F238E27FC236}">
                <a16:creationId xmlns:a16="http://schemas.microsoft.com/office/drawing/2014/main" id="{794D0F0F-91D1-4D9B-95FB-3BE6193431F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1" name="Rectangle 7">
            <a:extLst>
              <a:ext uri="{FF2B5EF4-FFF2-40B4-BE49-F238E27FC236}">
                <a16:creationId xmlns:a16="http://schemas.microsoft.com/office/drawing/2014/main" id="{934B32B3-E5D0-4C1E-8836-ACE9E1E12EF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8DE61FD8-87AF-4D9F-82E9-48C74706BC54}" type="slidenum">
              <a:rPr lang="en-US" altLang="en-US" sz="1100" smtClean="0">
                <a:solidFill>
                  <a:srgbClr val="000000"/>
                </a:solidFill>
                <a:latin typeface="Arial" panose="020B0604020202020204" pitchFamily="34" charset="0"/>
              </a:rPr>
              <a:pPr>
                <a:spcBef>
                  <a:spcPct val="0"/>
                </a:spcBef>
              </a:pPr>
              <a:t>164</a:t>
            </a:fld>
            <a:endParaRPr lang="en-US" altLang="en-US" sz="1100">
              <a:solidFill>
                <a:srgbClr val="000000"/>
              </a:solidFill>
              <a:latin typeface="Arial" panose="020B0604020202020204" pitchFamily="34" charset="0"/>
            </a:endParaRPr>
          </a:p>
        </p:txBody>
      </p:sp>
      <p:sp>
        <p:nvSpPr>
          <p:cNvPr id="343042" name="Rectangle 2">
            <a:extLst>
              <a:ext uri="{FF2B5EF4-FFF2-40B4-BE49-F238E27FC236}">
                <a16:creationId xmlns:a16="http://schemas.microsoft.com/office/drawing/2014/main" id="{5D44A0B9-BD3E-4602-9BF0-06880D0B67E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3043" name="Rectangle 3">
            <a:extLst>
              <a:ext uri="{FF2B5EF4-FFF2-40B4-BE49-F238E27FC236}">
                <a16:creationId xmlns:a16="http://schemas.microsoft.com/office/drawing/2014/main" id="{ACA05ACB-783A-487F-A42D-23EB4E46B40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3" name="Rectangle 7">
            <a:extLst>
              <a:ext uri="{FF2B5EF4-FFF2-40B4-BE49-F238E27FC236}">
                <a16:creationId xmlns:a16="http://schemas.microsoft.com/office/drawing/2014/main" id="{A4EBA2E2-0C04-4EA0-A61E-793E7F1CC9C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90787FD-4898-42B9-A56A-C3213C350FE5}" type="slidenum">
              <a:rPr lang="en-US" altLang="en-US" smtClean="0">
                <a:solidFill>
                  <a:srgbClr val="000000"/>
                </a:solidFill>
              </a:rPr>
              <a:pPr/>
              <a:t>166</a:t>
            </a:fld>
            <a:endParaRPr lang="en-US" altLang="en-US">
              <a:solidFill>
                <a:srgbClr val="000000"/>
              </a:solidFill>
            </a:endParaRPr>
          </a:p>
        </p:txBody>
      </p:sp>
      <p:sp>
        <p:nvSpPr>
          <p:cNvPr id="346114" name="Rectangle 2">
            <a:extLst>
              <a:ext uri="{FF2B5EF4-FFF2-40B4-BE49-F238E27FC236}">
                <a16:creationId xmlns:a16="http://schemas.microsoft.com/office/drawing/2014/main" id="{BD5A03E9-5BBC-4CCE-B664-8AF1E402BFA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6115" name="Rectangle 3">
            <a:extLst>
              <a:ext uri="{FF2B5EF4-FFF2-40B4-BE49-F238E27FC236}">
                <a16:creationId xmlns:a16="http://schemas.microsoft.com/office/drawing/2014/main" id="{A29603BC-EB3F-4832-85F9-B43A2BD8888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1" name="Rectangle 7">
            <a:extLst>
              <a:ext uri="{FF2B5EF4-FFF2-40B4-BE49-F238E27FC236}">
                <a16:creationId xmlns:a16="http://schemas.microsoft.com/office/drawing/2014/main" id="{DF06D2AE-71D4-4B6F-A06F-2ABE1B72BD0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F4D6C3C-2888-4909-817B-C6CA58805077}" type="slidenum">
              <a:rPr lang="en-US" altLang="en-US" smtClean="0">
                <a:solidFill>
                  <a:srgbClr val="000000"/>
                </a:solidFill>
              </a:rPr>
              <a:pPr/>
              <a:t>167</a:t>
            </a:fld>
            <a:endParaRPr lang="en-US" altLang="en-US">
              <a:solidFill>
                <a:srgbClr val="000000"/>
              </a:solidFill>
            </a:endParaRPr>
          </a:p>
        </p:txBody>
      </p:sp>
      <p:sp>
        <p:nvSpPr>
          <p:cNvPr id="348162" name="Rectangle 2">
            <a:extLst>
              <a:ext uri="{FF2B5EF4-FFF2-40B4-BE49-F238E27FC236}">
                <a16:creationId xmlns:a16="http://schemas.microsoft.com/office/drawing/2014/main" id="{12B3316C-1B56-4B75-AAEE-175823CC027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63" name="Rectangle 3">
            <a:extLst>
              <a:ext uri="{FF2B5EF4-FFF2-40B4-BE49-F238E27FC236}">
                <a16:creationId xmlns:a16="http://schemas.microsoft.com/office/drawing/2014/main" id="{F628E274-7463-431C-B58B-DFB57C74B44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09" name="Rectangle 7">
            <a:extLst>
              <a:ext uri="{FF2B5EF4-FFF2-40B4-BE49-F238E27FC236}">
                <a16:creationId xmlns:a16="http://schemas.microsoft.com/office/drawing/2014/main" id="{8756991D-0EA3-4006-B220-4D589BB2256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B88CA21-9B8A-4AB0-95B7-109D271E6862}" type="slidenum">
              <a:rPr lang="en-US" altLang="en-US" smtClean="0">
                <a:solidFill>
                  <a:srgbClr val="000000"/>
                </a:solidFill>
              </a:rPr>
              <a:pPr/>
              <a:t>168</a:t>
            </a:fld>
            <a:endParaRPr lang="en-US" altLang="en-US">
              <a:solidFill>
                <a:srgbClr val="000000"/>
              </a:solidFill>
            </a:endParaRPr>
          </a:p>
        </p:txBody>
      </p:sp>
      <p:sp>
        <p:nvSpPr>
          <p:cNvPr id="350210" name="Rectangle 2">
            <a:extLst>
              <a:ext uri="{FF2B5EF4-FFF2-40B4-BE49-F238E27FC236}">
                <a16:creationId xmlns:a16="http://schemas.microsoft.com/office/drawing/2014/main" id="{CB29C4B6-C69C-4CBC-A4A5-3FEE5B429DA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0211" name="Rectangle 3">
            <a:extLst>
              <a:ext uri="{FF2B5EF4-FFF2-40B4-BE49-F238E27FC236}">
                <a16:creationId xmlns:a16="http://schemas.microsoft.com/office/drawing/2014/main" id="{0C927C43-2D15-4A17-9FE6-1D96DC6D849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281" name="Rectangle 7">
            <a:extLst>
              <a:ext uri="{FF2B5EF4-FFF2-40B4-BE49-F238E27FC236}">
                <a16:creationId xmlns:a16="http://schemas.microsoft.com/office/drawing/2014/main" id="{0AECF223-B933-42CC-80A7-F2521384EEE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A35C16B-FAF1-408D-92DE-C53CFCA0C144}" type="slidenum">
              <a:rPr lang="en-US" altLang="en-US" smtClean="0">
                <a:solidFill>
                  <a:srgbClr val="000000"/>
                </a:solidFill>
              </a:rPr>
              <a:pPr/>
              <a:t>170</a:t>
            </a:fld>
            <a:endParaRPr lang="en-US" altLang="en-US">
              <a:solidFill>
                <a:srgbClr val="000000"/>
              </a:solidFill>
            </a:endParaRPr>
          </a:p>
        </p:txBody>
      </p:sp>
      <p:sp>
        <p:nvSpPr>
          <p:cNvPr id="353282" name="Rectangle 2">
            <a:extLst>
              <a:ext uri="{FF2B5EF4-FFF2-40B4-BE49-F238E27FC236}">
                <a16:creationId xmlns:a16="http://schemas.microsoft.com/office/drawing/2014/main" id="{3F3CB8D3-5C74-4030-8081-94475FC6B9D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3283" name="Rectangle 3">
            <a:extLst>
              <a:ext uri="{FF2B5EF4-FFF2-40B4-BE49-F238E27FC236}">
                <a16:creationId xmlns:a16="http://schemas.microsoft.com/office/drawing/2014/main" id="{18A1F2A9-C521-47F7-9F96-14FAB0115DD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ea typeface="ＭＳ Ｐゴシック" panose="020B0600070205080204"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6A101422-CA28-4647-A1AF-D33C2AACB3D9}"/>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093C83B2-E5F7-4811-B86F-C3A173DF7D2F}"/>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65393762-FF37-484F-A133-6544F3DCA05B}"/>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D6DECC77-10D0-4099-9A96-8E31F1EEC3D5}"/>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a:solidFill>
                  <a:srgbClr val="000000"/>
                </a:solidFill>
                <a:latin typeface="Garamond" charset="0"/>
                <a:ea typeface="ＭＳ Ｐゴシック" charset="-128"/>
              </a:defRPr>
            </a:lvl1pPr>
          </a:lstStyle>
          <a:p>
            <a:pPr>
              <a:defRPr/>
            </a:pPr>
            <a:endParaRPr lang="en-US" altLang="en-US"/>
          </a:p>
        </p:txBody>
      </p:sp>
      <p:sp>
        <p:nvSpPr>
          <p:cNvPr id="8" name="Rectangle 5">
            <a:extLst>
              <a:ext uri="{FF2B5EF4-FFF2-40B4-BE49-F238E27FC236}">
                <a16:creationId xmlns:a16="http://schemas.microsoft.com/office/drawing/2014/main" id="{8937C91C-8ED8-466D-A5D7-CDE6264DC584}"/>
              </a:ext>
            </a:extLst>
          </p:cNvPr>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A26D3D28-4A8C-41C0-959E-7738330474D1}"/>
              </a:ext>
            </a:extLst>
          </p:cNvPr>
          <p:cNvSpPr>
            <a:spLocks noGrp="1" noChangeArrowheads="1"/>
          </p:cNvSpPr>
          <p:nvPr>
            <p:ph type="sldNum" sz="quarter" idx="12"/>
          </p:nvPr>
        </p:nvSpPr>
        <p:spPr/>
        <p:txBody>
          <a:bodyPr/>
          <a:lstStyle>
            <a:lvl1pPr>
              <a:defRPr sz="1200"/>
            </a:lvl1pPr>
          </a:lstStyle>
          <a:p>
            <a:pPr>
              <a:defRPr/>
            </a:pPr>
            <a:fld id="{816D17F2-1AA5-4687-A4BA-11ED850BA12F}" type="slidenum">
              <a:rPr lang="en-US" altLang="en-US"/>
              <a:pPr>
                <a:defRPr/>
              </a:pPr>
              <a:t>‹#›</a:t>
            </a:fld>
            <a:endParaRPr lang="en-US" altLang="en-US"/>
          </a:p>
        </p:txBody>
      </p:sp>
    </p:spTree>
    <p:extLst>
      <p:ext uri="{BB962C8B-B14F-4D97-AF65-F5344CB8AC3E}">
        <p14:creationId xmlns:p14="http://schemas.microsoft.com/office/powerpoint/2010/main" val="2482276547"/>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C7442EA2-1D57-4697-BE5E-F90C8FC482E8}"/>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4154A3E9-06D8-4BDA-8281-A2933ED43BF6}"/>
              </a:ext>
            </a:extLst>
          </p:cNvPr>
          <p:cNvSpPr>
            <a:spLocks noGrp="1" noChangeArrowheads="1"/>
          </p:cNvSpPr>
          <p:nvPr>
            <p:ph type="sldNum" sz="quarter" idx="11"/>
          </p:nvPr>
        </p:nvSpPr>
        <p:spPr>
          <a:ln/>
        </p:spPr>
        <p:txBody>
          <a:bodyPr/>
          <a:lstStyle>
            <a:lvl1pPr>
              <a:defRPr/>
            </a:lvl1pPr>
          </a:lstStyle>
          <a:p>
            <a:pPr>
              <a:defRPr/>
            </a:pPr>
            <a:fld id="{BFAB1087-E826-4F08-8370-6D0C062ACC5E}" type="slidenum">
              <a:rPr lang="en-US" altLang="en-US"/>
              <a:pPr>
                <a:defRPr/>
              </a:pPr>
              <a:t>‹#›</a:t>
            </a:fld>
            <a:endParaRPr lang="en-US" altLang="en-US"/>
          </a:p>
        </p:txBody>
      </p:sp>
    </p:spTree>
    <p:extLst>
      <p:ext uri="{BB962C8B-B14F-4D97-AF65-F5344CB8AC3E}">
        <p14:creationId xmlns:p14="http://schemas.microsoft.com/office/powerpoint/2010/main" val="1579941842"/>
      </p:ext>
    </p:extLst>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7_Title and three Content">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7592093" cy="762000"/>
          </a:xfrm>
        </p:spPr>
        <p:txBody>
          <a:bodyPr/>
          <a:lstStyle>
            <a:lvl1pPr>
              <a:defRPr>
                <a:latin typeface="Calibri"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396875" y="1362075"/>
            <a:ext cx="3870325" cy="4972050"/>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p:cNvSpPr>
            <a:spLocks noGrp="1"/>
          </p:cNvSpPr>
          <p:nvPr>
            <p:ph idx="10"/>
          </p:nvPr>
        </p:nvSpPr>
        <p:spPr>
          <a:xfrm>
            <a:off x="4572000" y="1362075"/>
            <a:ext cx="3870325" cy="2371725"/>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Content Placeholder 2"/>
          <p:cNvSpPr>
            <a:spLocks noGrp="1"/>
          </p:cNvSpPr>
          <p:nvPr>
            <p:ph idx="11"/>
          </p:nvPr>
        </p:nvSpPr>
        <p:spPr>
          <a:xfrm>
            <a:off x="4572000" y="3962400"/>
            <a:ext cx="3870325" cy="2371725"/>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0625059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2_Code">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7936082" cy="762000"/>
          </a:xfrm>
        </p:spPr>
        <p:txBody>
          <a:bodyPr/>
          <a:lstStyle>
            <a:lvl1pPr>
              <a:defRPr>
                <a:latin typeface="Calibri"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479336" y="1362075"/>
            <a:ext cx="7896225" cy="4972050"/>
          </a:xfrm>
          <a:solidFill>
            <a:srgbClr val="F6F5BD"/>
          </a:solidFill>
          <a:ln>
            <a:solidFill>
              <a:schemeClr val="accent4">
                <a:lumMod val="25000"/>
              </a:schemeClr>
            </a:solidFill>
          </a:ln>
        </p:spPr>
        <p:txBody>
          <a:bodyPr/>
          <a:lstStyle>
            <a:lvl1pPr marL="0" indent="0">
              <a:lnSpc>
                <a:spcPct val="100000"/>
              </a:lnSpc>
              <a:spcBef>
                <a:spcPts val="0"/>
              </a:spcBef>
              <a:buNone/>
              <a:defRPr sz="1600" b="0">
                <a:latin typeface="Consolas" pitchFamily="49" charset="0"/>
                <a:cs typeface="Consolas" pitchFamily="49" charset="0"/>
              </a:defRPr>
            </a:lvl1pPr>
            <a:lvl2pPr marL="457200" indent="0">
              <a:buNone/>
              <a:defRPr>
                <a:latin typeface="Calibri" pitchFamily="34" charset="0"/>
              </a:defRPr>
            </a:lvl2pPr>
            <a:lvl3pPr marL="914400" indent="0">
              <a:buNone/>
              <a:defRPr>
                <a:latin typeface="Calibri" pitchFamily="34" charset="0"/>
              </a:defRPr>
            </a:lvl3pPr>
            <a:lvl4pPr marL="1371600" indent="0">
              <a:buNone/>
              <a:defRPr>
                <a:latin typeface="Calibri" pitchFamily="34" charset="0"/>
              </a:defRPr>
            </a:lvl4pPr>
            <a:lvl5pPr marL="1828800" indent="0">
              <a:buNone/>
              <a:defRPr>
                <a:latin typeface="Calibri" pitchFamily="34" charset="0"/>
              </a:defRPr>
            </a:lvl5pPr>
          </a:lstStyle>
          <a:p>
            <a:pPr lvl="0"/>
            <a:r>
              <a:rPr lang="en-US"/>
              <a:t>Click to edit Master text styles</a:t>
            </a:r>
          </a:p>
        </p:txBody>
      </p:sp>
    </p:spTree>
    <p:extLst>
      <p:ext uri="{BB962C8B-B14F-4D97-AF65-F5344CB8AC3E}">
        <p14:creationId xmlns:p14="http://schemas.microsoft.com/office/powerpoint/2010/main" val="397263656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3_DoubleCode">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8085307" cy="762000"/>
          </a:xfrm>
        </p:spPr>
        <p:txBody>
          <a:bodyPr/>
          <a:lstStyle>
            <a:lvl1pPr>
              <a:defRPr>
                <a:latin typeface="Calibri"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482511" y="1904999"/>
            <a:ext cx="3870325" cy="4429125"/>
          </a:xfrm>
          <a:solidFill>
            <a:srgbClr val="F6F5BD"/>
          </a:solidFill>
          <a:ln>
            <a:solidFill>
              <a:schemeClr val="accent4">
                <a:lumMod val="25000"/>
              </a:schemeClr>
            </a:solidFill>
          </a:ln>
        </p:spPr>
        <p:txBody>
          <a:bodyPr/>
          <a:lstStyle>
            <a:lvl1pPr marL="0" indent="0">
              <a:lnSpc>
                <a:spcPct val="100000"/>
              </a:lnSpc>
              <a:spcBef>
                <a:spcPts val="0"/>
              </a:spcBef>
              <a:buNone/>
              <a:defRPr sz="1600" b="0">
                <a:solidFill>
                  <a:schemeClr val="tx1"/>
                </a:solidFill>
                <a:latin typeface="Consolas" pitchFamily="49" charset="0"/>
                <a:cs typeface="Consolas" pitchFamily="49" charset="0"/>
              </a:defRPr>
            </a:lvl1pPr>
            <a:lvl2pPr marL="457200" indent="0">
              <a:buNone/>
              <a:defRPr>
                <a:latin typeface="Calibri" pitchFamily="34" charset="0"/>
              </a:defRPr>
            </a:lvl2pPr>
            <a:lvl3pPr marL="914400" indent="0">
              <a:buNone/>
              <a:defRPr>
                <a:latin typeface="Calibri" pitchFamily="34" charset="0"/>
              </a:defRPr>
            </a:lvl3pPr>
            <a:lvl4pPr marL="1371600" indent="0">
              <a:buNone/>
              <a:defRPr>
                <a:latin typeface="Calibri" pitchFamily="34" charset="0"/>
              </a:defRPr>
            </a:lvl4pPr>
            <a:lvl5pPr marL="1828800" indent="0">
              <a:buNone/>
              <a:defRPr>
                <a:latin typeface="Calibri" pitchFamily="34" charset="0"/>
              </a:defRPr>
            </a:lvl5pPr>
          </a:lstStyle>
          <a:p>
            <a:pPr lvl="0"/>
            <a:r>
              <a:rPr lang="en-US"/>
              <a:t>Click to edit Master text styles</a:t>
            </a:r>
          </a:p>
        </p:txBody>
      </p:sp>
      <p:sp>
        <p:nvSpPr>
          <p:cNvPr id="4" name="Content Placeholder 2"/>
          <p:cNvSpPr>
            <a:spLocks noGrp="1"/>
          </p:cNvSpPr>
          <p:nvPr>
            <p:ph idx="10"/>
          </p:nvPr>
        </p:nvSpPr>
        <p:spPr>
          <a:xfrm>
            <a:off x="4657636" y="1904999"/>
            <a:ext cx="3870325" cy="4429126"/>
          </a:xfrm>
          <a:solidFill>
            <a:schemeClr val="accent5"/>
          </a:solidFill>
          <a:ln>
            <a:solidFill>
              <a:schemeClr val="accent4">
                <a:lumMod val="25000"/>
              </a:schemeClr>
            </a:solidFill>
          </a:ln>
        </p:spPr>
        <p:txBody>
          <a:bodyPr/>
          <a:lstStyle>
            <a:lvl1pPr marL="0" indent="0">
              <a:lnSpc>
                <a:spcPct val="100000"/>
              </a:lnSpc>
              <a:spcBef>
                <a:spcPts val="0"/>
              </a:spcBef>
              <a:buNone/>
              <a:defRPr sz="1600" b="0">
                <a:latin typeface="Consolas" pitchFamily="49" charset="0"/>
                <a:cs typeface="Consolas" pitchFamily="49" charset="0"/>
              </a:defRPr>
            </a:lvl1pPr>
            <a:lvl2pPr marL="457200" indent="0">
              <a:buNone/>
              <a:defRPr>
                <a:latin typeface="Calibri" pitchFamily="34" charset="0"/>
              </a:defRPr>
            </a:lvl2pPr>
            <a:lvl3pPr marL="914400" indent="0">
              <a:buNone/>
              <a:defRPr>
                <a:latin typeface="Calibri" pitchFamily="34" charset="0"/>
              </a:defRPr>
            </a:lvl3pPr>
            <a:lvl4pPr marL="1371600" indent="0">
              <a:buNone/>
              <a:defRPr>
                <a:latin typeface="Calibri" pitchFamily="34" charset="0"/>
              </a:defRPr>
            </a:lvl4pPr>
            <a:lvl5pPr marL="1828800" indent="0">
              <a:buNone/>
              <a:defRPr>
                <a:latin typeface="Calibri" pitchFamily="34" charset="0"/>
              </a:defRPr>
            </a:lvl5pPr>
          </a:lstStyle>
          <a:p>
            <a:pPr lvl="0"/>
            <a:r>
              <a:rPr lang="en-US"/>
              <a:t>Click to edit Master text styles</a:t>
            </a:r>
          </a:p>
        </p:txBody>
      </p:sp>
      <p:sp>
        <p:nvSpPr>
          <p:cNvPr id="10" name="Text Placeholder 9"/>
          <p:cNvSpPr>
            <a:spLocks noGrp="1"/>
          </p:cNvSpPr>
          <p:nvPr>
            <p:ph type="body" sz="quarter" idx="11"/>
          </p:nvPr>
        </p:nvSpPr>
        <p:spPr>
          <a:xfrm>
            <a:off x="383997" y="1447800"/>
            <a:ext cx="3870325" cy="457200"/>
          </a:xfrm>
        </p:spPr>
        <p:txBody>
          <a:bodyPr/>
          <a:lstStyle>
            <a:lvl1pPr marL="0" indent="0">
              <a:lnSpc>
                <a:spcPct val="100000"/>
              </a:lnSpc>
              <a:spcAft>
                <a:spcPts val="600"/>
              </a:spcAft>
              <a:buNone/>
              <a:defRPr i="1" baseline="0">
                <a:solidFill>
                  <a:schemeClr val="accent1">
                    <a:lumMod val="75000"/>
                    <a:lumOff val="25000"/>
                  </a:schemeClr>
                </a:solidFill>
              </a:defRPr>
            </a:lvl1pPr>
            <a:lvl2pPr marL="457200" indent="0">
              <a:buNone/>
              <a:defRPr>
                <a:solidFill>
                  <a:schemeClr val="tx2">
                    <a:lumMod val="90000"/>
                    <a:lumOff val="10000"/>
                  </a:schemeClr>
                </a:solidFill>
              </a:defRPr>
            </a:lvl2pPr>
            <a:lvl3pPr marL="914400" indent="0">
              <a:buNone/>
              <a:defRPr>
                <a:solidFill>
                  <a:schemeClr val="tx2">
                    <a:lumMod val="90000"/>
                    <a:lumOff val="10000"/>
                  </a:schemeClr>
                </a:solidFill>
              </a:defRPr>
            </a:lvl3pPr>
            <a:lvl4pPr marL="1371600" indent="0">
              <a:buNone/>
              <a:defRPr>
                <a:solidFill>
                  <a:schemeClr val="tx2">
                    <a:lumMod val="90000"/>
                    <a:lumOff val="10000"/>
                  </a:schemeClr>
                </a:solidFill>
              </a:defRPr>
            </a:lvl4pPr>
            <a:lvl5pPr marL="1828800" indent="0">
              <a:buNone/>
              <a:defRPr>
                <a:solidFill>
                  <a:schemeClr val="tx2">
                    <a:lumMod val="90000"/>
                    <a:lumOff val="10000"/>
                  </a:schemeClr>
                </a:solidFill>
              </a:defRPr>
            </a:lvl5pPr>
          </a:lstStyle>
          <a:p>
            <a:pPr lvl="0"/>
            <a:r>
              <a:rPr lang="en-US"/>
              <a:t>Click to edit Master text styles</a:t>
            </a:r>
          </a:p>
        </p:txBody>
      </p:sp>
      <p:sp>
        <p:nvSpPr>
          <p:cNvPr id="11" name="Text Placeholder 9"/>
          <p:cNvSpPr>
            <a:spLocks noGrp="1"/>
          </p:cNvSpPr>
          <p:nvPr>
            <p:ph type="body" sz="quarter" idx="12"/>
          </p:nvPr>
        </p:nvSpPr>
        <p:spPr>
          <a:xfrm>
            <a:off x="4552238" y="1447799"/>
            <a:ext cx="3870325" cy="457200"/>
          </a:xfrm>
        </p:spPr>
        <p:txBody>
          <a:bodyPr/>
          <a:lstStyle>
            <a:lvl1pPr marL="0" indent="0">
              <a:lnSpc>
                <a:spcPct val="100000"/>
              </a:lnSpc>
              <a:spcAft>
                <a:spcPts val="600"/>
              </a:spcAft>
              <a:buNone/>
              <a:defRPr i="1" baseline="0">
                <a:solidFill>
                  <a:schemeClr val="accent1">
                    <a:lumMod val="75000"/>
                    <a:lumOff val="25000"/>
                  </a:schemeClr>
                </a:solidFill>
              </a:defRPr>
            </a:lvl1pPr>
            <a:lvl2pPr marL="457200" indent="0">
              <a:buNone/>
              <a:defRPr>
                <a:solidFill>
                  <a:schemeClr val="tx2">
                    <a:lumMod val="90000"/>
                    <a:lumOff val="10000"/>
                  </a:schemeClr>
                </a:solidFill>
              </a:defRPr>
            </a:lvl2pPr>
            <a:lvl3pPr marL="914400" indent="0">
              <a:buNone/>
              <a:defRPr>
                <a:solidFill>
                  <a:schemeClr val="tx2">
                    <a:lumMod val="90000"/>
                    <a:lumOff val="10000"/>
                  </a:schemeClr>
                </a:solidFill>
              </a:defRPr>
            </a:lvl3pPr>
            <a:lvl4pPr marL="1371600" indent="0">
              <a:buNone/>
              <a:defRPr>
                <a:solidFill>
                  <a:schemeClr val="tx2">
                    <a:lumMod val="90000"/>
                    <a:lumOff val="10000"/>
                  </a:schemeClr>
                </a:solidFill>
              </a:defRPr>
            </a:lvl4pPr>
            <a:lvl5pPr marL="1828800" indent="0">
              <a:buNone/>
              <a:defRPr>
                <a:solidFill>
                  <a:schemeClr val="tx2">
                    <a:lumMod val="90000"/>
                    <a:lumOff val="10000"/>
                  </a:schemeClr>
                </a:solidFill>
              </a:defRPr>
            </a:lvl5pPr>
          </a:lstStyle>
          <a:p>
            <a:pPr lvl="0"/>
            <a:r>
              <a:rPr lang="en-US"/>
              <a:t>Click to edit Master text styles</a:t>
            </a:r>
          </a:p>
        </p:txBody>
      </p:sp>
    </p:spTree>
    <p:extLst>
      <p:ext uri="{BB962C8B-B14F-4D97-AF65-F5344CB8AC3E}">
        <p14:creationId xmlns:p14="http://schemas.microsoft.com/office/powerpoint/2010/main" val="184123738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4_DoubleCode_Explanation">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8085307" cy="762000"/>
          </a:xfrm>
        </p:spPr>
        <p:txBody>
          <a:bodyPr/>
          <a:lstStyle>
            <a:lvl1pPr>
              <a:defRPr>
                <a:latin typeface="Calibri"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488950" y="1904999"/>
            <a:ext cx="3870325" cy="1905001"/>
          </a:xfrm>
          <a:solidFill>
            <a:srgbClr val="F6F5BD"/>
          </a:solidFill>
          <a:ln>
            <a:solidFill>
              <a:schemeClr val="accent4">
                <a:lumMod val="25000"/>
              </a:schemeClr>
            </a:solidFill>
          </a:ln>
        </p:spPr>
        <p:txBody>
          <a:bodyPr/>
          <a:lstStyle>
            <a:lvl1pPr marL="0" indent="0">
              <a:lnSpc>
                <a:spcPct val="100000"/>
              </a:lnSpc>
              <a:spcBef>
                <a:spcPts val="0"/>
              </a:spcBef>
              <a:buNone/>
              <a:defRPr sz="1600" b="0">
                <a:solidFill>
                  <a:schemeClr val="tx1"/>
                </a:solidFill>
                <a:latin typeface="Consolas" pitchFamily="49" charset="0"/>
                <a:cs typeface="Consolas" pitchFamily="49" charset="0"/>
              </a:defRPr>
            </a:lvl1pPr>
            <a:lvl2pPr marL="457200" indent="0">
              <a:buNone/>
              <a:defRPr>
                <a:latin typeface="Calibri" pitchFamily="34" charset="0"/>
              </a:defRPr>
            </a:lvl2pPr>
            <a:lvl3pPr marL="914400" indent="0">
              <a:buNone/>
              <a:defRPr>
                <a:latin typeface="Calibri" pitchFamily="34" charset="0"/>
              </a:defRPr>
            </a:lvl3pPr>
            <a:lvl4pPr marL="1371600" indent="0">
              <a:buNone/>
              <a:defRPr>
                <a:latin typeface="Calibri" pitchFamily="34" charset="0"/>
              </a:defRPr>
            </a:lvl4pPr>
            <a:lvl5pPr marL="1828800" indent="0">
              <a:buNone/>
              <a:defRPr>
                <a:latin typeface="Calibri" pitchFamily="34" charset="0"/>
              </a:defRPr>
            </a:lvl5pPr>
          </a:lstStyle>
          <a:p>
            <a:pPr lvl="0"/>
            <a:r>
              <a:rPr lang="en-US"/>
              <a:t>Click to edit Master text styles</a:t>
            </a:r>
          </a:p>
        </p:txBody>
      </p:sp>
      <p:sp>
        <p:nvSpPr>
          <p:cNvPr id="4" name="Content Placeholder 2"/>
          <p:cNvSpPr>
            <a:spLocks noGrp="1"/>
          </p:cNvSpPr>
          <p:nvPr>
            <p:ph idx="10"/>
          </p:nvPr>
        </p:nvSpPr>
        <p:spPr>
          <a:xfrm>
            <a:off x="4664075" y="1904999"/>
            <a:ext cx="3870325" cy="1905001"/>
          </a:xfrm>
          <a:solidFill>
            <a:schemeClr val="accent5"/>
          </a:solidFill>
          <a:ln>
            <a:solidFill>
              <a:schemeClr val="accent4">
                <a:lumMod val="25000"/>
              </a:schemeClr>
            </a:solidFill>
          </a:ln>
        </p:spPr>
        <p:txBody>
          <a:bodyPr/>
          <a:lstStyle>
            <a:lvl1pPr marL="0" indent="0">
              <a:lnSpc>
                <a:spcPct val="100000"/>
              </a:lnSpc>
              <a:spcBef>
                <a:spcPts val="0"/>
              </a:spcBef>
              <a:buNone/>
              <a:defRPr sz="1600" b="0">
                <a:latin typeface="Consolas" pitchFamily="49" charset="0"/>
                <a:cs typeface="Consolas" pitchFamily="49" charset="0"/>
              </a:defRPr>
            </a:lvl1pPr>
            <a:lvl2pPr marL="457200" indent="0">
              <a:buNone/>
              <a:defRPr>
                <a:latin typeface="Calibri" pitchFamily="34" charset="0"/>
              </a:defRPr>
            </a:lvl2pPr>
            <a:lvl3pPr marL="914400" indent="0">
              <a:buNone/>
              <a:defRPr>
                <a:latin typeface="Calibri" pitchFamily="34" charset="0"/>
              </a:defRPr>
            </a:lvl3pPr>
            <a:lvl4pPr marL="1371600" indent="0">
              <a:buNone/>
              <a:defRPr>
                <a:latin typeface="Calibri" pitchFamily="34" charset="0"/>
              </a:defRPr>
            </a:lvl4pPr>
            <a:lvl5pPr marL="1828800" indent="0">
              <a:buNone/>
              <a:defRPr>
                <a:latin typeface="Calibri" pitchFamily="34" charset="0"/>
              </a:defRPr>
            </a:lvl5pPr>
          </a:lstStyle>
          <a:p>
            <a:pPr lvl="0"/>
            <a:r>
              <a:rPr lang="en-US"/>
              <a:t>Click to edit Master text styles</a:t>
            </a:r>
          </a:p>
        </p:txBody>
      </p:sp>
      <p:sp>
        <p:nvSpPr>
          <p:cNvPr id="10" name="Text Placeholder 9"/>
          <p:cNvSpPr>
            <a:spLocks noGrp="1"/>
          </p:cNvSpPr>
          <p:nvPr>
            <p:ph type="body" sz="quarter" idx="11"/>
          </p:nvPr>
        </p:nvSpPr>
        <p:spPr>
          <a:xfrm>
            <a:off x="390436" y="1447800"/>
            <a:ext cx="3870325" cy="457200"/>
          </a:xfrm>
        </p:spPr>
        <p:txBody>
          <a:bodyPr/>
          <a:lstStyle>
            <a:lvl1pPr marL="0" indent="0">
              <a:lnSpc>
                <a:spcPct val="100000"/>
              </a:lnSpc>
              <a:spcAft>
                <a:spcPts val="600"/>
              </a:spcAft>
              <a:buNone/>
              <a:defRPr i="1" baseline="0">
                <a:solidFill>
                  <a:schemeClr val="accent1">
                    <a:lumMod val="75000"/>
                    <a:lumOff val="25000"/>
                  </a:schemeClr>
                </a:solidFill>
              </a:defRPr>
            </a:lvl1pPr>
            <a:lvl2pPr marL="457200" indent="0">
              <a:buNone/>
              <a:defRPr>
                <a:solidFill>
                  <a:schemeClr val="tx2">
                    <a:lumMod val="90000"/>
                    <a:lumOff val="10000"/>
                  </a:schemeClr>
                </a:solidFill>
              </a:defRPr>
            </a:lvl2pPr>
            <a:lvl3pPr marL="914400" indent="0">
              <a:buNone/>
              <a:defRPr>
                <a:solidFill>
                  <a:schemeClr val="tx2">
                    <a:lumMod val="90000"/>
                    <a:lumOff val="10000"/>
                  </a:schemeClr>
                </a:solidFill>
              </a:defRPr>
            </a:lvl3pPr>
            <a:lvl4pPr marL="1371600" indent="0">
              <a:buNone/>
              <a:defRPr>
                <a:solidFill>
                  <a:schemeClr val="tx2">
                    <a:lumMod val="90000"/>
                    <a:lumOff val="10000"/>
                  </a:schemeClr>
                </a:solidFill>
              </a:defRPr>
            </a:lvl4pPr>
            <a:lvl5pPr marL="1828800" indent="0">
              <a:buNone/>
              <a:defRPr>
                <a:solidFill>
                  <a:schemeClr val="tx2">
                    <a:lumMod val="90000"/>
                    <a:lumOff val="10000"/>
                  </a:schemeClr>
                </a:solidFill>
              </a:defRPr>
            </a:lvl5pPr>
          </a:lstStyle>
          <a:p>
            <a:pPr lvl="0"/>
            <a:r>
              <a:rPr lang="en-US"/>
              <a:t>Click to edit Master text styles</a:t>
            </a:r>
          </a:p>
        </p:txBody>
      </p:sp>
      <p:sp>
        <p:nvSpPr>
          <p:cNvPr id="11" name="Text Placeholder 9"/>
          <p:cNvSpPr>
            <a:spLocks noGrp="1"/>
          </p:cNvSpPr>
          <p:nvPr>
            <p:ph type="body" sz="quarter" idx="12"/>
          </p:nvPr>
        </p:nvSpPr>
        <p:spPr>
          <a:xfrm>
            <a:off x="4553306" y="1447799"/>
            <a:ext cx="3870325" cy="457200"/>
          </a:xfrm>
        </p:spPr>
        <p:txBody>
          <a:bodyPr/>
          <a:lstStyle>
            <a:lvl1pPr marL="0" indent="0">
              <a:lnSpc>
                <a:spcPct val="100000"/>
              </a:lnSpc>
              <a:spcAft>
                <a:spcPts val="600"/>
              </a:spcAft>
              <a:buNone/>
              <a:defRPr i="1" baseline="0">
                <a:solidFill>
                  <a:schemeClr val="accent1">
                    <a:lumMod val="75000"/>
                    <a:lumOff val="25000"/>
                  </a:schemeClr>
                </a:solidFill>
              </a:defRPr>
            </a:lvl1pPr>
            <a:lvl2pPr marL="457200" indent="0">
              <a:buNone/>
              <a:defRPr>
                <a:solidFill>
                  <a:schemeClr val="tx2">
                    <a:lumMod val="90000"/>
                    <a:lumOff val="10000"/>
                  </a:schemeClr>
                </a:solidFill>
              </a:defRPr>
            </a:lvl2pPr>
            <a:lvl3pPr marL="914400" indent="0">
              <a:buNone/>
              <a:defRPr>
                <a:solidFill>
                  <a:schemeClr val="tx2">
                    <a:lumMod val="90000"/>
                    <a:lumOff val="10000"/>
                  </a:schemeClr>
                </a:solidFill>
              </a:defRPr>
            </a:lvl3pPr>
            <a:lvl4pPr marL="1371600" indent="0">
              <a:buNone/>
              <a:defRPr>
                <a:solidFill>
                  <a:schemeClr val="tx2">
                    <a:lumMod val="90000"/>
                    <a:lumOff val="10000"/>
                  </a:schemeClr>
                </a:solidFill>
              </a:defRPr>
            </a:lvl4pPr>
            <a:lvl5pPr marL="1828800" indent="0">
              <a:buNone/>
              <a:defRPr>
                <a:solidFill>
                  <a:schemeClr val="tx2">
                    <a:lumMod val="90000"/>
                    <a:lumOff val="10000"/>
                  </a:schemeClr>
                </a:solidFill>
              </a:defRPr>
            </a:lvl5pPr>
          </a:lstStyle>
          <a:p>
            <a:pPr lvl="0"/>
            <a:r>
              <a:rPr lang="en-US"/>
              <a:t>Click to edit Master text styles</a:t>
            </a:r>
          </a:p>
        </p:txBody>
      </p:sp>
      <p:sp>
        <p:nvSpPr>
          <p:cNvPr id="7" name="Content Placeholder 2"/>
          <p:cNvSpPr>
            <a:spLocks noGrp="1"/>
          </p:cNvSpPr>
          <p:nvPr>
            <p:ph idx="13"/>
          </p:nvPr>
        </p:nvSpPr>
        <p:spPr>
          <a:xfrm>
            <a:off x="396875" y="3952875"/>
            <a:ext cx="7896225" cy="2447925"/>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93244108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9_Code_and_Explanation">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7936082" cy="762000"/>
          </a:xfrm>
        </p:spPr>
        <p:txBody>
          <a:bodyPr/>
          <a:lstStyle>
            <a:lvl1pPr>
              <a:defRPr>
                <a:latin typeface="Calibri"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485775" y="3810001"/>
            <a:ext cx="7896225" cy="2524124"/>
          </a:xfrm>
          <a:solidFill>
            <a:srgbClr val="F6F5BD"/>
          </a:solidFill>
          <a:ln>
            <a:solidFill>
              <a:schemeClr val="accent4">
                <a:lumMod val="25000"/>
              </a:schemeClr>
            </a:solidFill>
          </a:ln>
        </p:spPr>
        <p:txBody>
          <a:bodyPr/>
          <a:lstStyle>
            <a:lvl1pPr marL="0" indent="0">
              <a:lnSpc>
                <a:spcPct val="100000"/>
              </a:lnSpc>
              <a:spcBef>
                <a:spcPts val="0"/>
              </a:spcBef>
              <a:buNone/>
              <a:defRPr sz="1600" b="0">
                <a:latin typeface="Consolas" pitchFamily="49" charset="0"/>
                <a:cs typeface="Consolas" pitchFamily="49" charset="0"/>
              </a:defRPr>
            </a:lvl1pPr>
            <a:lvl2pPr marL="457200" indent="0">
              <a:buNone/>
              <a:defRPr>
                <a:latin typeface="Calibri" pitchFamily="34" charset="0"/>
              </a:defRPr>
            </a:lvl2pPr>
            <a:lvl3pPr marL="914400" indent="0">
              <a:buNone/>
              <a:defRPr>
                <a:latin typeface="Calibri" pitchFamily="34" charset="0"/>
              </a:defRPr>
            </a:lvl3pPr>
            <a:lvl4pPr marL="1371600" indent="0">
              <a:buNone/>
              <a:defRPr>
                <a:latin typeface="Calibri" pitchFamily="34" charset="0"/>
              </a:defRPr>
            </a:lvl4pPr>
            <a:lvl5pPr marL="1828800" indent="0">
              <a:buNone/>
              <a:defRPr>
                <a:latin typeface="Calibri" pitchFamily="34" charset="0"/>
              </a:defRPr>
            </a:lvl5pPr>
          </a:lstStyle>
          <a:p>
            <a:pPr lvl="0"/>
            <a:r>
              <a:rPr lang="en-US"/>
              <a:t>Click to edit Master text styles</a:t>
            </a:r>
          </a:p>
        </p:txBody>
      </p:sp>
      <p:sp>
        <p:nvSpPr>
          <p:cNvPr id="4" name="Content Placeholder 2"/>
          <p:cNvSpPr>
            <a:spLocks noGrp="1"/>
          </p:cNvSpPr>
          <p:nvPr>
            <p:ph idx="10"/>
          </p:nvPr>
        </p:nvSpPr>
        <p:spPr>
          <a:xfrm>
            <a:off x="396875" y="1362075"/>
            <a:ext cx="7896225" cy="2447925"/>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8435567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10_Explanationand Code">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7936082" cy="762000"/>
          </a:xfrm>
        </p:spPr>
        <p:txBody>
          <a:bodyPr/>
          <a:lstStyle>
            <a:lvl1pPr>
              <a:defRPr>
                <a:latin typeface="Calibri"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485775" y="1362076"/>
            <a:ext cx="7896225" cy="2524124"/>
          </a:xfrm>
          <a:solidFill>
            <a:srgbClr val="F6F5BD"/>
          </a:solidFill>
          <a:ln>
            <a:solidFill>
              <a:schemeClr val="accent4">
                <a:lumMod val="25000"/>
              </a:schemeClr>
            </a:solidFill>
          </a:ln>
        </p:spPr>
        <p:txBody>
          <a:bodyPr/>
          <a:lstStyle>
            <a:lvl1pPr marL="0" indent="0">
              <a:lnSpc>
                <a:spcPct val="100000"/>
              </a:lnSpc>
              <a:spcBef>
                <a:spcPts val="0"/>
              </a:spcBef>
              <a:buNone/>
              <a:defRPr sz="1600" b="0">
                <a:latin typeface="Consolas" pitchFamily="49" charset="0"/>
                <a:cs typeface="Consolas" pitchFamily="49" charset="0"/>
              </a:defRPr>
            </a:lvl1pPr>
            <a:lvl2pPr marL="457200" indent="0">
              <a:buNone/>
              <a:defRPr>
                <a:latin typeface="Calibri" pitchFamily="34" charset="0"/>
              </a:defRPr>
            </a:lvl2pPr>
            <a:lvl3pPr marL="914400" indent="0">
              <a:buNone/>
              <a:defRPr>
                <a:latin typeface="Calibri" pitchFamily="34" charset="0"/>
              </a:defRPr>
            </a:lvl3pPr>
            <a:lvl4pPr marL="1371600" indent="0">
              <a:buNone/>
              <a:defRPr>
                <a:latin typeface="Calibri" pitchFamily="34" charset="0"/>
              </a:defRPr>
            </a:lvl4pPr>
            <a:lvl5pPr marL="1828800" indent="0">
              <a:buNone/>
              <a:defRPr>
                <a:latin typeface="Calibri" pitchFamily="34" charset="0"/>
              </a:defRPr>
            </a:lvl5pPr>
          </a:lstStyle>
          <a:p>
            <a:pPr lvl="0"/>
            <a:r>
              <a:rPr lang="en-US"/>
              <a:t>Click to edit Master text styles</a:t>
            </a:r>
          </a:p>
        </p:txBody>
      </p:sp>
      <p:sp>
        <p:nvSpPr>
          <p:cNvPr id="4" name="Content Placeholder 2"/>
          <p:cNvSpPr>
            <a:spLocks noGrp="1"/>
          </p:cNvSpPr>
          <p:nvPr>
            <p:ph idx="10"/>
          </p:nvPr>
        </p:nvSpPr>
        <p:spPr>
          <a:xfrm>
            <a:off x="383997" y="3952875"/>
            <a:ext cx="7896225" cy="2447925"/>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33326384"/>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57762" y="445070"/>
            <a:ext cx="7591425" cy="762000"/>
          </a:xfrm>
        </p:spPr>
        <p:txBody>
          <a:bodyPr/>
          <a:lstStyle>
            <a:lvl1pPr>
              <a:defRPr>
                <a:latin typeface="Calibr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02250121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4676325"/>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2AEBE39-55CA-4E7A-B25C-A97EF44D27E5}"/>
              </a:ext>
            </a:extLst>
          </p:cNvPr>
          <p:cNvSpPr txBox="1">
            <a:spLocks noChangeArrowheads="1"/>
          </p:cNvSpPr>
          <p:nvPr/>
        </p:nvSpPr>
        <p:spPr bwMode="auto">
          <a:xfrm>
            <a:off x="685800" y="3429000"/>
            <a:ext cx="77724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defRPr/>
            </a:pPr>
            <a:r>
              <a:rPr lang="en-US" altLang="en-US" sz="2000">
                <a:solidFill>
                  <a:srgbClr val="000000"/>
                </a:solidFill>
                <a:latin typeface="Calibri" panose="020F0502020204030204" pitchFamily="34" charset="0"/>
              </a:rPr>
              <a:t>Design of Digital Circuits 2016</a:t>
            </a:r>
          </a:p>
          <a:p>
            <a:pPr>
              <a:defRPr/>
            </a:pPr>
            <a:r>
              <a:rPr lang="en-US" altLang="en-US" sz="2000">
                <a:solidFill>
                  <a:srgbClr val="000000"/>
                </a:solidFill>
                <a:latin typeface="Calibri" panose="020F0502020204030204" pitchFamily="34" charset="0"/>
              </a:rPr>
              <a:t>Srdjan Capkun</a:t>
            </a:r>
          </a:p>
          <a:p>
            <a:pPr>
              <a:defRPr/>
            </a:pPr>
            <a:r>
              <a:rPr lang="en-US" altLang="en-US" sz="2000">
                <a:solidFill>
                  <a:srgbClr val="000000"/>
                </a:solidFill>
                <a:latin typeface="Calibri" panose="020F0502020204030204" pitchFamily="34" charset="0"/>
              </a:rPr>
              <a:t>Frank K. Gürkaynak</a:t>
            </a:r>
          </a:p>
        </p:txBody>
      </p:sp>
      <p:sp>
        <p:nvSpPr>
          <p:cNvPr id="4" name="TextBox 7">
            <a:extLst>
              <a:ext uri="{FF2B5EF4-FFF2-40B4-BE49-F238E27FC236}">
                <a16:creationId xmlns:a16="http://schemas.microsoft.com/office/drawing/2014/main" id="{A522836D-9134-4362-BAEF-106A5F6F88FC}"/>
              </a:ext>
            </a:extLst>
          </p:cNvPr>
          <p:cNvSpPr txBox="1">
            <a:spLocks noChangeArrowheads="1"/>
          </p:cNvSpPr>
          <p:nvPr/>
        </p:nvSpPr>
        <p:spPr bwMode="auto">
          <a:xfrm>
            <a:off x="698500" y="6581775"/>
            <a:ext cx="77724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defRPr/>
            </a:pPr>
            <a:r>
              <a:rPr lang="en-US" altLang="en-US" sz="1200" i="1">
                <a:solidFill>
                  <a:srgbClr val="404040"/>
                </a:solidFill>
                <a:latin typeface="Calibri" panose="020F0502020204030204" pitchFamily="34" charset="0"/>
              </a:rPr>
              <a:t>Adapted from Digital Design and Computer Architecture, David Money Harris &amp; Sarah L. Harris ©2007 Elsevier</a:t>
            </a:r>
            <a:endParaRPr lang="de-CH" altLang="en-US" sz="1200" i="1">
              <a:solidFill>
                <a:srgbClr val="404040"/>
              </a:solidFill>
              <a:latin typeface="Calibri" panose="020F0502020204030204" pitchFamily="34" charset="0"/>
            </a:endParaRPr>
          </a:p>
        </p:txBody>
      </p:sp>
      <p:sp>
        <p:nvSpPr>
          <p:cNvPr id="5" name="TextBox 8">
            <a:extLst>
              <a:ext uri="{FF2B5EF4-FFF2-40B4-BE49-F238E27FC236}">
                <a16:creationId xmlns:a16="http://schemas.microsoft.com/office/drawing/2014/main" id="{13727E8F-2E22-417F-A86A-793C9C5719E9}"/>
              </a:ext>
            </a:extLst>
          </p:cNvPr>
          <p:cNvSpPr txBox="1">
            <a:spLocks noChangeArrowheads="1"/>
          </p:cNvSpPr>
          <p:nvPr/>
        </p:nvSpPr>
        <p:spPr bwMode="auto">
          <a:xfrm>
            <a:off x="685800" y="4919663"/>
            <a:ext cx="65532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defRPr/>
            </a:pPr>
            <a:r>
              <a:rPr lang="en-US" altLang="en-US" sz="1600">
                <a:solidFill>
                  <a:srgbClr val="A81E5B"/>
                </a:solidFill>
                <a:latin typeface="Consolas" panose="020B0609020204030204" pitchFamily="49" charset="0"/>
              </a:rPr>
              <a:t>http://www.syssec.ethz.ch/education/Digitaltechnik_16</a:t>
            </a:r>
            <a:endParaRPr lang="de-CH" altLang="en-US" sz="1600">
              <a:solidFill>
                <a:srgbClr val="A81E5B"/>
              </a:solidFill>
              <a:latin typeface="Consolas" panose="020B0609020204030204" pitchFamily="49" charset="0"/>
            </a:endParaRPr>
          </a:p>
        </p:txBody>
      </p:sp>
      <p:sp>
        <p:nvSpPr>
          <p:cNvPr id="2" name="Title 1"/>
          <p:cNvSpPr>
            <a:spLocks noGrp="1"/>
          </p:cNvSpPr>
          <p:nvPr>
            <p:ph type="ctrTitle"/>
          </p:nvPr>
        </p:nvSpPr>
        <p:spPr>
          <a:xfrm>
            <a:off x="685800" y="1708012"/>
            <a:ext cx="7772400" cy="1470025"/>
          </a:xfrm>
        </p:spPr>
        <p:txBody>
          <a:bodyPr/>
          <a:lstStyle>
            <a:lvl1pPr>
              <a:defRPr>
                <a:latin typeface="Calibr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64650449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7592093" cy="762000"/>
          </a:xfrm>
        </p:spPr>
        <p:txBody>
          <a:bodyPr/>
          <a:lstStyle>
            <a:lvl1pPr>
              <a:defRPr>
                <a:latin typeface="Calibri" pitchFamily="34" charset="0"/>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436587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B2A31CE6-E177-4330-B6E0-8F964E0727D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0D96456F-0EF5-41DD-81BD-A216A9BAD2D0}"/>
              </a:ext>
            </a:extLst>
          </p:cNvPr>
          <p:cNvSpPr>
            <a:spLocks noGrp="1" noChangeArrowheads="1"/>
          </p:cNvSpPr>
          <p:nvPr>
            <p:ph type="sldNum" sz="quarter" idx="11"/>
          </p:nvPr>
        </p:nvSpPr>
        <p:spPr>
          <a:ln/>
        </p:spPr>
        <p:txBody>
          <a:bodyPr/>
          <a:lstStyle>
            <a:lvl1pPr>
              <a:defRPr/>
            </a:lvl1pPr>
          </a:lstStyle>
          <a:p>
            <a:pPr>
              <a:defRPr/>
            </a:pPr>
            <a:fld id="{1BD76F4E-8C77-42A3-A944-D416E953603E}" type="slidenum">
              <a:rPr lang="en-US" altLang="en-US"/>
              <a:pPr>
                <a:defRPr/>
              </a:pPr>
              <a:t>‹#›</a:t>
            </a:fld>
            <a:endParaRPr lang="en-US" altLang="en-US"/>
          </a:p>
        </p:txBody>
      </p:sp>
    </p:spTree>
    <p:extLst>
      <p:ext uri="{BB962C8B-B14F-4D97-AF65-F5344CB8AC3E}">
        <p14:creationId xmlns:p14="http://schemas.microsoft.com/office/powerpoint/2010/main" val="3195428680"/>
      </p:ext>
    </p:extLst>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9_Title and Horizontal Content">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7592093" cy="762000"/>
          </a:xfrm>
        </p:spPr>
        <p:txBody>
          <a:bodyPr/>
          <a:lstStyle>
            <a:lvl1pPr>
              <a:defRPr>
                <a:latin typeface="Calibri"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396875" y="1362075"/>
            <a:ext cx="7896225" cy="2447925"/>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Content Placeholder 2"/>
          <p:cNvSpPr>
            <a:spLocks noGrp="1"/>
          </p:cNvSpPr>
          <p:nvPr>
            <p:ph idx="11"/>
          </p:nvPr>
        </p:nvSpPr>
        <p:spPr>
          <a:xfrm>
            <a:off x="404565" y="3886201"/>
            <a:ext cx="7896225" cy="2452382"/>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32384548"/>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5_Title and 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7592093" cy="762000"/>
          </a:xfrm>
        </p:spPr>
        <p:txBody>
          <a:bodyPr/>
          <a:lstStyle>
            <a:lvl1pPr>
              <a:defRPr>
                <a:latin typeface="Calibri"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396875" y="1362075"/>
            <a:ext cx="3870325" cy="4972050"/>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p:cNvSpPr>
            <a:spLocks noGrp="1"/>
          </p:cNvSpPr>
          <p:nvPr>
            <p:ph idx="10"/>
          </p:nvPr>
        </p:nvSpPr>
        <p:spPr>
          <a:xfrm>
            <a:off x="4572000" y="1362075"/>
            <a:ext cx="3870325" cy="4972050"/>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40753550"/>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p:cSld name="7_Title and three Content">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7592093" cy="762000"/>
          </a:xfrm>
        </p:spPr>
        <p:txBody>
          <a:bodyPr/>
          <a:lstStyle>
            <a:lvl1pPr>
              <a:defRPr>
                <a:latin typeface="Calibri"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396875" y="1362075"/>
            <a:ext cx="3870325" cy="4972050"/>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p:cNvSpPr>
            <a:spLocks noGrp="1"/>
          </p:cNvSpPr>
          <p:nvPr>
            <p:ph idx="10"/>
          </p:nvPr>
        </p:nvSpPr>
        <p:spPr>
          <a:xfrm>
            <a:off x="4572000" y="1362075"/>
            <a:ext cx="3870325" cy="2371725"/>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Content Placeholder 2"/>
          <p:cNvSpPr>
            <a:spLocks noGrp="1"/>
          </p:cNvSpPr>
          <p:nvPr>
            <p:ph idx="11"/>
          </p:nvPr>
        </p:nvSpPr>
        <p:spPr>
          <a:xfrm>
            <a:off x="4572000" y="3962400"/>
            <a:ext cx="3870325" cy="2371725"/>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70550540"/>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obj" preserve="1">
  <p:cSld name="2_Code">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7936082" cy="762000"/>
          </a:xfrm>
        </p:spPr>
        <p:txBody>
          <a:bodyPr/>
          <a:lstStyle>
            <a:lvl1pPr>
              <a:defRPr>
                <a:latin typeface="Calibri"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479336" y="1362075"/>
            <a:ext cx="7896225" cy="4972050"/>
          </a:xfrm>
          <a:solidFill>
            <a:srgbClr val="F6F5BD"/>
          </a:solidFill>
          <a:ln>
            <a:solidFill>
              <a:schemeClr val="accent4">
                <a:lumMod val="25000"/>
              </a:schemeClr>
            </a:solidFill>
          </a:ln>
        </p:spPr>
        <p:txBody>
          <a:bodyPr/>
          <a:lstStyle>
            <a:lvl1pPr marL="0" indent="0">
              <a:lnSpc>
                <a:spcPct val="100000"/>
              </a:lnSpc>
              <a:spcBef>
                <a:spcPts val="0"/>
              </a:spcBef>
              <a:buNone/>
              <a:defRPr sz="1600" b="0">
                <a:latin typeface="Consolas" pitchFamily="49" charset="0"/>
                <a:cs typeface="Consolas" pitchFamily="49" charset="0"/>
              </a:defRPr>
            </a:lvl1pPr>
            <a:lvl2pPr marL="457200" indent="0">
              <a:buNone/>
              <a:defRPr>
                <a:latin typeface="Calibri" pitchFamily="34" charset="0"/>
              </a:defRPr>
            </a:lvl2pPr>
            <a:lvl3pPr marL="914400" indent="0">
              <a:buNone/>
              <a:defRPr>
                <a:latin typeface="Calibri" pitchFamily="34" charset="0"/>
              </a:defRPr>
            </a:lvl3pPr>
            <a:lvl4pPr marL="1371600" indent="0">
              <a:buNone/>
              <a:defRPr>
                <a:latin typeface="Calibri" pitchFamily="34" charset="0"/>
              </a:defRPr>
            </a:lvl4pPr>
            <a:lvl5pPr marL="1828800" indent="0">
              <a:buNone/>
              <a:defRPr>
                <a:latin typeface="Calibri" pitchFamily="34" charset="0"/>
              </a:defRPr>
            </a:lvl5pPr>
          </a:lstStyle>
          <a:p>
            <a:pPr lvl="0"/>
            <a:r>
              <a:rPr lang="en-US"/>
              <a:t>Click to edit Master text styles</a:t>
            </a:r>
          </a:p>
        </p:txBody>
      </p:sp>
    </p:spTree>
    <p:extLst>
      <p:ext uri="{BB962C8B-B14F-4D97-AF65-F5344CB8AC3E}">
        <p14:creationId xmlns:p14="http://schemas.microsoft.com/office/powerpoint/2010/main" val="1857657672"/>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p:cSld name="3_DoubleCode">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8085307" cy="762000"/>
          </a:xfrm>
        </p:spPr>
        <p:txBody>
          <a:bodyPr/>
          <a:lstStyle>
            <a:lvl1pPr>
              <a:defRPr>
                <a:latin typeface="Calibri"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482511" y="1904999"/>
            <a:ext cx="3870325" cy="4429125"/>
          </a:xfrm>
          <a:solidFill>
            <a:srgbClr val="F6F5BD"/>
          </a:solidFill>
          <a:ln>
            <a:solidFill>
              <a:schemeClr val="accent4">
                <a:lumMod val="25000"/>
              </a:schemeClr>
            </a:solidFill>
          </a:ln>
        </p:spPr>
        <p:txBody>
          <a:bodyPr/>
          <a:lstStyle>
            <a:lvl1pPr marL="0" indent="0">
              <a:lnSpc>
                <a:spcPct val="100000"/>
              </a:lnSpc>
              <a:spcBef>
                <a:spcPts val="0"/>
              </a:spcBef>
              <a:buNone/>
              <a:defRPr sz="1600" b="0">
                <a:solidFill>
                  <a:schemeClr val="tx1"/>
                </a:solidFill>
                <a:latin typeface="Consolas" pitchFamily="49" charset="0"/>
                <a:cs typeface="Consolas" pitchFamily="49" charset="0"/>
              </a:defRPr>
            </a:lvl1pPr>
            <a:lvl2pPr marL="457200" indent="0">
              <a:buNone/>
              <a:defRPr>
                <a:latin typeface="Calibri" pitchFamily="34" charset="0"/>
              </a:defRPr>
            </a:lvl2pPr>
            <a:lvl3pPr marL="914400" indent="0">
              <a:buNone/>
              <a:defRPr>
                <a:latin typeface="Calibri" pitchFamily="34" charset="0"/>
              </a:defRPr>
            </a:lvl3pPr>
            <a:lvl4pPr marL="1371600" indent="0">
              <a:buNone/>
              <a:defRPr>
                <a:latin typeface="Calibri" pitchFamily="34" charset="0"/>
              </a:defRPr>
            </a:lvl4pPr>
            <a:lvl5pPr marL="1828800" indent="0">
              <a:buNone/>
              <a:defRPr>
                <a:latin typeface="Calibri" pitchFamily="34" charset="0"/>
              </a:defRPr>
            </a:lvl5pPr>
          </a:lstStyle>
          <a:p>
            <a:pPr lvl="0"/>
            <a:r>
              <a:rPr lang="en-US"/>
              <a:t>Click to edit Master text styles</a:t>
            </a:r>
          </a:p>
        </p:txBody>
      </p:sp>
      <p:sp>
        <p:nvSpPr>
          <p:cNvPr id="4" name="Content Placeholder 2"/>
          <p:cNvSpPr>
            <a:spLocks noGrp="1"/>
          </p:cNvSpPr>
          <p:nvPr>
            <p:ph idx="10"/>
          </p:nvPr>
        </p:nvSpPr>
        <p:spPr>
          <a:xfrm>
            <a:off x="4657636" y="1904999"/>
            <a:ext cx="3870325" cy="4429126"/>
          </a:xfrm>
          <a:solidFill>
            <a:schemeClr val="accent5"/>
          </a:solidFill>
          <a:ln>
            <a:solidFill>
              <a:schemeClr val="accent4">
                <a:lumMod val="25000"/>
              </a:schemeClr>
            </a:solidFill>
          </a:ln>
        </p:spPr>
        <p:txBody>
          <a:bodyPr/>
          <a:lstStyle>
            <a:lvl1pPr marL="0" indent="0">
              <a:lnSpc>
                <a:spcPct val="100000"/>
              </a:lnSpc>
              <a:spcBef>
                <a:spcPts val="0"/>
              </a:spcBef>
              <a:buNone/>
              <a:defRPr sz="1600" b="0">
                <a:latin typeface="Consolas" pitchFamily="49" charset="0"/>
                <a:cs typeface="Consolas" pitchFamily="49" charset="0"/>
              </a:defRPr>
            </a:lvl1pPr>
            <a:lvl2pPr marL="457200" indent="0">
              <a:buNone/>
              <a:defRPr>
                <a:latin typeface="Calibri" pitchFamily="34" charset="0"/>
              </a:defRPr>
            </a:lvl2pPr>
            <a:lvl3pPr marL="914400" indent="0">
              <a:buNone/>
              <a:defRPr>
                <a:latin typeface="Calibri" pitchFamily="34" charset="0"/>
              </a:defRPr>
            </a:lvl3pPr>
            <a:lvl4pPr marL="1371600" indent="0">
              <a:buNone/>
              <a:defRPr>
                <a:latin typeface="Calibri" pitchFamily="34" charset="0"/>
              </a:defRPr>
            </a:lvl4pPr>
            <a:lvl5pPr marL="1828800" indent="0">
              <a:buNone/>
              <a:defRPr>
                <a:latin typeface="Calibri" pitchFamily="34" charset="0"/>
              </a:defRPr>
            </a:lvl5pPr>
          </a:lstStyle>
          <a:p>
            <a:pPr lvl="0"/>
            <a:r>
              <a:rPr lang="en-US"/>
              <a:t>Click to edit Master text styles</a:t>
            </a:r>
          </a:p>
        </p:txBody>
      </p:sp>
      <p:sp>
        <p:nvSpPr>
          <p:cNvPr id="10" name="Text Placeholder 9"/>
          <p:cNvSpPr>
            <a:spLocks noGrp="1"/>
          </p:cNvSpPr>
          <p:nvPr>
            <p:ph type="body" sz="quarter" idx="11"/>
          </p:nvPr>
        </p:nvSpPr>
        <p:spPr>
          <a:xfrm>
            <a:off x="383997" y="1447800"/>
            <a:ext cx="3870325" cy="457200"/>
          </a:xfrm>
        </p:spPr>
        <p:txBody>
          <a:bodyPr/>
          <a:lstStyle>
            <a:lvl1pPr marL="0" indent="0">
              <a:lnSpc>
                <a:spcPct val="100000"/>
              </a:lnSpc>
              <a:spcAft>
                <a:spcPts val="600"/>
              </a:spcAft>
              <a:buNone/>
              <a:defRPr i="1" baseline="0">
                <a:solidFill>
                  <a:schemeClr val="accent1">
                    <a:lumMod val="75000"/>
                    <a:lumOff val="25000"/>
                  </a:schemeClr>
                </a:solidFill>
              </a:defRPr>
            </a:lvl1pPr>
            <a:lvl2pPr marL="457200" indent="0">
              <a:buNone/>
              <a:defRPr>
                <a:solidFill>
                  <a:schemeClr val="tx2">
                    <a:lumMod val="90000"/>
                    <a:lumOff val="10000"/>
                  </a:schemeClr>
                </a:solidFill>
              </a:defRPr>
            </a:lvl2pPr>
            <a:lvl3pPr marL="914400" indent="0">
              <a:buNone/>
              <a:defRPr>
                <a:solidFill>
                  <a:schemeClr val="tx2">
                    <a:lumMod val="90000"/>
                    <a:lumOff val="10000"/>
                  </a:schemeClr>
                </a:solidFill>
              </a:defRPr>
            </a:lvl3pPr>
            <a:lvl4pPr marL="1371600" indent="0">
              <a:buNone/>
              <a:defRPr>
                <a:solidFill>
                  <a:schemeClr val="tx2">
                    <a:lumMod val="90000"/>
                    <a:lumOff val="10000"/>
                  </a:schemeClr>
                </a:solidFill>
              </a:defRPr>
            </a:lvl4pPr>
            <a:lvl5pPr marL="1828800" indent="0">
              <a:buNone/>
              <a:defRPr>
                <a:solidFill>
                  <a:schemeClr val="tx2">
                    <a:lumMod val="90000"/>
                    <a:lumOff val="10000"/>
                  </a:schemeClr>
                </a:solidFill>
              </a:defRPr>
            </a:lvl5pPr>
          </a:lstStyle>
          <a:p>
            <a:pPr lvl="0"/>
            <a:r>
              <a:rPr lang="en-US"/>
              <a:t>Click to edit Master text styles</a:t>
            </a:r>
          </a:p>
        </p:txBody>
      </p:sp>
      <p:sp>
        <p:nvSpPr>
          <p:cNvPr id="11" name="Text Placeholder 9"/>
          <p:cNvSpPr>
            <a:spLocks noGrp="1"/>
          </p:cNvSpPr>
          <p:nvPr>
            <p:ph type="body" sz="quarter" idx="12"/>
          </p:nvPr>
        </p:nvSpPr>
        <p:spPr>
          <a:xfrm>
            <a:off x="4552238" y="1447799"/>
            <a:ext cx="3870325" cy="457200"/>
          </a:xfrm>
        </p:spPr>
        <p:txBody>
          <a:bodyPr/>
          <a:lstStyle>
            <a:lvl1pPr marL="0" indent="0">
              <a:lnSpc>
                <a:spcPct val="100000"/>
              </a:lnSpc>
              <a:spcAft>
                <a:spcPts val="600"/>
              </a:spcAft>
              <a:buNone/>
              <a:defRPr i="1" baseline="0">
                <a:solidFill>
                  <a:schemeClr val="accent1">
                    <a:lumMod val="75000"/>
                    <a:lumOff val="25000"/>
                  </a:schemeClr>
                </a:solidFill>
              </a:defRPr>
            </a:lvl1pPr>
            <a:lvl2pPr marL="457200" indent="0">
              <a:buNone/>
              <a:defRPr>
                <a:solidFill>
                  <a:schemeClr val="tx2">
                    <a:lumMod val="90000"/>
                    <a:lumOff val="10000"/>
                  </a:schemeClr>
                </a:solidFill>
              </a:defRPr>
            </a:lvl2pPr>
            <a:lvl3pPr marL="914400" indent="0">
              <a:buNone/>
              <a:defRPr>
                <a:solidFill>
                  <a:schemeClr val="tx2">
                    <a:lumMod val="90000"/>
                    <a:lumOff val="10000"/>
                  </a:schemeClr>
                </a:solidFill>
              </a:defRPr>
            </a:lvl3pPr>
            <a:lvl4pPr marL="1371600" indent="0">
              <a:buNone/>
              <a:defRPr>
                <a:solidFill>
                  <a:schemeClr val="tx2">
                    <a:lumMod val="90000"/>
                    <a:lumOff val="10000"/>
                  </a:schemeClr>
                </a:solidFill>
              </a:defRPr>
            </a:lvl4pPr>
            <a:lvl5pPr marL="1828800" indent="0">
              <a:buNone/>
              <a:defRPr>
                <a:solidFill>
                  <a:schemeClr val="tx2">
                    <a:lumMod val="90000"/>
                    <a:lumOff val="10000"/>
                  </a:schemeClr>
                </a:solidFill>
              </a:defRPr>
            </a:lvl5pPr>
          </a:lstStyle>
          <a:p>
            <a:pPr lvl="0"/>
            <a:r>
              <a:rPr lang="en-US"/>
              <a:t>Click to edit Master text styles</a:t>
            </a:r>
          </a:p>
        </p:txBody>
      </p:sp>
    </p:spTree>
    <p:extLst>
      <p:ext uri="{BB962C8B-B14F-4D97-AF65-F5344CB8AC3E}">
        <p14:creationId xmlns:p14="http://schemas.microsoft.com/office/powerpoint/2010/main" val="2551273533"/>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4_DoubleCode_Explanation">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8085307" cy="762000"/>
          </a:xfrm>
        </p:spPr>
        <p:txBody>
          <a:bodyPr/>
          <a:lstStyle>
            <a:lvl1pPr>
              <a:defRPr>
                <a:latin typeface="Calibri"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488950" y="1904999"/>
            <a:ext cx="3870325" cy="1905001"/>
          </a:xfrm>
          <a:solidFill>
            <a:srgbClr val="F6F5BD"/>
          </a:solidFill>
          <a:ln>
            <a:solidFill>
              <a:schemeClr val="accent4">
                <a:lumMod val="25000"/>
              </a:schemeClr>
            </a:solidFill>
          </a:ln>
        </p:spPr>
        <p:txBody>
          <a:bodyPr/>
          <a:lstStyle>
            <a:lvl1pPr marL="0" indent="0">
              <a:lnSpc>
                <a:spcPct val="100000"/>
              </a:lnSpc>
              <a:spcBef>
                <a:spcPts val="0"/>
              </a:spcBef>
              <a:buNone/>
              <a:defRPr sz="1600" b="0">
                <a:solidFill>
                  <a:schemeClr val="tx1"/>
                </a:solidFill>
                <a:latin typeface="Consolas" pitchFamily="49" charset="0"/>
                <a:cs typeface="Consolas" pitchFamily="49" charset="0"/>
              </a:defRPr>
            </a:lvl1pPr>
            <a:lvl2pPr marL="457200" indent="0">
              <a:buNone/>
              <a:defRPr>
                <a:latin typeface="Calibri" pitchFamily="34" charset="0"/>
              </a:defRPr>
            </a:lvl2pPr>
            <a:lvl3pPr marL="914400" indent="0">
              <a:buNone/>
              <a:defRPr>
                <a:latin typeface="Calibri" pitchFamily="34" charset="0"/>
              </a:defRPr>
            </a:lvl3pPr>
            <a:lvl4pPr marL="1371600" indent="0">
              <a:buNone/>
              <a:defRPr>
                <a:latin typeface="Calibri" pitchFamily="34" charset="0"/>
              </a:defRPr>
            </a:lvl4pPr>
            <a:lvl5pPr marL="1828800" indent="0">
              <a:buNone/>
              <a:defRPr>
                <a:latin typeface="Calibri" pitchFamily="34" charset="0"/>
              </a:defRPr>
            </a:lvl5pPr>
          </a:lstStyle>
          <a:p>
            <a:pPr lvl="0"/>
            <a:r>
              <a:rPr lang="en-US"/>
              <a:t>Click to edit Master text styles</a:t>
            </a:r>
          </a:p>
        </p:txBody>
      </p:sp>
      <p:sp>
        <p:nvSpPr>
          <p:cNvPr id="4" name="Content Placeholder 2"/>
          <p:cNvSpPr>
            <a:spLocks noGrp="1"/>
          </p:cNvSpPr>
          <p:nvPr>
            <p:ph idx="10"/>
          </p:nvPr>
        </p:nvSpPr>
        <p:spPr>
          <a:xfrm>
            <a:off x="4664075" y="1904999"/>
            <a:ext cx="3870325" cy="1905001"/>
          </a:xfrm>
          <a:solidFill>
            <a:schemeClr val="accent5"/>
          </a:solidFill>
          <a:ln>
            <a:solidFill>
              <a:schemeClr val="accent4">
                <a:lumMod val="25000"/>
              </a:schemeClr>
            </a:solidFill>
          </a:ln>
        </p:spPr>
        <p:txBody>
          <a:bodyPr/>
          <a:lstStyle>
            <a:lvl1pPr marL="0" indent="0">
              <a:lnSpc>
                <a:spcPct val="100000"/>
              </a:lnSpc>
              <a:spcBef>
                <a:spcPts val="0"/>
              </a:spcBef>
              <a:buNone/>
              <a:defRPr sz="1600" b="0">
                <a:latin typeface="Consolas" pitchFamily="49" charset="0"/>
                <a:cs typeface="Consolas" pitchFamily="49" charset="0"/>
              </a:defRPr>
            </a:lvl1pPr>
            <a:lvl2pPr marL="457200" indent="0">
              <a:buNone/>
              <a:defRPr>
                <a:latin typeface="Calibri" pitchFamily="34" charset="0"/>
              </a:defRPr>
            </a:lvl2pPr>
            <a:lvl3pPr marL="914400" indent="0">
              <a:buNone/>
              <a:defRPr>
                <a:latin typeface="Calibri" pitchFamily="34" charset="0"/>
              </a:defRPr>
            </a:lvl3pPr>
            <a:lvl4pPr marL="1371600" indent="0">
              <a:buNone/>
              <a:defRPr>
                <a:latin typeface="Calibri" pitchFamily="34" charset="0"/>
              </a:defRPr>
            </a:lvl4pPr>
            <a:lvl5pPr marL="1828800" indent="0">
              <a:buNone/>
              <a:defRPr>
                <a:latin typeface="Calibri" pitchFamily="34" charset="0"/>
              </a:defRPr>
            </a:lvl5pPr>
          </a:lstStyle>
          <a:p>
            <a:pPr lvl="0"/>
            <a:r>
              <a:rPr lang="en-US"/>
              <a:t>Click to edit Master text styles</a:t>
            </a:r>
          </a:p>
        </p:txBody>
      </p:sp>
      <p:sp>
        <p:nvSpPr>
          <p:cNvPr id="10" name="Text Placeholder 9"/>
          <p:cNvSpPr>
            <a:spLocks noGrp="1"/>
          </p:cNvSpPr>
          <p:nvPr>
            <p:ph type="body" sz="quarter" idx="11"/>
          </p:nvPr>
        </p:nvSpPr>
        <p:spPr>
          <a:xfrm>
            <a:off x="390436" y="1447800"/>
            <a:ext cx="3870325" cy="457200"/>
          </a:xfrm>
        </p:spPr>
        <p:txBody>
          <a:bodyPr/>
          <a:lstStyle>
            <a:lvl1pPr marL="0" indent="0">
              <a:lnSpc>
                <a:spcPct val="100000"/>
              </a:lnSpc>
              <a:spcAft>
                <a:spcPts val="600"/>
              </a:spcAft>
              <a:buNone/>
              <a:defRPr i="1" baseline="0">
                <a:solidFill>
                  <a:schemeClr val="accent1">
                    <a:lumMod val="75000"/>
                    <a:lumOff val="25000"/>
                  </a:schemeClr>
                </a:solidFill>
              </a:defRPr>
            </a:lvl1pPr>
            <a:lvl2pPr marL="457200" indent="0">
              <a:buNone/>
              <a:defRPr>
                <a:solidFill>
                  <a:schemeClr val="tx2">
                    <a:lumMod val="90000"/>
                    <a:lumOff val="10000"/>
                  </a:schemeClr>
                </a:solidFill>
              </a:defRPr>
            </a:lvl2pPr>
            <a:lvl3pPr marL="914400" indent="0">
              <a:buNone/>
              <a:defRPr>
                <a:solidFill>
                  <a:schemeClr val="tx2">
                    <a:lumMod val="90000"/>
                    <a:lumOff val="10000"/>
                  </a:schemeClr>
                </a:solidFill>
              </a:defRPr>
            </a:lvl3pPr>
            <a:lvl4pPr marL="1371600" indent="0">
              <a:buNone/>
              <a:defRPr>
                <a:solidFill>
                  <a:schemeClr val="tx2">
                    <a:lumMod val="90000"/>
                    <a:lumOff val="10000"/>
                  </a:schemeClr>
                </a:solidFill>
              </a:defRPr>
            </a:lvl4pPr>
            <a:lvl5pPr marL="1828800" indent="0">
              <a:buNone/>
              <a:defRPr>
                <a:solidFill>
                  <a:schemeClr val="tx2">
                    <a:lumMod val="90000"/>
                    <a:lumOff val="10000"/>
                  </a:schemeClr>
                </a:solidFill>
              </a:defRPr>
            </a:lvl5pPr>
          </a:lstStyle>
          <a:p>
            <a:pPr lvl="0"/>
            <a:r>
              <a:rPr lang="en-US"/>
              <a:t>Click to edit Master text styles</a:t>
            </a:r>
          </a:p>
        </p:txBody>
      </p:sp>
      <p:sp>
        <p:nvSpPr>
          <p:cNvPr id="11" name="Text Placeholder 9"/>
          <p:cNvSpPr>
            <a:spLocks noGrp="1"/>
          </p:cNvSpPr>
          <p:nvPr>
            <p:ph type="body" sz="quarter" idx="12"/>
          </p:nvPr>
        </p:nvSpPr>
        <p:spPr>
          <a:xfrm>
            <a:off x="4553306" y="1447799"/>
            <a:ext cx="3870325" cy="457200"/>
          </a:xfrm>
        </p:spPr>
        <p:txBody>
          <a:bodyPr/>
          <a:lstStyle>
            <a:lvl1pPr marL="0" indent="0">
              <a:lnSpc>
                <a:spcPct val="100000"/>
              </a:lnSpc>
              <a:spcAft>
                <a:spcPts val="600"/>
              </a:spcAft>
              <a:buNone/>
              <a:defRPr i="1" baseline="0">
                <a:solidFill>
                  <a:schemeClr val="accent1">
                    <a:lumMod val="75000"/>
                    <a:lumOff val="25000"/>
                  </a:schemeClr>
                </a:solidFill>
              </a:defRPr>
            </a:lvl1pPr>
            <a:lvl2pPr marL="457200" indent="0">
              <a:buNone/>
              <a:defRPr>
                <a:solidFill>
                  <a:schemeClr val="tx2">
                    <a:lumMod val="90000"/>
                    <a:lumOff val="10000"/>
                  </a:schemeClr>
                </a:solidFill>
              </a:defRPr>
            </a:lvl2pPr>
            <a:lvl3pPr marL="914400" indent="0">
              <a:buNone/>
              <a:defRPr>
                <a:solidFill>
                  <a:schemeClr val="tx2">
                    <a:lumMod val="90000"/>
                    <a:lumOff val="10000"/>
                  </a:schemeClr>
                </a:solidFill>
              </a:defRPr>
            </a:lvl3pPr>
            <a:lvl4pPr marL="1371600" indent="0">
              <a:buNone/>
              <a:defRPr>
                <a:solidFill>
                  <a:schemeClr val="tx2">
                    <a:lumMod val="90000"/>
                    <a:lumOff val="10000"/>
                  </a:schemeClr>
                </a:solidFill>
              </a:defRPr>
            </a:lvl4pPr>
            <a:lvl5pPr marL="1828800" indent="0">
              <a:buNone/>
              <a:defRPr>
                <a:solidFill>
                  <a:schemeClr val="tx2">
                    <a:lumMod val="90000"/>
                    <a:lumOff val="10000"/>
                  </a:schemeClr>
                </a:solidFill>
              </a:defRPr>
            </a:lvl5pPr>
          </a:lstStyle>
          <a:p>
            <a:pPr lvl="0"/>
            <a:r>
              <a:rPr lang="en-US"/>
              <a:t>Click to edit Master text styles</a:t>
            </a:r>
          </a:p>
        </p:txBody>
      </p:sp>
      <p:sp>
        <p:nvSpPr>
          <p:cNvPr id="7" name="Content Placeholder 2"/>
          <p:cNvSpPr>
            <a:spLocks noGrp="1"/>
          </p:cNvSpPr>
          <p:nvPr>
            <p:ph idx="13"/>
          </p:nvPr>
        </p:nvSpPr>
        <p:spPr>
          <a:xfrm>
            <a:off x="396875" y="3952875"/>
            <a:ext cx="7896225" cy="2447925"/>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159064467"/>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9_Code_and_Explanation">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7936082" cy="762000"/>
          </a:xfrm>
        </p:spPr>
        <p:txBody>
          <a:bodyPr/>
          <a:lstStyle>
            <a:lvl1pPr>
              <a:defRPr>
                <a:latin typeface="Calibri"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485775" y="3810001"/>
            <a:ext cx="7896225" cy="2524124"/>
          </a:xfrm>
          <a:solidFill>
            <a:srgbClr val="F6F5BD"/>
          </a:solidFill>
          <a:ln>
            <a:solidFill>
              <a:schemeClr val="accent4">
                <a:lumMod val="25000"/>
              </a:schemeClr>
            </a:solidFill>
          </a:ln>
        </p:spPr>
        <p:txBody>
          <a:bodyPr/>
          <a:lstStyle>
            <a:lvl1pPr marL="0" indent="0">
              <a:lnSpc>
                <a:spcPct val="100000"/>
              </a:lnSpc>
              <a:spcBef>
                <a:spcPts val="0"/>
              </a:spcBef>
              <a:buNone/>
              <a:defRPr sz="1600" b="0">
                <a:latin typeface="Consolas" pitchFamily="49" charset="0"/>
                <a:cs typeface="Consolas" pitchFamily="49" charset="0"/>
              </a:defRPr>
            </a:lvl1pPr>
            <a:lvl2pPr marL="457200" indent="0">
              <a:buNone/>
              <a:defRPr>
                <a:latin typeface="Calibri" pitchFamily="34" charset="0"/>
              </a:defRPr>
            </a:lvl2pPr>
            <a:lvl3pPr marL="914400" indent="0">
              <a:buNone/>
              <a:defRPr>
                <a:latin typeface="Calibri" pitchFamily="34" charset="0"/>
              </a:defRPr>
            </a:lvl3pPr>
            <a:lvl4pPr marL="1371600" indent="0">
              <a:buNone/>
              <a:defRPr>
                <a:latin typeface="Calibri" pitchFamily="34" charset="0"/>
              </a:defRPr>
            </a:lvl4pPr>
            <a:lvl5pPr marL="1828800" indent="0">
              <a:buNone/>
              <a:defRPr>
                <a:latin typeface="Calibri" pitchFamily="34" charset="0"/>
              </a:defRPr>
            </a:lvl5pPr>
          </a:lstStyle>
          <a:p>
            <a:pPr lvl="0"/>
            <a:r>
              <a:rPr lang="en-US"/>
              <a:t>Click to edit Master text styles</a:t>
            </a:r>
          </a:p>
        </p:txBody>
      </p:sp>
      <p:sp>
        <p:nvSpPr>
          <p:cNvPr id="4" name="Content Placeholder 2"/>
          <p:cNvSpPr>
            <a:spLocks noGrp="1"/>
          </p:cNvSpPr>
          <p:nvPr>
            <p:ph idx="10"/>
          </p:nvPr>
        </p:nvSpPr>
        <p:spPr>
          <a:xfrm>
            <a:off x="396875" y="1362075"/>
            <a:ext cx="7896225" cy="2447925"/>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07908508"/>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10_Explanationand Code">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7936082" cy="762000"/>
          </a:xfrm>
        </p:spPr>
        <p:txBody>
          <a:bodyPr/>
          <a:lstStyle>
            <a:lvl1pPr>
              <a:defRPr>
                <a:latin typeface="Calibri"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485775" y="1362076"/>
            <a:ext cx="7896225" cy="2524124"/>
          </a:xfrm>
          <a:solidFill>
            <a:srgbClr val="F6F5BD"/>
          </a:solidFill>
          <a:ln>
            <a:solidFill>
              <a:schemeClr val="accent4">
                <a:lumMod val="25000"/>
              </a:schemeClr>
            </a:solidFill>
          </a:ln>
        </p:spPr>
        <p:txBody>
          <a:bodyPr/>
          <a:lstStyle>
            <a:lvl1pPr marL="0" indent="0">
              <a:lnSpc>
                <a:spcPct val="100000"/>
              </a:lnSpc>
              <a:spcBef>
                <a:spcPts val="0"/>
              </a:spcBef>
              <a:buNone/>
              <a:defRPr sz="1600" b="0">
                <a:latin typeface="Consolas" pitchFamily="49" charset="0"/>
                <a:cs typeface="Consolas" pitchFamily="49" charset="0"/>
              </a:defRPr>
            </a:lvl1pPr>
            <a:lvl2pPr marL="457200" indent="0">
              <a:buNone/>
              <a:defRPr>
                <a:latin typeface="Calibri" pitchFamily="34" charset="0"/>
              </a:defRPr>
            </a:lvl2pPr>
            <a:lvl3pPr marL="914400" indent="0">
              <a:buNone/>
              <a:defRPr>
                <a:latin typeface="Calibri" pitchFamily="34" charset="0"/>
              </a:defRPr>
            </a:lvl3pPr>
            <a:lvl4pPr marL="1371600" indent="0">
              <a:buNone/>
              <a:defRPr>
                <a:latin typeface="Calibri" pitchFamily="34" charset="0"/>
              </a:defRPr>
            </a:lvl4pPr>
            <a:lvl5pPr marL="1828800" indent="0">
              <a:buNone/>
              <a:defRPr>
                <a:latin typeface="Calibri" pitchFamily="34" charset="0"/>
              </a:defRPr>
            </a:lvl5pPr>
          </a:lstStyle>
          <a:p>
            <a:pPr lvl="0"/>
            <a:r>
              <a:rPr lang="en-US"/>
              <a:t>Click to edit Master text styles</a:t>
            </a:r>
          </a:p>
        </p:txBody>
      </p:sp>
      <p:sp>
        <p:nvSpPr>
          <p:cNvPr id="4" name="Content Placeholder 2"/>
          <p:cNvSpPr>
            <a:spLocks noGrp="1"/>
          </p:cNvSpPr>
          <p:nvPr>
            <p:ph idx="10"/>
          </p:nvPr>
        </p:nvSpPr>
        <p:spPr>
          <a:xfrm>
            <a:off x="383997" y="3952875"/>
            <a:ext cx="7896225" cy="2447925"/>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863886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57762" y="445070"/>
            <a:ext cx="7591425" cy="762000"/>
          </a:xfrm>
        </p:spPr>
        <p:txBody>
          <a:bodyPr/>
          <a:lstStyle>
            <a:lvl1pPr>
              <a:defRPr>
                <a:latin typeface="Calibr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325914199"/>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48657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ClipArt Placeholder 2"/>
          <p:cNvSpPr>
            <a:spLocks noGrp="1"/>
          </p:cNvSpPr>
          <p:nvPr>
            <p:ph type="clipArt" sz="half" idx="1"/>
          </p:nvPr>
        </p:nvSpPr>
        <p:spPr>
          <a:xfrm>
            <a:off x="228600" y="1371600"/>
            <a:ext cx="4229100" cy="4876800"/>
          </a:xfrm>
        </p:spPr>
        <p:txBody>
          <a:bodyPr/>
          <a:lstStyle/>
          <a:p>
            <a:pPr lvl="0"/>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D099ADA3-8FB3-4E30-8383-A7B52F39D879}"/>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3AAE1F76-775A-4ED1-AEEA-47813AED43E2}"/>
              </a:ext>
            </a:extLst>
          </p:cNvPr>
          <p:cNvSpPr>
            <a:spLocks noGrp="1" noChangeArrowheads="1"/>
          </p:cNvSpPr>
          <p:nvPr>
            <p:ph type="sldNum" sz="quarter" idx="11"/>
          </p:nvPr>
        </p:nvSpPr>
        <p:spPr>
          <a:ln/>
        </p:spPr>
        <p:txBody>
          <a:bodyPr/>
          <a:lstStyle>
            <a:lvl1pPr>
              <a:defRPr/>
            </a:lvl1pPr>
          </a:lstStyle>
          <a:p>
            <a:pPr>
              <a:defRPr/>
            </a:pPr>
            <a:fld id="{FCF2D7DD-0C88-4D2C-ACD8-F41840CB6F7D}" type="slidenum">
              <a:rPr lang="en-US" altLang="en-US"/>
              <a:pPr>
                <a:defRPr/>
              </a:pPr>
              <a:t>‹#›</a:t>
            </a:fld>
            <a:endParaRPr lang="en-US" altLang="en-US"/>
          </a:p>
        </p:txBody>
      </p:sp>
    </p:spTree>
    <p:extLst>
      <p:ext uri="{BB962C8B-B14F-4D97-AF65-F5344CB8AC3E}">
        <p14:creationId xmlns:p14="http://schemas.microsoft.com/office/powerpoint/2010/main" val="1470576997"/>
      </p:ext>
    </p:extLst>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C40023D-BC06-4DA1-A25E-2D6353C7A16E}"/>
              </a:ext>
            </a:extLst>
          </p:cNvPr>
          <p:cNvSpPr txBox="1">
            <a:spLocks noChangeArrowheads="1"/>
          </p:cNvSpPr>
          <p:nvPr/>
        </p:nvSpPr>
        <p:spPr bwMode="auto">
          <a:xfrm>
            <a:off x="685800" y="3429000"/>
            <a:ext cx="77724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defRPr/>
            </a:pPr>
            <a:r>
              <a:rPr lang="en-US" altLang="en-US" sz="2000">
                <a:solidFill>
                  <a:srgbClr val="000000"/>
                </a:solidFill>
                <a:latin typeface="Calibri" panose="020F0502020204030204" pitchFamily="34" charset="0"/>
              </a:rPr>
              <a:t>Design of Digital Circuits 2016</a:t>
            </a:r>
          </a:p>
          <a:p>
            <a:pPr>
              <a:defRPr/>
            </a:pPr>
            <a:r>
              <a:rPr lang="en-US" altLang="en-US" sz="2000">
                <a:solidFill>
                  <a:srgbClr val="000000"/>
                </a:solidFill>
                <a:latin typeface="Calibri" panose="020F0502020204030204" pitchFamily="34" charset="0"/>
              </a:rPr>
              <a:t>Srdjan Capkun</a:t>
            </a:r>
          </a:p>
          <a:p>
            <a:pPr>
              <a:defRPr/>
            </a:pPr>
            <a:r>
              <a:rPr lang="en-US" altLang="en-US" sz="2000">
                <a:solidFill>
                  <a:srgbClr val="000000"/>
                </a:solidFill>
                <a:latin typeface="Calibri" panose="020F0502020204030204" pitchFamily="34" charset="0"/>
              </a:rPr>
              <a:t>Frank K. Gürkaynak</a:t>
            </a:r>
          </a:p>
        </p:txBody>
      </p:sp>
      <p:sp>
        <p:nvSpPr>
          <p:cNvPr id="4" name="TextBox 7">
            <a:extLst>
              <a:ext uri="{FF2B5EF4-FFF2-40B4-BE49-F238E27FC236}">
                <a16:creationId xmlns:a16="http://schemas.microsoft.com/office/drawing/2014/main" id="{15427889-AD7D-4D98-864C-AE76C6A1C6C2}"/>
              </a:ext>
            </a:extLst>
          </p:cNvPr>
          <p:cNvSpPr txBox="1">
            <a:spLocks noChangeArrowheads="1"/>
          </p:cNvSpPr>
          <p:nvPr/>
        </p:nvSpPr>
        <p:spPr bwMode="auto">
          <a:xfrm>
            <a:off x="698500" y="6581775"/>
            <a:ext cx="77724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defRPr/>
            </a:pPr>
            <a:r>
              <a:rPr lang="en-US" altLang="en-US" sz="1200" i="1">
                <a:solidFill>
                  <a:srgbClr val="404040"/>
                </a:solidFill>
                <a:latin typeface="Calibri" panose="020F0502020204030204" pitchFamily="34" charset="0"/>
              </a:rPr>
              <a:t>Adapted from Digital Design and Computer Architecture, David Money Harris &amp; Sarah L. Harris ©2007 Elsevier</a:t>
            </a:r>
            <a:endParaRPr lang="de-CH" altLang="en-US" sz="1200" i="1">
              <a:solidFill>
                <a:srgbClr val="404040"/>
              </a:solidFill>
              <a:latin typeface="Calibri" panose="020F0502020204030204" pitchFamily="34" charset="0"/>
            </a:endParaRPr>
          </a:p>
        </p:txBody>
      </p:sp>
      <p:sp>
        <p:nvSpPr>
          <p:cNvPr id="5" name="TextBox 8">
            <a:extLst>
              <a:ext uri="{FF2B5EF4-FFF2-40B4-BE49-F238E27FC236}">
                <a16:creationId xmlns:a16="http://schemas.microsoft.com/office/drawing/2014/main" id="{6D65E655-2E9E-4234-AFB6-04A0D18BCE72}"/>
              </a:ext>
            </a:extLst>
          </p:cNvPr>
          <p:cNvSpPr txBox="1">
            <a:spLocks noChangeArrowheads="1"/>
          </p:cNvSpPr>
          <p:nvPr/>
        </p:nvSpPr>
        <p:spPr bwMode="auto">
          <a:xfrm>
            <a:off x="685800" y="4919663"/>
            <a:ext cx="65532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defRPr/>
            </a:pPr>
            <a:r>
              <a:rPr lang="en-US" altLang="en-US" sz="1600">
                <a:solidFill>
                  <a:srgbClr val="A81E5B"/>
                </a:solidFill>
                <a:latin typeface="Consolas" panose="020B0609020204030204" pitchFamily="49" charset="0"/>
              </a:rPr>
              <a:t>http://www.syssec.ethz.ch/education/Digitaltechnik_16</a:t>
            </a:r>
            <a:endParaRPr lang="de-CH" altLang="en-US" sz="1600">
              <a:solidFill>
                <a:srgbClr val="A81E5B"/>
              </a:solidFill>
              <a:latin typeface="Consolas" panose="020B0609020204030204" pitchFamily="49" charset="0"/>
            </a:endParaRPr>
          </a:p>
        </p:txBody>
      </p:sp>
      <p:sp>
        <p:nvSpPr>
          <p:cNvPr id="2" name="Title 1"/>
          <p:cNvSpPr>
            <a:spLocks noGrp="1"/>
          </p:cNvSpPr>
          <p:nvPr>
            <p:ph type="ctrTitle"/>
          </p:nvPr>
        </p:nvSpPr>
        <p:spPr>
          <a:xfrm>
            <a:off x="685800" y="1708012"/>
            <a:ext cx="7772400" cy="1470025"/>
          </a:xfrm>
        </p:spPr>
        <p:txBody>
          <a:bodyPr/>
          <a:lstStyle>
            <a:lvl1pPr>
              <a:defRPr>
                <a:latin typeface="Calibr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447535844"/>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7592093" cy="762000"/>
          </a:xfrm>
        </p:spPr>
        <p:txBody>
          <a:bodyPr/>
          <a:lstStyle>
            <a:lvl1pPr>
              <a:defRPr>
                <a:latin typeface="Calibri" pitchFamily="34" charset="0"/>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28462381"/>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9_Title and Horizontal Content">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7592093" cy="762000"/>
          </a:xfrm>
        </p:spPr>
        <p:txBody>
          <a:bodyPr/>
          <a:lstStyle>
            <a:lvl1pPr>
              <a:defRPr>
                <a:latin typeface="Calibri"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396875" y="1362075"/>
            <a:ext cx="7896225" cy="2447925"/>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Content Placeholder 2"/>
          <p:cNvSpPr>
            <a:spLocks noGrp="1"/>
          </p:cNvSpPr>
          <p:nvPr>
            <p:ph idx="11"/>
          </p:nvPr>
        </p:nvSpPr>
        <p:spPr>
          <a:xfrm>
            <a:off x="404565" y="3886201"/>
            <a:ext cx="7896225" cy="2452382"/>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74815919"/>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5_Title and 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7592093" cy="762000"/>
          </a:xfrm>
        </p:spPr>
        <p:txBody>
          <a:bodyPr/>
          <a:lstStyle>
            <a:lvl1pPr>
              <a:defRPr>
                <a:latin typeface="Calibri"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396875" y="1362075"/>
            <a:ext cx="3870325" cy="4972050"/>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p:cNvSpPr>
            <a:spLocks noGrp="1"/>
          </p:cNvSpPr>
          <p:nvPr>
            <p:ph idx="10"/>
          </p:nvPr>
        </p:nvSpPr>
        <p:spPr>
          <a:xfrm>
            <a:off x="4572000" y="1362075"/>
            <a:ext cx="3870325" cy="4972050"/>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83693879"/>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p:cSld name="7_Title and three Content">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7592093" cy="762000"/>
          </a:xfrm>
        </p:spPr>
        <p:txBody>
          <a:bodyPr/>
          <a:lstStyle>
            <a:lvl1pPr>
              <a:defRPr>
                <a:latin typeface="Calibri"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396875" y="1362075"/>
            <a:ext cx="3870325" cy="4972050"/>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p:cNvSpPr>
            <a:spLocks noGrp="1"/>
          </p:cNvSpPr>
          <p:nvPr>
            <p:ph idx="10"/>
          </p:nvPr>
        </p:nvSpPr>
        <p:spPr>
          <a:xfrm>
            <a:off x="4572000" y="1362075"/>
            <a:ext cx="3870325" cy="2371725"/>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Content Placeholder 2"/>
          <p:cNvSpPr>
            <a:spLocks noGrp="1"/>
          </p:cNvSpPr>
          <p:nvPr>
            <p:ph idx="11"/>
          </p:nvPr>
        </p:nvSpPr>
        <p:spPr>
          <a:xfrm>
            <a:off x="4572000" y="3962400"/>
            <a:ext cx="3870325" cy="2371725"/>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31457127"/>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obj" preserve="1">
  <p:cSld name="2_Code">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7936082" cy="762000"/>
          </a:xfrm>
        </p:spPr>
        <p:txBody>
          <a:bodyPr/>
          <a:lstStyle>
            <a:lvl1pPr>
              <a:defRPr>
                <a:latin typeface="Calibri"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479336" y="1362075"/>
            <a:ext cx="7896225" cy="4972050"/>
          </a:xfrm>
          <a:solidFill>
            <a:srgbClr val="F6F5BD"/>
          </a:solidFill>
          <a:ln>
            <a:solidFill>
              <a:schemeClr val="accent4">
                <a:lumMod val="25000"/>
              </a:schemeClr>
            </a:solidFill>
          </a:ln>
        </p:spPr>
        <p:txBody>
          <a:bodyPr/>
          <a:lstStyle>
            <a:lvl1pPr marL="0" indent="0">
              <a:lnSpc>
                <a:spcPct val="100000"/>
              </a:lnSpc>
              <a:spcBef>
                <a:spcPts val="0"/>
              </a:spcBef>
              <a:buNone/>
              <a:defRPr sz="1600" b="0">
                <a:latin typeface="Consolas" pitchFamily="49" charset="0"/>
                <a:cs typeface="Consolas" pitchFamily="49" charset="0"/>
              </a:defRPr>
            </a:lvl1pPr>
            <a:lvl2pPr marL="457200" indent="0">
              <a:buNone/>
              <a:defRPr>
                <a:latin typeface="Calibri" pitchFamily="34" charset="0"/>
              </a:defRPr>
            </a:lvl2pPr>
            <a:lvl3pPr marL="914400" indent="0">
              <a:buNone/>
              <a:defRPr>
                <a:latin typeface="Calibri" pitchFamily="34" charset="0"/>
              </a:defRPr>
            </a:lvl3pPr>
            <a:lvl4pPr marL="1371600" indent="0">
              <a:buNone/>
              <a:defRPr>
                <a:latin typeface="Calibri" pitchFamily="34" charset="0"/>
              </a:defRPr>
            </a:lvl4pPr>
            <a:lvl5pPr marL="1828800" indent="0">
              <a:buNone/>
              <a:defRPr>
                <a:latin typeface="Calibri" pitchFamily="34" charset="0"/>
              </a:defRPr>
            </a:lvl5pPr>
          </a:lstStyle>
          <a:p>
            <a:pPr lvl="0"/>
            <a:r>
              <a:rPr lang="en-US"/>
              <a:t>Click to edit Master text styles</a:t>
            </a:r>
          </a:p>
        </p:txBody>
      </p:sp>
    </p:spTree>
    <p:extLst>
      <p:ext uri="{BB962C8B-B14F-4D97-AF65-F5344CB8AC3E}">
        <p14:creationId xmlns:p14="http://schemas.microsoft.com/office/powerpoint/2010/main" val="2332161465"/>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p:cSld name="3_DoubleCode">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8085307" cy="762000"/>
          </a:xfrm>
        </p:spPr>
        <p:txBody>
          <a:bodyPr/>
          <a:lstStyle>
            <a:lvl1pPr>
              <a:defRPr>
                <a:latin typeface="Calibri"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482511" y="1904999"/>
            <a:ext cx="3870325" cy="4429125"/>
          </a:xfrm>
          <a:solidFill>
            <a:srgbClr val="F6F5BD"/>
          </a:solidFill>
          <a:ln>
            <a:solidFill>
              <a:schemeClr val="accent4">
                <a:lumMod val="25000"/>
              </a:schemeClr>
            </a:solidFill>
          </a:ln>
        </p:spPr>
        <p:txBody>
          <a:bodyPr/>
          <a:lstStyle>
            <a:lvl1pPr marL="0" indent="0">
              <a:lnSpc>
                <a:spcPct val="100000"/>
              </a:lnSpc>
              <a:spcBef>
                <a:spcPts val="0"/>
              </a:spcBef>
              <a:buNone/>
              <a:defRPr sz="1600" b="0">
                <a:solidFill>
                  <a:schemeClr val="tx1"/>
                </a:solidFill>
                <a:latin typeface="Consolas" pitchFamily="49" charset="0"/>
                <a:cs typeface="Consolas" pitchFamily="49" charset="0"/>
              </a:defRPr>
            </a:lvl1pPr>
            <a:lvl2pPr marL="457200" indent="0">
              <a:buNone/>
              <a:defRPr>
                <a:latin typeface="Calibri" pitchFamily="34" charset="0"/>
              </a:defRPr>
            </a:lvl2pPr>
            <a:lvl3pPr marL="914400" indent="0">
              <a:buNone/>
              <a:defRPr>
                <a:latin typeface="Calibri" pitchFamily="34" charset="0"/>
              </a:defRPr>
            </a:lvl3pPr>
            <a:lvl4pPr marL="1371600" indent="0">
              <a:buNone/>
              <a:defRPr>
                <a:latin typeface="Calibri" pitchFamily="34" charset="0"/>
              </a:defRPr>
            </a:lvl4pPr>
            <a:lvl5pPr marL="1828800" indent="0">
              <a:buNone/>
              <a:defRPr>
                <a:latin typeface="Calibri" pitchFamily="34" charset="0"/>
              </a:defRPr>
            </a:lvl5pPr>
          </a:lstStyle>
          <a:p>
            <a:pPr lvl="0"/>
            <a:r>
              <a:rPr lang="en-US"/>
              <a:t>Click to edit Master text styles</a:t>
            </a:r>
          </a:p>
        </p:txBody>
      </p:sp>
      <p:sp>
        <p:nvSpPr>
          <p:cNvPr id="4" name="Content Placeholder 2"/>
          <p:cNvSpPr>
            <a:spLocks noGrp="1"/>
          </p:cNvSpPr>
          <p:nvPr>
            <p:ph idx="10"/>
          </p:nvPr>
        </p:nvSpPr>
        <p:spPr>
          <a:xfrm>
            <a:off x="4657636" y="1904999"/>
            <a:ext cx="3870325" cy="4429126"/>
          </a:xfrm>
          <a:solidFill>
            <a:schemeClr val="accent5"/>
          </a:solidFill>
          <a:ln>
            <a:solidFill>
              <a:schemeClr val="accent4">
                <a:lumMod val="25000"/>
              </a:schemeClr>
            </a:solidFill>
          </a:ln>
        </p:spPr>
        <p:txBody>
          <a:bodyPr/>
          <a:lstStyle>
            <a:lvl1pPr marL="0" indent="0">
              <a:lnSpc>
                <a:spcPct val="100000"/>
              </a:lnSpc>
              <a:spcBef>
                <a:spcPts val="0"/>
              </a:spcBef>
              <a:buNone/>
              <a:defRPr sz="1600" b="0">
                <a:latin typeface="Consolas" pitchFamily="49" charset="0"/>
                <a:cs typeface="Consolas" pitchFamily="49" charset="0"/>
              </a:defRPr>
            </a:lvl1pPr>
            <a:lvl2pPr marL="457200" indent="0">
              <a:buNone/>
              <a:defRPr>
                <a:latin typeface="Calibri" pitchFamily="34" charset="0"/>
              </a:defRPr>
            </a:lvl2pPr>
            <a:lvl3pPr marL="914400" indent="0">
              <a:buNone/>
              <a:defRPr>
                <a:latin typeface="Calibri" pitchFamily="34" charset="0"/>
              </a:defRPr>
            </a:lvl3pPr>
            <a:lvl4pPr marL="1371600" indent="0">
              <a:buNone/>
              <a:defRPr>
                <a:latin typeface="Calibri" pitchFamily="34" charset="0"/>
              </a:defRPr>
            </a:lvl4pPr>
            <a:lvl5pPr marL="1828800" indent="0">
              <a:buNone/>
              <a:defRPr>
                <a:latin typeface="Calibri" pitchFamily="34" charset="0"/>
              </a:defRPr>
            </a:lvl5pPr>
          </a:lstStyle>
          <a:p>
            <a:pPr lvl="0"/>
            <a:r>
              <a:rPr lang="en-US"/>
              <a:t>Click to edit Master text styles</a:t>
            </a:r>
          </a:p>
        </p:txBody>
      </p:sp>
      <p:sp>
        <p:nvSpPr>
          <p:cNvPr id="10" name="Text Placeholder 9"/>
          <p:cNvSpPr>
            <a:spLocks noGrp="1"/>
          </p:cNvSpPr>
          <p:nvPr>
            <p:ph type="body" sz="quarter" idx="11"/>
          </p:nvPr>
        </p:nvSpPr>
        <p:spPr>
          <a:xfrm>
            <a:off x="383997" y="1447800"/>
            <a:ext cx="3870325" cy="457200"/>
          </a:xfrm>
        </p:spPr>
        <p:txBody>
          <a:bodyPr/>
          <a:lstStyle>
            <a:lvl1pPr marL="0" indent="0">
              <a:lnSpc>
                <a:spcPct val="100000"/>
              </a:lnSpc>
              <a:spcAft>
                <a:spcPts val="600"/>
              </a:spcAft>
              <a:buNone/>
              <a:defRPr i="1" baseline="0">
                <a:solidFill>
                  <a:schemeClr val="accent1">
                    <a:lumMod val="75000"/>
                    <a:lumOff val="25000"/>
                  </a:schemeClr>
                </a:solidFill>
              </a:defRPr>
            </a:lvl1pPr>
            <a:lvl2pPr marL="457200" indent="0">
              <a:buNone/>
              <a:defRPr>
                <a:solidFill>
                  <a:schemeClr val="tx2">
                    <a:lumMod val="90000"/>
                    <a:lumOff val="10000"/>
                  </a:schemeClr>
                </a:solidFill>
              </a:defRPr>
            </a:lvl2pPr>
            <a:lvl3pPr marL="914400" indent="0">
              <a:buNone/>
              <a:defRPr>
                <a:solidFill>
                  <a:schemeClr val="tx2">
                    <a:lumMod val="90000"/>
                    <a:lumOff val="10000"/>
                  </a:schemeClr>
                </a:solidFill>
              </a:defRPr>
            </a:lvl3pPr>
            <a:lvl4pPr marL="1371600" indent="0">
              <a:buNone/>
              <a:defRPr>
                <a:solidFill>
                  <a:schemeClr val="tx2">
                    <a:lumMod val="90000"/>
                    <a:lumOff val="10000"/>
                  </a:schemeClr>
                </a:solidFill>
              </a:defRPr>
            </a:lvl4pPr>
            <a:lvl5pPr marL="1828800" indent="0">
              <a:buNone/>
              <a:defRPr>
                <a:solidFill>
                  <a:schemeClr val="tx2">
                    <a:lumMod val="90000"/>
                    <a:lumOff val="10000"/>
                  </a:schemeClr>
                </a:solidFill>
              </a:defRPr>
            </a:lvl5pPr>
          </a:lstStyle>
          <a:p>
            <a:pPr lvl="0"/>
            <a:r>
              <a:rPr lang="en-US"/>
              <a:t>Click to edit Master text styles</a:t>
            </a:r>
          </a:p>
        </p:txBody>
      </p:sp>
      <p:sp>
        <p:nvSpPr>
          <p:cNvPr id="11" name="Text Placeholder 9"/>
          <p:cNvSpPr>
            <a:spLocks noGrp="1"/>
          </p:cNvSpPr>
          <p:nvPr>
            <p:ph type="body" sz="quarter" idx="12"/>
          </p:nvPr>
        </p:nvSpPr>
        <p:spPr>
          <a:xfrm>
            <a:off x="4552238" y="1447799"/>
            <a:ext cx="3870325" cy="457200"/>
          </a:xfrm>
        </p:spPr>
        <p:txBody>
          <a:bodyPr/>
          <a:lstStyle>
            <a:lvl1pPr marL="0" indent="0">
              <a:lnSpc>
                <a:spcPct val="100000"/>
              </a:lnSpc>
              <a:spcAft>
                <a:spcPts val="600"/>
              </a:spcAft>
              <a:buNone/>
              <a:defRPr i="1" baseline="0">
                <a:solidFill>
                  <a:schemeClr val="accent1">
                    <a:lumMod val="75000"/>
                    <a:lumOff val="25000"/>
                  </a:schemeClr>
                </a:solidFill>
              </a:defRPr>
            </a:lvl1pPr>
            <a:lvl2pPr marL="457200" indent="0">
              <a:buNone/>
              <a:defRPr>
                <a:solidFill>
                  <a:schemeClr val="tx2">
                    <a:lumMod val="90000"/>
                    <a:lumOff val="10000"/>
                  </a:schemeClr>
                </a:solidFill>
              </a:defRPr>
            </a:lvl2pPr>
            <a:lvl3pPr marL="914400" indent="0">
              <a:buNone/>
              <a:defRPr>
                <a:solidFill>
                  <a:schemeClr val="tx2">
                    <a:lumMod val="90000"/>
                    <a:lumOff val="10000"/>
                  </a:schemeClr>
                </a:solidFill>
              </a:defRPr>
            </a:lvl3pPr>
            <a:lvl4pPr marL="1371600" indent="0">
              <a:buNone/>
              <a:defRPr>
                <a:solidFill>
                  <a:schemeClr val="tx2">
                    <a:lumMod val="90000"/>
                    <a:lumOff val="10000"/>
                  </a:schemeClr>
                </a:solidFill>
              </a:defRPr>
            </a:lvl4pPr>
            <a:lvl5pPr marL="1828800" indent="0">
              <a:buNone/>
              <a:defRPr>
                <a:solidFill>
                  <a:schemeClr val="tx2">
                    <a:lumMod val="90000"/>
                    <a:lumOff val="10000"/>
                  </a:schemeClr>
                </a:solidFill>
              </a:defRPr>
            </a:lvl5pPr>
          </a:lstStyle>
          <a:p>
            <a:pPr lvl="0"/>
            <a:r>
              <a:rPr lang="en-US"/>
              <a:t>Click to edit Master text styles</a:t>
            </a:r>
          </a:p>
        </p:txBody>
      </p:sp>
    </p:spTree>
    <p:extLst>
      <p:ext uri="{BB962C8B-B14F-4D97-AF65-F5344CB8AC3E}">
        <p14:creationId xmlns:p14="http://schemas.microsoft.com/office/powerpoint/2010/main" val="3036076654"/>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p:cSld name="4_DoubleCode_Explanation">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8085307" cy="762000"/>
          </a:xfrm>
        </p:spPr>
        <p:txBody>
          <a:bodyPr/>
          <a:lstStyle>
            <a:lvl1pPr>
              <a:defRPr>
                <a:latin typeface="Calibri"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488950" y="1904999"/>
            <a:ext cx="3870325" cy="1905001"/>
          </a:xfrm>
          <a:solidFill>
            <a:srgbClr val="F6F5BD"/>
          </a:solidFill>
          <a:ln>
            <a:solidFill>
              <a:schemeClr val="accent4">
                <a:lumMod val="25000"/>
              </a:schemeClr>
            </a:solidFill>
          </a:ln>
        </p:spPr>
        <p:txBody>
          <a:bodyPr/>
          <a:lstStyle>
            <a:lvl1pPr marL="0" indent="0">
              <a:lnSpc>
                <a:spcPct val="100000"/>
              </a:lnSpc>
              <a:spcBef>
                <a:spcPts val="0"/>
              </a:spcBef>
              <a:buNone/>
              <a:defRPr sz="1600" b="0">
                <a:solidFill>
                  <a:schemeClr val="tx1"/>
                </a:solidFill>
                <a:latin typeface="Consolas" pitchFamily="49" charset="0"/>
                <a:cs typeface="Consolas" pitchFamily="49" charset="0"/>
              </a:defRPr>
            </a:lvl1pPr>
            <a:lvl2pPr marL="457200" indent="0">
              <a:buNone/>
              <a:defRPr>
                <a:latin typeface="Calibri" pitchFamily="34" charset="0"/>
              </a:defRPr>
            </a:lvl2pPr>
            <a:lvl3pPr marL="914400" indent="0">
              <a:buNone/>
              <a:defRPr>
                <a:latin typeface="Calibri" pitchFamily="34" charset="0"/>
              </a:defRPr>
            </a:lvl3pPr>
            <a:lvl4pPr marL="1371600" indent="0">
              <a:buNone/>
              <a:defRPr>
                <a:latin typeface="Calibri" pitchFamily="34" charset="0"/>
              </a:defRPr>
            </a:lvl4pPr>
            <a:lvl5pPr marL="1828800" indent="0">
              <a:buNone/>
              <a:defRPr>
                <a:latin typeface="Calibri" pitchFamily="34" charset="0"/>
              </a:defRPr>
            </a:lvl5pPr>
          </a:lstStyle>
          <a:p>
            <a:pPr lvl="0"/>
            <a:r>
              <a:rPr lang="en-US"/>
              <a:t>Click to edit Master text styles</a:t>
            </a:r>
          </a:p>
        </p:txBody>
      </p:sp>
      <p:sp>
        <p:nvSpPr>
          <p:cNvPr id="4" name="Content Placeholder 2"/>
          <p:cNvSpPr>
            <a:spLocks noGrp="1"/>
          </p:cNvSpPr>
          <p:nvPr>
            <p:ph idx="10"/>
          </p:nvPr>
        </p:nvSpPr>
        <p:spPr>
          <a:xfrm>
            <a:off x="4664075" y="1904999"/>
            <a:ext cx="3870325" cy="1905001"/>
          </a:xfrm>
          <a:solidFill>
            <a:schemeClr val="accent5"/>
          </a:solidFill>
          <a:ln>
            <a:solidFill>
              <a:schemeClr val="accent4">
                <a:lumMod val="25000"/>
              </a:schemeClr>
            </a:solidFill>
          </a:ln>
        </p:spPr>
        <p:txBody>
          <a:bodyPr/>
          <a:lstStyle>
            <a:lvl1pPr marL="0" indent="0">
              <a:lnSpc>
                <a:spcPct val="100000"/>
              </a:lnSpc>
              <a:spcBef>
                <a:spcPts val="0"/>
              </a:spcBef>
              <a:buNone/>
              <a:defRPr sz="1600" b="0">
                <a:latin typeface="Consolas" pitchFamily="49" charset="0"/>
                <a:cs typeface="Consolas" pitchFamily="49" charset="0"/>
              </a:defRPr>
            </a:lvl1pPr>
            <a:lvl2pPr marL="457200" indent="0">
              <a:buNone/>
              <a:defRPr>
                <a:latin typeface="Calibri" pitchFamily="34" charset="0"/>
              </a:defRPr>
            </a:lvl2pPr>
            <a:lvl3pPr marL="914400" indent="0">
              <a:buNone/>
              <a:defRPr>
                <a:latin typeface="Calibri" pitchFamily="34" charset="0"/>
              </a:defRPr>
            </a:lvl3pPr>
            <a:lvl4pPr marL="1371600" indent="0">
              <a:buNone/>
              <a:defRPr>
                <a:latin typeface="Calibri" pitchFamily="34" charset="0"/>
              </a:defRPr>
            </a:lvl4pPr>
            <a:lvl5pPr marL="1828800" indent="0">
              <a:buNone/>
              <a:defRPr>
                <a:latin typeface="Calibri" pitchFamily="34" charset="0"/>
              </a:defRPr>
            </a:lvl5pPr>
          </a:lstStyle>
          <a:p>
            <a:pPr lvl="0"/>
            <a:r>
              <a:rPr lang="en-US"/>
              <a:t>Click to edit Master text styles</a:t>
            </a:r>
          </a:p>
        </p:txBody>
      </p:sp>
      <p:sp>
        <p:nvSpPr>
          <p:cNvPr id="10" name="Text Placeholder 9"/>
          <p:cNvSpPr>
            <a:spLocks noGrp="1"/>
          </p:cNvSpPr>
          <p:nvPr>
            <p:ph type="body" sz="quarter" idx="11"/>
          </p:nvPr>
        </p:nvSpPr>
        <p:spPr>
          <a:xfrm>
            <a:off x="390436" y="1447800"/>
            <a:ext cx="3870325" cy="457200"/>
          </a:xfrm>
        </p:spPr>
        <p:txBody>
          <a:bodyPr/>
          <a:lstStyle>
            <a:lvl1pPr marL="0" indent="0">
              <a:lnSpc>
                <a:spcPct val="100000"/>
              </a:lnSpc>
              <a:spcAft>
                <a:spcPts val="600"/>
              </a:spcAft>
              <a:buNone/>
              <a:defRPr i="1" baseline="0">
                <a:solidFill>
                  <a:schemeClr val="accent1">
                    <a:lumMod val="75000"/>
                    <a:lumOff val="25000"/>
                  </a:schemeClr>
                </a:solidFill>
              </a:defRPr>
            </a:lvl1pPr>
            <a:lvl2pPr marL="457200" indent="0">
              <a:buNone/>
              <a:defRPr>
                <a:solidFill>
                  <a:schemeClr val="tx2">
                    <a:lumMod val="90000"/>
                    <a:lumOff val="10000"/>
                  </a:schemeClr>
                </a:solidFill>
              </a:defRPr>
            </a:lvl2pPr>
            <a:lvl3pPr marL="914400" indent="0">
              <a:buNone/>
              <a:defRPr>
                <a:solidFill>
                  <a:schemeClr val="tx2">
                    <a:lumMod val="90000"/>
                    <a:lumOff val="10000"/>
                  </a:schemeClr>
                </a:solidFill>
              </a:defRPr>
            </a:lvl3pPr>
            <a:lvl4pPr marL="1371600" indent="0">
              <a:buNone/>
              <a:defRPr>
                <a:solidFill>
                  <a:schemeClr val="tx2">
                    <a:lumMod val="90000"/>
                    <a:lumOff val="10000"/>
                  </a:schemeClr>
                </a:solidFill>
              </a:defRPr>
            </a:lvl4pPr>
            <a:lvl5pPr marL="1828800" indent="0">
              <a:buNone/>
              <a:defRPr>
                <a:solidFill>
                  <a:schemeClr val="tx2">
                    <a:lumMod val="90000"/>
                    <a:lumOff val="10000"/>
                  </a:schemeClr>
                </a:solidFill>
              </a:defRPr>
            </a:lvl5pPr>
          </a:lstStyle>
          <a:p>
            <a:pPr lvl="0"/>
            <a:r>
              <a:rPr lang="en-US"/>
              <a:t>Click to edit Master text styles</a:t>
            </a:r>
          </a:p>
        </p:txBody>
      </p:sp>
      <p:sp>
        <p:nvSpPr>
          <p:cNvPr id="11" name="Text Placeholder 9"/>
          <p:cNvSpPr>
            <a:spLocks noGrp="1"/>
          </p:cNvSpPr>
          <p:nvPr>
            <p:ph type="body" sz="quarter" idx="12"/>
          </p:nvPr>
        </p:nvSpPr>
        <p:spPr>
          <a:xfrm>
            <a:off x="4553306" y="1447799"/>
            <a:ext cx="3870325" cy="457200"/>
          </a:xfrm>
        </p:spPr>
        <p:txBody>
          <a:bodyPr/>
          <a:lstStyle>
            <a:lvl1pPr marL="0" indent="0">
              <a:lnSpc>
                <a:spcPct val="100000"/>
              </a:lnSpc>
              <a:spcAft>
                <a:spcPts val="600"/>
              </a:spcAft>
              <a:buNone/>
              <a:defRPr i="1" baseline="0">
                <a:solidFill>
                  <a:schemeClr val="accent1">
                    <a:lumMod val="75000"/>
                    <a:lumOff val="25000"/>
                  </a:schemeClr>
                </a:solidFill>
              </a:defRPr>
            </a:lvl1pPr>
            <a:lvl2pPr marL="457200" indent="0">
              <a:buNone/>
              <a:defRPr>
                <a:solidFill>
                  <a:schemeClr val="tx2">
                    <a:lumMod val="90000"/>
                    <a:lumOff val="10000"/>
                  </a:schemeClr>
                </a:solidFill>
              </a:defRPr>
            </a:lvl2pPr>
            <a:lvl3pPr marL="914400" indent="0">
              <a:buNone/>
              <a:defRPr>
                <a:solidFill>
                  <a:schemeClr val="tx2">
                    <a:lumMod val="90000"/>
                    <a:lumOff val="10000"/>
                  </a:schemeClr>
                </a:solidFill>
              </a:defRPr>
            </a:lvl3pPr>
            <a:lvl4pPr marL="1371600" indent="0">
              <a:buNone/>
              <a:defRPr>
                <a:solidFill>
                  <a:schemeClr val="tx2">
                    <a:lumMod val="90000"/>
                    <a:lumOff val="10000"/>
                  </a:schemeClr>
                </a:solidFill>
              </a:defRPr>
            </a:lvl4pPr>
            <a:lvl5pPr marL="1828800" indent="0">
              <a:buNone/>
              <a:defRPr>
                <a:solidFill>
                  <a:schemeClr val="tx2">
                    <a:lumMod val="90000"/>
                    <a:lumOff val="10000"/>
                  </a:schemeClr>
                </a:solidFill>
              </a:defRPr>
            </a:lvl5pPr>
          </a:lstStyle>
          <a:p>
            <a:pPr lvl="0"/>
            <a:r>
              <a:rPr lang="en-US"/>
              <a:t>Click to edit Master text styles</a:t>
            </a:r>
          </a:p>
        </p:txBody>
      </p:sp>
      <p:sp>
        <p:nvSpPr>
          <p:cNvPr id="7" name="Content Placeholder 2"/>
          <p:cNvSpPr>
            <a:spLocks noGrp="1"/>
          </p:cNvSpPr>
          <p:nvPr>
            <p:ph idx="13"/>
          </p:nvPr>
        </p:nvSpPr>
        <p:spPr>
          <a:xfrm>
            <a:off x="396875" y="3952875"/>
            <a:ext cx="7896225" cy="2447925"/>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306747476"/>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p:cSld name="9_Code_and_Explanation">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7936082" cy="762000"/>
          </a:xfrm>
        </p:spPr>
        <p:txBody>
          <a:bodyPr/>
          <a:lstStyle>
            <a:lvl1pPr>
              <a:defRPr>
                <a:latin typeface="Calibri"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485775" y="3810001"/>
            <a:ext cx="7896225" cy="2524124"/>
          </a:xfrm>
          <a:solidFill>
            <a:srgbClr val="F6F5BD"/>
          </a:solidFill>
          <a:ln>
            <a:solidFill>
              <a:schemeClr val="accent4">
                <a:lumMod val="25000"/>
              </a:schemeClr>
            </a:solidFill>
          </a:ln>
        </p:spPr>
        <p:txBody>
          <a:bodyPr/>
          <a:lstStyle>
            <a:lvl1pPr marL="0" indent="0">
              <a:lnSpc>
                <a:spcPct val="100000"/>
              </a:lnSpc>
              <a:spcBef>
                <a:spcPts val="0"/>
              </a:spcBef>
              <a:buNone/>
              <a:defRPr sz="1600" b="0">
                <a:latin typeface="Consolas" pitchFamily="49" charset="0"/>
                <a:cs typeface="Consolas" pitchFamily="49" charset="0"/>
              </a:defRPr>
            </a:lvl1pPr>
            <a:lvl2pPr marL="457200" indent="0">
              <a:buNone/>
              <a:defRPr>
                <a:latin typeface="Calibri" pitchFamily="34" charset="0"/>
              </a:defRPr>
            </a:lvl2pPr>
            <a:lvl3pPr marL="914400" indent="0">
              <a:buNone/>
              <a:defRPr>
                <a:latin typeface="Calibri" pitchFamily="34" charset="0"/>
              </a:defRPr>
            </a:lvl3pPr>
            <a:lvl4pPr marL="1371600" indent="0">
              <a:buNone/>
              <a:defRPr>
                <a:latin typeface="Calibri" pitchFamily="34" charset="0"/>
              </a:defRPr>
            </a:lvl4pPr>
            <a:lvl5pPr marL="1828800" indent="0">
              <a:buNone/>
              <a:defRPr>
                <a:latin typeface="Calibri" pitchFamily="34" charset="0"/>
              </a:defRPr>
            </a:lvl5pPr>
          </a:lstStyle>
          <a:p>
            <a:pPr lvl="0"/>
            <a:r>
              <a:rPr lang="en-US"/>
              <a:t>Click to edit Master text styles</a:t>
            </a:r>
          </a:p>
        </p:txBody>
      </p:sp>
      <p:sp>
        <p:nvSpPr>
          <p:cNvPr id="4" name="Content Placeholder 2"/>
          <p:cNvSpPr>
            <a:spLocks noGrp="1"/>
          </p:cNvSpPr>
          <p:nvPr>
            <p:ph idx="10"/>
          </p:nvPr>
        </p:nvSpPr>
        <p:spPr>
          <a:xfrm>
            <a:off x="396875" y="1362075"/>
            <a:ext cx="7896225" cy="2447925"/>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98626206"/>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p:cSld name="10_Explanationand Code">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7936082" cy="762000"/>
          </a:xfrm>
        </p:spPr>
        <p:txBody>
          <a:bodyPr/>
          <a:lstStyle>
            <a:lvl1pPr>
              <a:defRPr>
                <a:latin typeface="Calibri"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485775" y="1362076"/>
            <a:ext cx="7896225" cy="2524124"/>
          </a:xfrm>
          <a:solidFill>
            <a:srgbClr val="F6F5BD"/>
          </a:solidFill>
          <a:ln>
            <a:solidFill>
              <a:schemeClr val="accent4">
                <a:lumMod val="25000"/>
              </a:schemeClr>
            </a:solidFill>
          </a:ln>
        </p:spPr>
        <p:txBody>
          <a:bodyPr/>
          <a:lstStyle>
            <a:lvl1pPr marL="0" indent="0">
              <a:lnSpc>
                <a:spcPct val="100000"/>
              </a:lnSpc>
              <a:spcBef>
                <a:spcPts val="0"/>
              </a:spcBef>
              <a:buNone/>
              <a:defRPr sz="1600" b="0">
                <a:latin typeface="Consolas" pitchFamily="49" charset="0"/>
                <a:cs typeface="Consolas" pitchFamily="49" charset="0"/>
              </a:defRPr>
            </a:lvl1pPr>
            <a:lvl2pPr marL="457200" indent="0">
              <a:buNone/>
              <a:defRPr>
                <a:latin typeface="Calibri" pitchFamily="34" charset="0"/>
              </a:defRPr>
            </a:lvl2pPr>
            <a:lvl3pPr marL="914400" indent="0">
              <a:buNone/>
              <a:defRPr>
                <a:latin typeface="Calibri" pitchFamily="34" charset="0"/>
              </a:defRPr>
            </a:lvl3pPr>
            <a:lvl4pPr marL="1371600" indent="0">
              <a:buNone/>
              <a:defRPr>
                <a:latin typeface="Calibri" pitchFamily="34" charset="0"/>
              </a:defRPr>
            </a:lvl4pPr>
            <a:lvl5pPr marL="1828800" indent="0">
              <a:buNone/>
              <a:defRPr>
                <a:latin typeface="Calibri" pitchFamily="34" charset="0"/>
              </a:defRPr>
            </a:lvl5pPr>
          </a:lstStyle>
          <a:p>
            <a:pPr lvl="0"/>
            <a:r>
              <a:rPr lang="en-US"/>
              <a:t>Click to edit Master text styles</a:t>
            </a:r>
          </a:p>
        </p:txBody>
      </p:sp>
      <p:sp>
        <p:nvSpPr>
          <p:cNvPr id="4" name="Content Placeholder 2"/>
          <p:cNvSpPr>
            <a:spLocks noGrp="1"/>
          </p:cNvSpPr>
          <p:nvPr>
            <p:ph idx="10"/>
          </p:nvPr>
        </p:nvSpPr>
        <p:spPr>
          <a:xfrm>
            <a:off x="383997" y="3952875"/>
            <a:ext cx="7896225" cy="2447925"/>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41225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FEDB525F-0411-4BA2-BE93-679709A0152B}"/>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C08DD7C1-7E9A-4818-8B4B-249FFCFFFFA3}"/>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375DA93F-0437-46B8-A9CF-82A9600C1801}"/>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E7CCE6E9-81BD-41B1-9836-C130F92108F9}"/>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a:solidFill>
                  <a:srgbClr val="000000"/>
                </a:solidFill>
                <a:latin typeface="Garamond" charset="0"/>
                <a:ea typeface="ＭＳ Ｐゴシック" charset="-128"/>
              </a:defRPr>
            </a:lvl1pPr>
          </a:lstStyle>
          <a:p>
            <a:pPr>
              <a:defRPr/>
            </a:pPr>
            <a:endParaRPr lang="en-US" altLang="en-US"/>
          </a:p>
        </p:txBody>
      </p:sp>
      <p:sp>
        <p:nvSpPr>
          <p:cNvPr id="8" name="Rectangle 5">
            <a:extLst>
              <a:ext uri="{FF2B5EF4-FFF2-40B4-BE49-F238E27FC236}">
                <a16:creationId xmlns:a16="http://schemas.microsoft.com/office/drawing/2014/main" id="{04783428-0EFA-43EE-9FD2-5EEBE7EE8CA4}"/>
              </a:ext>
            </a:extLst>
          </p:cNvPr>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674A4BF3-201A-440B-B5D0-7361AD9F1DE0}"/>
              </a:ext>
            </a:extLst>
          </p:cNvPr>
          <p:cNvSpPr>
            <a:spLocks noGrp="1" noChangeArrowheads="1"/>
          </p:cNvSpPr>
          <p:nvPr>
            <p:ph type="sldNum" sz="quarter" idx="12"/>
          </p:nvPr>
        </p:nvSpPr>
        <p:spPr/>
        <p:txBody>
          <a:bodyPr/>
          <a:lstStyle>
            <a:lvl1pPr>
              <a:defRPr sz="1200"/>
            </a:lvl1pPr>
          </a:lstStyle>
          <a:p>
            <a:pPr>
              <a:defRPr/>
            </a:pPr>
            <a:fld id="{991B2BEA-F9FD-4242-9686-45B75962F77D}" type="slidenum">
              <a:rPr lang="en-US" altLang="en-US"/>
              <a:pPr>
                <a:defRPr/>
              </a:pPr>
              <a:t>‹#›</a:t>
            </a:fld>
            <a:endParaRPr lang="en-US" altLang="en-US"/>
          </a:p>
        </p:txBody>
      </p:sp>
    </p:spTree>
    <p:extLst>
      <p:ext uri="{BB962C8B-B14F-4D97-AF65-F5344CB8AC3E}">
        <p14:creationId xmlns:p14="http://schemas.microsoft.com/office/powerpoint/2010/main" val="1208528851"/>
      </p:ext>
    </p:extLst>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57762" y="445070"/>
            <a:ext cx="7591425" cy="762000"/>
          </a:xfrm>
        </p:spPr>
        <p:txBody>
          <a:bodyPr/>
          <a:lstStyle>
            <a:lvl1pPr>
              <a:defRPr>
                <a:latin typeface="Calibr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870160743"/>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934102"/>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38E4AE7D-C8B4-459C-B8FB-7FCF38390DEE}"/>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14574941-017C-4732-919A-36D75CD4F635}"/>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DDAC3AB7-FBC4-480C-A5BE-E3BBF09611F4}"/>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457199" y="1123950"/>
            <a:ext cx="8229601" cy="2247900"/>
          </a:xfrm>
        </p:spPr>
        <p:txBody>
          <a:bodyPr/>
          <a:lstStyle>
            <a:lvl1pPr algn="ct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B8434309-1DA9-4972-8E73-BBF9227AE6C9}"/>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a:solidFill>
                  <a:srgbClr val="000000"/>
                </a:solidFill>
                <a:latin typeface="Garamond" charset="0"/>
                <a:ea typeface="ＭＳ Ｐゴシック" charset="-128"/>
              </a:defRPr>
            </a:lvl1pPr>
          </a:lstStyle>
          <a:p>
            <a:pPr>
              <a:defRPr/>
            </a:pPr>
            <a:endParaRPr lang="en-US" altLang="en-US"/>
          </a:p>
        </p:txBody>
      </p:sp>
      <p:sp>
        <p:nvSpPr>
          <p:cNvPr id="8" name="Rectangle 5">
            <a:extLst>
              <a:ext uri="{FF2B5EF4-FFF2-40B4-BE49-F238E27FC236}">
                <a16:creationId xmlns:a16="http://schemas.microsoft.com/office/drawing/2014/main" id="{5BA5AF6E-BF7E-49E6-8B11-BF60F8C34CD7}"/>
              </a:ext>
            </a:extLst>
          </p:cNvPr>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4DD4BAF8-BFCB-4B7E-8849-A40B4608C915}"/>
              </a:ext>
            </a:extLst>
          </p:cNvPr>
          <p:cNvSpPr>
            <a:spLocks noGrp="1" noChangeArrowheads="1"/>
          </p:cNvSpPr>
          <p:nvPr>
            <p:ph type="sldNum" sz="quarter" idx="12"/>
          </p:nvPr>
        </p:nvSpPr>
        <p:spPr/>
        <p:txBody>
          <a:bodyPr/>
          <a:lstStyle>
            <a:lvl1pPr>
              <a:defRPr sz="1200"/>
            </a:lvl1pPr>
          </a:lstStyle>
          <a:p>
            <a:pPr>
              <a:defRPr/>
            </a:pPr>
            <a:fld id="{8DFEA3FB-0B06-427E-A124-7FFFD388FE98}" type="slidenum">
              <a:rPr lang="en-US" altLang="en-US"/>
              <a:pPr>
                <a:defRPr/>
              </a:pPr>
              <a:t>‹#›</a:t>
            </a:fld>
            <a:endParaRPr lang="en-US" altLang="en-US"/>
          </a:p>
        </p:txBody>
      </p:sp>
    </p:spTree>
    <p:extLst>
      <p:ext uri="{BB962C8B-B14F-4D97-AF65-F5344CB8AC3E}">
        <p14:creationId xmlns:p14="http://schemas.microsoft.com/office/powerpoint/2010/main" val="2019226343"/>
      </p:ext>
    </p:extLst>
  </p:cSld>
  <p:clrMapOvr>
    <a:masterClrMapping/>
  </p:clrMapOvr>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10600" cy="870527"/>
          </a:xfrm>
        </p:spPr>
        <p:txBody>
          <a:bodyPr/>
          <a:lstStyle/>
          <a:p>
            <a:r>
              <a:rPr lang="en-US"/>
              <a:t>Click to edit Master title style</a:t>
            </a:r>
          </a:p>
        </p:txBody>
      </p:sp>
      <p:sp>
        <p:nvSpPr>
          <p:cNvPr id="3" name="Content Placeholder 2"/>
          <p:cNvSpPr>
            <a:spLocks noGrp="1"/>
          </p:cNvSpPr>
          <p:nvPr>
            <p:ph idx="1"/>
          </p:nvPr>
        </p:nvSpPr>
        <p:spPr>
          <a:xfrm>
            <a:off x="228600" y="997527"/>
            <a:ext cx="8610600" cy="5193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75ED421C-BA5F-4B93-9970-A38399F69140}"/>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032C451E-A687-41BB-A59B-769A7775287C}"/>
              </a:ext>
            </a:extLst>
          </p:cNvPr>
          <p:cNvSpPr>
            <a:spLocks noGrp="1" noChangeArrowheads="1"/>
          </p:cNvSpPr>
          <p:nvPr>
            <p:ph type="sldNum" sz="quarter" idx="11"/>
          </p:nvPr>
        </p:nvSpPr>
        <p:spPr>
          <a:ln/>
        </p:spPr>
        <p:txBody>
          <a:bodyPr/>
          <a:lstStyle>
            <a:lvl1pPr>
              <a:defRPr/>
            </a:lvl1pPr>
          </a:lstStyle>
          <a:p>
            <a:pPr>
              <a:defRPr/>
            </a:pPr>
            <a:fld id="{1AA8F841-A392-47AC-AFFB-8246E33B729E}" type="slidenum">
              <a:rPr lang="en-US" altLang="en-US"/>
              <a:pPr>
                <a:defRPr/>
              </a:pPr>
              <a:t>‹#›</a:t>
            </a:fld>
            <a:endParaRPr lang="en-US" altLang="en-US"/>
          </a:p>
        </p:txBody>
      </p:sp>
    </p:spTree>
    <p:extLst>
      <p:ext uri="{BB962C8B-B14F-4D97-AF65-F5344CB8AC3E}">
        <p14:creationId xmlns:p14="http://schemas.microsoft.com/office/powerpoint/2010/main" val="4093766043"/>
      </p:ext>
    </p:extLst>
  </p:cSld>
  <p:clrMapOvr>
    <a:masterClrMapping/>
  </p:clrMapOvr>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5CBF0D3E-2697-4D8F-8ACF-6E780317EEE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85960D24-1CE6-402B-B3E4-9C4254B8F2D1}"/>
              </a:ext>
            </a:extLst>
          </p:cNvPr>
          <p:cNvSpPr>
            <a:spLocks noGrp="1" noChangeArrowheads="1"/>
          </p:cNvSpPr>
          <p:nvPr>
            <p:ph type="sldNum" sz="quarter" idx="11"/>
          </p:nvPr>
        </p:nvSpPr>
        <p:spPr>
          <a:ln/>
        </p:spPr>
        <p:txBody>
          <a:bodyPr/>
          <a:lstStyle>
            <a:lvl1pPr>
              <a:defRPr/>
            </a:lvl1pPr>
          </a:lstStyle>
          <a:p>
            <a:pPr>
              <a:defRPr/>
            </a:pPr>
            <a:fld id="{EC739D94-C00A-4A2C-AECE-FE0F5C473E59}" type="slidenum">
              <a:rPr lang="en-US" altLang="en-US"/>
              <a:pPr>
                <a:defRPr/>
              </a:pPr>
              <a:t>‹#›</a:t>
            </a:fld>
            <a:endParaRPr lang="en-US" altLang="en-US"/>
          </a:p>
        </p:txBody>
      </p:sp>
    </p:spTree>
    <p:extLst>
      <p:ext uri="{BB962C8B-B14F-4D97-AF65-F5344CB8AC3E}">
        <p14:creationId xmlns:p14="http://schemas.microsoft.com/office/powerpoint/2010/main" val="719307928"/>
      </p:ext>
    </p:extLst>
  </p:cSld>
  <p:clrMapOvr>
    <a:masterClrMapping/>
  </p:clrMapOvr>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3DE4D3FC-B5E9-4B4A-ACCE-0F33A416AA1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32645499-FD02-48E2-86C1-1FDA09C13895}"/>
              </a:ext>
            </a:extLst>
          </p:cNvPr>
          <p:cNvSpPr>
            <a:spLocks noGrp="1" noChangeArrowheads="1"/>
          </p:cNvSpPr>
          <p:nvPr>
            <p:ph type="sldNum" sz="quarter" idx="11"/>
          </p:nvPr>
        </p:nvSpPr>
        <p:spPr>
          <a:ln/>
        </p:spPr>
        <p:txBody>
          <a:bodyPr/>
          <a:lstStyle>
            <a:lvl1pPr>
              <a:defRPr/>
            </a:lvl1pPr>
          </a:lstStyle>
          <a:p>
            <a:pPr>
              <a:defRPr/>
            </a:pPr>
            <a:fld id="{10522AF0-8E30-43C7-95FA-20B39CA4DCC1}" type="slidenum">
              <a:rPr lang="en-US" altLang="en-US"/>
              <a:pPr>
                <a:defRPr/>
              </a:pPr>
              <a:t>‹#›</a:t>
            </a:fld>
            <a:endParaRPr lang="en-US" altLang="en-US"/>
          </a:p>
        </p:txBody>
      </p:sp>
    </p:spTree>
    <p:extLst>
      <p:ext uri="{BB962C8B-B14F-4D97-AF65-F5344CB8AC3E}">
        <p14:creationId xmlns:p14="http://schemas.microsoft.com/office/powerpoint/2010/main" val="1930977612"/>
      </p:ext>
    </p:extLst>
  </p:cSld>
  <p:clrMapOvr>
    <a:masterClrMapping/>
  </p:clrMapOvr>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DBED83D0-2F41-444E-B236-27BD055D222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B5180C97-4923-4066-9D1C-CDA731D0735A}"/>
              </a:ext>
            </a:extLst>
          </p:cNvPr>
          <p:cNvSpPr>
            <a:spLocks noGrp="1" noChangeArrowheads="1"/>
          </p:cNvSpPr>
          <p:nvPr>
            <p:ph type="sldNum" sz="quarter" idx="11"/>
          </p:nvPr>
        </p:nvSpPr>
        <p:spPr>
          <a:ln/>
        </p:spPr>
        <p:txBody>
          <a:bodyPr/>
          <a:lstStyle>
            <a:lvl1pPr>
              <a:defRPr/>
            </a:lvl1pPr>
          </a:lstStyle>
          <a:p>
            <a:pPr>
              <a:defRPr/>
            </a:pPr>
            <a:fld id="{188DDDB1-E695-4DA7-9EE9-57E4C16E2A4A}" type="slidenum">
              <a:rPr lang="en-US" altLang="en-US"/>
              <a:pPr>
                <a:defRPr/>
              </a:pPr>
              <a:t>‹#›</a:t>
            </a:fld>
            <a:endParaRPr lang="en-US" altLang="en-US"/>
          </a:p>
        </p:txBody>
      </p:sp>
    </p:spTree>
    <p:extLst>
      <p:ext uri="{BB962C8B-B14F-4D97-AF65-F5344CB8AC3E}">
        <p14:creationId xmlns:p14="http://schemas.microsoft.com/office/powerpoint/2010/main" val="2855169630"/>
      </p:ext>
    </p:extLst>
  </p:cSld>
  <p:clrMapOvr>
    <a:masterClrMapping/>
  </p:clrMapOvr>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09C51721-1573-4004-AF00-086111E98D56}"/>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CDEB41DA-A871-4D0C-BC81-540CF8AFFEC0}"/>
              </a:ext>
            </a:extLst>
          </p:cNvPr>
          <p:cNvSpPr>
            <a:spLocks noGrp="1" noChangeArrowheads="1"/>
          </p:cNvSpPr>
          <p:nvPr>
            <p:ph type="sldNum" sz="quarter" idx="11"/>
          </p:nvPr>
        </p:nvSpPr>
        <p:spPr>
          <a:ln/>
        </p:spPr>
        <p:txBody>
          <a:bodyPr/>
          <a:lstStyle>
            <a:lvl1pPr>
              <a:defRPr/>
            </a:lvl1pPr>
          </a:lstStyle>
          <a:p>
            <a:pPr>
              <a:defRPr/>
            </a:pPr>
            <a:fld id="{AD2E229E-A98F-4FE3-A680-B0EBAE6619E7}" type="slidenum">
              <a:rPr lang="en-US" altLang="en-US"/>
              <a:pPr>
                <a:defRPr/>
              </a:pPr>
              <a:t>‹#›</a:t>
            </a:fld>
            <a:endParaRPr lang="en-US" altLang="en-US"/>
          </a:p>
        </p:txBody>
      </p:sp>
    </p:spTree>
    <p:extLst>
      <p:ext uri="{BB962C8B-B14F-4D97-AF65-F5344CB8AC3E}">
        <p14:creationId xmlns:p14="http://schemas.microsoft.com/office/powerpoint/2010/main" val="2072078770"/>
      </p:ext>
    </p:extLst>
  </p:cSld>
  <p:clrMapOvr>
    <a:masterClrMapping/>
  </p:clrMapOvr>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D6AC64AE-B24C-48D6-A232-4EEC2981E84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1634B699-D58F-47BC-AC46-43AD717AC0DB}"/>
              </a:ext>
            </a:extLst>
          </p:cNvPr>
          <p:cNvSpPr>
            <a:spLocks noGrp="1" noChangeArrowheads="1"/>
          </p:cNvSpPr>
          <p:nvPr>
            <p:ph type="sldNum" sz="quarter" idx="11"/>
          </p:nvPr>
        </p:nvSpPr>
        <p:spPr>
          <a:ln/>
        </p:spPr>
        <p:txBody>
          <a:bodyPr/>
          <a:lstStyle>
            <a:lvl1pPr>
              <a:defRPr/>
            </a:lvl1pPr>
          </a:lstStyle>
          <a:p>
            <a:pPr>
              <a:defRPr/>
            </a:pPr>
            <a:fld id="{C01A53B7-8E5D-4882-AE3B-56BADF3B02A2}" type="slidenum">
              <a:rPr lang="en-US" altLang="en-US"/>
              <a:pPr>
                <a:defRPr/>
              </a:pPr>
              <a:t>‹#›</a:t>
            </a:fld>
            <a:endParaRPr lang="en-US" altLang="en-US"/>
          </a:p>
        </p:txBody>
      </p:sp>
    </p:spTree>
    <p:extLst>
      <p:ext uri="{BB962C8B-B14F-4D97-AF65-F5344CB8AC3E}">
        <p14:creationId xmlns:p14="http://schemas.microsoft.com/office/powerpoint/2010/main" val="194782536"/>
      </p:ext>
    </p:extLst>
  </p:cSld>
  <p:clrMapOvr>
    <a:masterClrMapping/>
  </p:clrMapOv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106AC9B8-A499-4FB6-A46A-B2C0DCB087C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ACD5F335-E305-413C-962B-DFD8DCB40E44}"/>
              </a:ext>
            </a:extLst>
          </p:cNvPr>
          <p:cNvSpPr>
            <a:spLocks noGrp="1" noChangeArrowheads="1"/>
          </p:cNvSpPr>
          <p:nvPr>
            <p:ph type="sldNum" sz="quarter" idx="11"/>
          </p:nvPr>
        </p:nvSpPr>
        <p:spPr>
          <a:ln/>
        </p:spPr>
        <p:txBody>
          <a:bodyPr/>
          <a:lstStyle>
            <a:lvl1pPr>
              <a:defRPr/>
            </a:lvl1pPr>
          </a:lstStyle>
          <a:p>
            <a:pPr>
              <a:defRPr/>
            </a:pPr>
            <a:fld id="{6DB5D817-5628-4851-9D32-635A437C2905}" type="slidenum">
              <a:rPr lang="en-US" altLang="en-US"/>
              <a:pPr>
                <a:defRPr/>
              </a:pPr>
              <a:t>‹#›</a:t>
            </a:fld>
            <a:endParaRPr lang="en-US" altLang="en-US"/>
          </a:p>
        </p:txBody>
      </p:sp>
    </p:spTree>
    <p:extLst>
      <p:ext uri="{BB962C8B-B14F-4D97-AF65-F5344CB8AC3E}">
        <p14:creationId xmlns:p14="http://schemas.microsoft.com/office/powerpoint/2010/main" val="2924587850"/>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28600" y="997527"/>
            <a:ext cx="8610600" cy="5193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F40C0C85-D9E5-4ABA-9062-33D31552CD06}"/>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B7657F35-1CB2-4BAA-8AE6-EFEEE29D7ABB}"/>
              </a:ext>
            </a:extLst>
          </p:cNvPr>
          <p:cNvSpPr>
            <a:spLocks noGrp="1" noChangeArrowheads="1"/>
          </p:cNvSpPr>
          <p:nvPr>
            <p:ph type="sldNum" sz="quarter" idx="11"/>
          </p:nvPr>
        </p:nvSpPr>
        <p:spPr>
          <a:ln/>
        </p:spPr>
        <p:txBody>
          <a:bodyPr/>
          <a:lstStyle>
            <a:lvl1pPr>
              <a:defRPr/>
            </a:lvl1pPr>
          </a:lstStyle>
          <a:p>
            <a:pPr>
              <a:defRPr/>
            </a:pPr>
            <a:fld id="{3BA82324-91D6-4E35-B9F0-62C297CC5798}" type="slidenum">
              <a:rPr lang="en-US" altLang="en-US"/>
              <a:pPr>
                <a:defRPr/>
              </a:pPr>
              <a:t>‹#›</a:t>
            </a:fld>
            <a:endParaRPr lang="en-US" altLang="en-US"/>
          </a:p>
        </p:txBody>
      </p:sp>
    </p:spTree>
    <p:extLst>
      <p:ext uri="{BB962C8B-B14F-4D97-AF65-F5344CB8AC3E}">
        <p14:creationId xmlns:p14="http://schemas.microsoft.com/office/powerpoint/2010/main" val="1961633021"/>
      </p:ext>
    </p:extLst>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ED56FA12-7064-4B65-8759-08CEE2928431}"/>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5041955E-4E7E-453A-BB60-704CE6AB6AE6}"/>
              </a:ext>
            </a:extLst>
          </p:cNvPr>
          <p:cNvSpPr>
            <a:spLocks noGrp="1" noChangeArrowheads="1"/>
          </p:cNvSpPr>
          <p:nvPr>
            <p:ph type="sldNum" sz="quarter" idx="11"/>
          </p:nvPr>
        </p:nvSpPr>
        <p:spPr>
          <a:ln/>
        </p:spPr>
        <p:txBody>
          <a:bodyPr/>
          <a:lstStyle>
            <a:lvl1pPr>
              <a:defRPr/>
            </a:lvl1pPr>
          </a:lstStyle>
          <a:p>
            <a:pPr>
              <a:defRPr/>
            </a:pPr>
            <a:fld id="{1E4111B4-71DD-4972-82E9-E18C3E383466}" type="slidenum">
              <a:rPr lang="en-US" altLang="en-US"/>
              <a:pPr>
                <a:defRPr/>
              </a:pPr>
              <a:t>‹#›</a:t>
            </a:fld>
            <a:endParaRPr lang="en-US" altLang="en-US"/>
          </a:p>
        </p:txBody>
      </p:sp>
    </p:spTree>
    <p:extLst>
      <p:ext uri="{BB962C8B-B14F-4D97-AF65-F5344CB8AC3E}">
        <p14:creationId xmlns:p14="http://schemas.microsoft.com/office/powerpoint/2010/main" val="99865200"/>
      </p:ext>
    </p:extLst>
  </p:cSld>
  <p:clrMapOvr>
    <a:masterClrMapping/>
  </p:clrMapOv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F520CB66-278C-44C1-A885-C514B7863AB1}"/>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361CAB05-7549-4AA2-A95F-F27CBF5C6AA6}"/>
              </a:ext>
            </a:extLst>
          </p:cNvPr>
          <p:cNvSpPr>
            <a:spLocks noGrp="1" noChangeArrowheads="1"/>
          </p:cNvSpPr>
          <p:nvPr>
            <p:ph type="sldNum" sz="quarter" idx="11"/>
          </p:nvPr>
        </p:nvSpPr>
        <p:spPr>
          <a:ln/>
        </p:spPr>
        <p:txBody>
          <a:bodyPr/>
          <a:lstStyle>
            <a:lvl1pPr>
              <a:defRPr/>
            </a:lvl1pPr>
          </a:lstStyle>
          <a:p>
            <a:pPr>
              <a:defRPr/>
            </a:pPr>
            <a:fld id="{B1C3C1F1-C936-4BCB-A55B-FEB0EB90AB13}" type="slidenum">
              <a:rPr lang="en-US" altLang="en-US"/>
              <a:pPr>
                <a:defRPr/>
              </a:pPr>
              <a:t>‹#›</a:t>
            </a:fld>
            <a:endParaRPr lang="en-US" altLang="en-US"/>
          </a:p>
        </p:txBody>
      </p:sp>
    </p:spTree>
    <p:extLst>
      <p:ext uri="{BB962C8B-B14F-4D97-AF65-F5344CB8AC3E}">
        <p14:creationId xmlns:p14="http://schemas.microsoft.com/office/powerpoint/2010/main" val="2884939705"/>
      </p:ext>
    </p:extLst>
  </p:cSld>
  <p:clrMapOvr>
    <a:masterClrMapping/>
  </p:clrMapOvr>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CF1C37C7-243D-497F-A9FC-A4629A14A6D3}"/>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44F4E85E-8E00-4176-895E-818B08A86645}"/>
              </a:ext>
            </a:extLst>
          </p:cNvPr>
          <p:cNvSpPr>
            <a:spLocks noGrp="1" noChangeArrowheads="1"/>
          </p:cNvSpPr>
          <p:nvPr>
            <p:ph type="sldNum" sz="quarter" idx="11"/>
          </p:nvPr>
        </p:nvSpPr>
        <p:spPr>
          <a:ln/>
        </p:spPr>
        <p:txBody>
          <a:bodyPr/>
          <a:lstStyle>
            <a:lvl1pPr>
              <a:defRPr/>
            </a:lvl1pPr>
          </a:lstStyle>
          <a:p>
            <a:pPr>
              <a:defRPr/>
            </a:pPr>
            <a:fld id="{38A9C3EC-5ACF-4EB6-96C4-A3788C72ED43}" type="slidenum">
              <a:rPr lang="en-US" altLang="en-US"/>
              <a:pPr>
                <a:defRPr/>
              </a:pPr>
              <a:t>‹#›</a:t>
            </a:fld>
            <a:endParaRPr lang="en-US" altLang="en-US"/>
          </a:p>
        </p:txBody>
      </p:sp>
    </p:spTree>
    <p:extLst>
      <p:ext uri="{BB962C8B-B14F-4D97-AF65-F5344CB8AC3E}">
        <p14:creationId xmlns:p14="http://schemas.microsoft.com/office/powerpoint/2010/main" val="2144756320"/>
      </p:ext>
    </p:extLst>
  </p:cSld>
  <p:clrMapOvr>
    <a:masterClrMapping/>
  </p:clrMapOv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ClipArt Placeholder 2"/>
          <p:cNvSpPr>
            <a:spLocks noGrp="1"/>
          </p:cNvSpPr>
          <p:nvPr>
            <p:ph type="clipArt" sz="half" idx="1"/>
          </p:nvPr>
        </p:nvSpPr>
        <p:spPr>
          <a:xfrm>
            <a:off x="228600" y="1371600"/>
            <a:ext cx="4229100" cy="4876800"/>
          </a:xfrm>
        </p:spPr>
        <p:txBody>
          <a:bodyPr/>
          <a:lstStyle/>
          <a:p>
            <a:pPr lvl="0"/>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F0B28E67-94D6-456C-8488-9DACA155EA81}"/>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BEC118B3-D292-4559-8289-602F358864D7}"/>
              </a:ext>
            </a:extLst>
          </p:cNvPr>
          <p:cNvSpPr>
            <a:spLocks noGrp="1" noChangeArrowheads="1"/>
          </p:cNvSpPr>
          <p:nvPr>
            <p:ph type="sldNum" sz="quarter" idx="11"/>
          </p:nvPr>
        </p:nvSpPr>
        <p:spPr>
          <a:ln/>
        </p:spPr>
        <p:txBody>
          <a:bodyPr/>
          <a:lstStyle>
            <a:lvl1pPr>
              <a:defRPr/>
            </a:lvl1pPr>
          </a:lstStyle>
          <a:p>
            <a:pPr>
              <a:defRPr/>
            </a:pPr>
            <a:fld id="{755CA938-FDDE-447D-BC23-B14406EAE8A2}" type="slidenum">
              <a:rPr lang="en-US" altLang="en-US"/>
              <a:pPr>
                <a:defRPr/>
              </a:pPr>
              <a:t>‹#›</a:t>
            </a:fld>
            <a:endParaRPr lang="en-US" altLang="en-US"/>
          </a:p>
        </p:txBody>
      </p:sp>
    </p:spTree>
    <p:extLst>
      <p:ext uri="{BB962C8B-B14F-4D97-AF65-F5344CB8AC3E}">
        <p14:creationId xmlns:p14="http://schemas.microsoft.com/office/powerpoint/2010/main" val="2434176335"/>
      </p:ext>
    </p:extLst>
  </p:cSld>
  <p:clrMapOvr>
    <a:masterClrMapping/>
  </p:clrMapOv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p:cSld name="9_Title and Horizontal Content">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7592093" cy="762000"/>
          </a:xfrm>
        </p:spPr>
        <p:txBody>
          <a:bodyPr/>
          <a:lstStyle>
            <a:lvl1pPr>
              <a:defRPr>
                <a:latin typeface="Calibri"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396875" y="1362075"/>
            <a:ext cx="7896225" cy="2447925"/>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Content Placeholder 2"/>
          <p:cNvSpPr>
            <a:spLocks noGrp="1"/>
          </p:cNvSpPr>
          <p:nvPr>
            <p:ph idx="11"/>
          </p:nvPr>
        </p:nvSpPr>
        <p:spPr>
          <a:xfrm>
            <a:off x="404565" y="3886201"/>
            <a:ext cx="7896225" cy="2452382"/>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079053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D0CB4986-7183-4A14-86D2-8C441ADA7451}"/>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2B3E071B-6D44-4EF6-A759-EFDC053D0035}"/>
              </a:ext>
            </a:extLst>
          </p:cNvPr>
          <p:cNvSpPr>
            <a:spLocks noGrp="1" noChangeArrowheads="1"/>
          </p:cNvSpPr>
          <p:nvPr>
            <p:ph type="sldNum" sz="quarter" idx="11"/>
          </p:nvPr>
        </p:nvSpPr>
        <p:spPr>
          <a:ln/>
        </p:spPr>
        <p:txBody>
          <a:bodyPr/>
          <a:lstStyle>
            <a:lvl1pPr>
              <a:defRPr/>
            </a:lvl1pPr>
          </a:lstStyle>
          <a:p>
            <a:pPr>
              <a:defRPr/>
            </a:pPr>
            <a:fld id="{62AEBCF1-8A10-479A-A4A4-7BBFE47AD70E}" type="slidenum">
              <a:rPr lang="en-US" altLang="en-US"/>
              <a:pPr>
                <a:defRPr/>
              </a:pPr>
              <a:t>‹#›</a:t>
            </a:fld>
            <a:endParaRPr lang="en-US" altLang="en-US"/>
          </a:p>
        </p:txBody>
      </p:sp>
    </p:spTree>
    <p:extLst>
      <p:ext uri="{BB962C8B-B14F-4D97-AF65-F5344CB8AC3E}">
        <p14:creationId xmlns:p14="http://schemas.microsoft.com/office/powerpoint/2010/main" val="2875738749"/>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55F29F99-B979-42C0-AE87-238ACFC7A542}"/>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AC327628-5A9A-4AE4-BB2C-6CBBE5855565}"/>
              </a:ext>
            </a:extLst>
          </p:cNvPr>
          <p:cNvSpPr>
            <a:spLocks noGrp="1" noChangeArrowheads="1"/>
          </p:cNvSpPr>
          <p:nvPr>
            <p:ph type="sldNum" sz="quarter" idx="11"/>
          </p:nvPr>
        </p:nvSpPr>
        <p:spPr>
          <a:ln/>
        </p:spPr>
        <p:txBody>
          <a:bodyPr/>
          <a:lstStyle>
            <a:lvl1pPr>
              <a:defRPr/>
            </a:lvl1pPr>
          </a:lstStyle>
          <a:p>
            <a:pPr>
              <a:defRPr/>
            </a:pPr>
            <a:fld id="{BED7ABC9-3E07-4447-84D8-49C3D3E89876}" type="slidenum">
              <a:rPr lang="en-US" altLang="en-US"/>
              <a:pPr>
                <a:defRPr/>
              </a:pPr>
              <a:t>‹#›</a:t>
            </a:fld>
            <a:endParaRPr lang="en-US" altLang="en-US"/>
          </a:p>
        </p:txBody>
      </p:sp>
    </p:spTree>
    <p:extLst>
      <p:ext uri="{BB962C8B-B14F-4D97-AF65-F5344CB8AC3E}">
        <p14:creationId xmlns:p14="http://schemas.microsoft.com/office/powerpoint/2010/main" val="274887875"/>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535A8ED5-0D5B-4736-A81D-EC88B469432B}"/>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B266EC71-7782-4043-8A2E-751F366B1184}"/>
              </a:ext>
            </a:extLst>
          </p:cNvPr>
          <p:cNvSpPr>
            <a:spLocks noGrp="1" noChangeArrowheads="1"/>
          </p:cNvSpPr>
          <p:nvPr>
            <p:ph type="sldNum" sz="quarter" idx="11"/>
          </p:nvPr>
        </p:nvSpPr>
        <p:spPr>
          <a:ln/>
        </p:spPr>
        <p:txBody>
          <a:bodyPr/>
          <a:lstStyle>
            <a:lvl1pPr>
              <a:defRPr/>
            </a:lvl1pPr>
          </a:lstStyle>
          <a:p>
            <a:pPr>
              <a:defRPr/>
            </a:pPr>
            <a:fld id="{598CAA47-933A-4101-BF7F-69E22B3D9CD8}" type="slidenum">
              <a:rPr lang="en-US" altLang="en-US"/>
              <a:pPr>
                <a:defRPr/>
              </a:pPr>
              <a:t>‹#›</a:t>
            </a:fld>
            <a:endParaRPr lang="en-US" altLang="en-US"/>
          </a:p>
        </p:txBody>
      </p:sp>
    </p:spTree>
    <p:extLst>
      <p:ext uri="{BB962C8B-B14F-4D97-AF65-F5344CB8AC3E}">
        <p14:creationId xmlns:p14="http://schemas.microsoft.com/office/powerpoint/2010/main" val="375057113"/>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0C7F31F1-1353-45FC-BAEC-0CC0D2D7219F}"/>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BB346488-17E8-423C-A1C4-480DA7541BE2}"/>
              </a:ext>
            </a:extLst>
          </p:cNvPr>
          <p:cNvSpPr>
            <a:spLocks noGrp="1" noChangeArrowheads="1"/>
          </p:cNvSpPr>
          <p:nvPr>
            <p:ph type="sldNum" sz="quarter" idx="11"/>
          </p:nvPr>
        </p:nvSpPr>
        <p:spPr>
          <a:ln/>
        </p:spPr>
        <p:txBody>
          <a:bodyPr/>
          <a:lstStyle>
            <a:lvl1pPr>
              <a:defRPr/>
            </a:lvl1pPr>
          </a:lstStyle>
          <a:p>
            <a:pPr>
              <a:defRPr/>
            </a:pPr>
            <a:fld id="{D0FB437B-8BA0-487A-8E54-02F89E8ECD96}" type="slidenum">
              <a:rPr lang="en-US" altLang="en-US"/>
              <a:pPr>
                <a:defRPr/>
              </a:pPr>
              <a:t>‹#›</a:t>
            </a:fld>
            <a:endParaRPr lang="en-US" altLang="en-US"/>
          </a:p>
        </p:txBody>
      </p:sp>
    </p:spTree>
    <p:extLst>
      <p:ext uri="{BB962C8B-B14F-4D97-AF65-F5344CB8AC3E}">
        <p14:creationId xmlns:p14="http://schemas.microsoft.com/office/powerpoint/2010/main" val="2110260424"/>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50C1CBB1-BA28-4D71-90F0-77C763706112}"/>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3B51DBFF-AB33-45FB-8B50-1232CA714E59}"/>
              </a:ext>
            </a:extLst>
          </p:cNvPr>
          <p:cNvSpPr>
            <a:spLocks noGrp="1" noChangeArrowheads="1"/>
          </p:cNvSpPr>
          <p:nvPr>
            <p:ph type="sldNum" sz="quarter" idx="11"/>
          </p:nvPr>
        </p:nvSpPr>
        <p:spPr>
          <a:ln/>
        </p:spPr>
        <p:txBody>
          <a:bodyPr/>
          <a:lstStyle>
            <a:lvl1pPr>
              <a:defRPr/>
            </a:lvl1pPr>
          </a:lstStyle>
          <a:p>
            <a:pPr>
              <a:defRPr/>
            </a:pPr>
            <a:fld id="{D2E8601B-1A8C-480B-94FF-094ED16FBE25}" type="slidenum">
              <a:rPr lang="en-US" altLang="en-US"/>
              <a:pPr>
                <a:defRPr/>
              </a:pPr>
              <a:t>‹#›</a:t>
            </a:fld>
            <a:endParaRPr lang="en-US" altLang="en-US"/>
          </a:p>
        </p:txBody>
      </p:sp>
    </p:spTree>
    <p:extLst>
      <p:ext uri="{BB962C8B-B14F-4D97-AF65-F5344CB8AC3E}">
        <p14:creationId xmlns:p14="http://schemas.microsoft.com/office/powerpoint/2010/main" val="2775781398"/>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28600" y="997527"/>
            <a:ext cx="8610600" cy="5193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A8AAD91C-F850-4C94-95BB-6FF9B57815CF}"/>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D1DAB20C-0567-4FBB-8338-5BDAB4834AD5}"/>
              </a:ext>
            </a:extLst>
          </p:cNvPr>
          <p:cNvSpPr>
            <a:spLocks noGrp="1" noChangeArrowheads="1"/>
          </p:cNvSpPr>
          <p:nvPr>
            <p:ph type="sldNum" sz="quarter" idx="11"/>
          </p:nvPr>
        </p:nvSpPr>
        <p:spPr>
          <a:ln/>
        </p:spPr>
        <p:txBody>
          <a:bodyPr/>
          <a:lstStyle>
            <a:lvl1pPr>
              <a:defRPr/>
            </a:lvl1pPr>
          </a:lstStyle>
          <a:p>
            <a:pPr>
              <a:defRPr/>
            </a:pPr>
            <a:fld id="{5F6B925C-E190-4FD1-9D51-E46E69FD1E98}" type="slidenum">
              <a:rPr lang="en-US" altLang="en-US"/>
              <a:pPr>
                <a:defRPr/>
              </a:pPr>
              <a:t>‹#›</a:t>
            </a:fld>
            <a:endParaRPr lang="en-US" altLang="en-US"/>
          </a:p>
        </p:txBody>
      </p:sp>
    </p:spTree>
    <p:extLst>
      <p:ext uri="{BB962C8B-B14F-4D97-AF65-F5344CB8AC3E}">
        <p14:creationId xmlns:p14="http://schemas.microsoft.com/office/powerpoint/2010/main" val="3616239722"/>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1E57D9D7-46F2-4B29-9F0E-49CA873029C0}"/>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86E82CB2-6F67-4FD6-8EC6-C4F240982D6C}"/>
              </a:ext>
            </a:extLst>
          </p:cNvPr>
          <p:cNvSpPr>
            <a:spLocks noGrp="1" noChangeArrowheads="1"/>
          </p:cNvSpPr>
          <p:nvPr>
            <p:ph type="sldNum" sz="quarter" idx="11"/>
          </p:nvPr>
        </p:nvSpPr>
        <p:spPr>
          <a:ln/>
        </p:spPr>
        <p:txBody>
          <a:bodyPr/>
          <a:lstStyle>
            <a:lvl1pPr>
              <a:defRPr/>
            </a:lvl1pPr>
          </a:lstStyle>
          <a:p>
            <a:pPr>
              <a:defRPr/>
            </a:pPr>
            <a:fld id="{EC4D7288-D99D-4DC8-B829-908E4414022D}" type="slidenum">
              <a:rPr lang="en-US" altLang="en-US"/>
              <a:pPr>
                <a:defRPr/>
              </a:pPr>
              <a:t>‹#›</a:t>
            </a:fld>
            <a:endParaRPr lang="en-US" altLang="en-US"/>
          </a:p>
        </p:txBody>
      </p:sp>
    </p:spTree>
    <p:extLst>
      <p:ext uri="{BB962C8B-B14F-4D97-AF65-F5344CB8AC3E}">
        <p14:creationId xmlns:p14="http://schemas.microsoft.com/office/powerpoint/2010/main" val="598233590"/>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94C49E39-5343-4A2B-AA6C-C3BF3055A94C}"/>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2D03C302-F998-4011-BCDA-3E2DABFBA65A}"/>
              </a:ext>
            </a:extLst>
          </p:cNvPr>
          <p:cNvSpPr>
            <a:spLocks noGrp="1" noChangeArrowheads="1"/>
          </p:cNvSpPr>
          <p:nvPr>
            <p:ph type="sldNum" sz="quarter" idx="11"/>
          </p:nvPr>
        </p:nvSpPr>
        <p:spPr>
          <a:ln/>
        </p:spPr>
        <p:txBody>
          <a:bodyPr/>
          <a:lstStyle>
            <a:lvl1pPr>
              <a:defRPr/>
            </a:lvl1pPr>
          </a:lstStyle>
          <a:p>
            <a:pPr>
              <a:defRPr/>
            </a:pPr>
            <a:fld id="{78F9150C-7704-43E6-9631-D47DA6DAD667}" type="slidenum">
              <a:rPr lang="en-US" altLang="en-US"/>
              <a:pPr>
                <a:defRPr/>
              </a:pPr>
              <a:t>‹#›</a:t>
            </a:fld>
            <a:endParaRPr lang="en-US" altLang="en-US"/>
          </a:p>
        </p:txBody>
      </p:sp>
    </p:spTree>
    <p:extLst>
      <p:ext uri="{BB962C8B-B14F-4D97-AF65-F5344CB8AC3E}">
        <p14:creationId xmlns:p14="http://schemas.microsoft.com/office/powerpoint/2010/main" val="4172285617"/>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E7D0FB0E-413F-4C26-AB3C-5950541F666A}"/>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35ECE795-A5A1-401E-974F-78D541CB5521}"/>
              </a:ext>
            </a:extLst>
          </p:cNvPr>
          <p:cNvSpPr>
            <a:spLocks noGrp="1" noChangeArrowheads="1"/>
          </p:cNvSpPr>
          <p:nvPr>
            <p:ph type="sldNum" sz="quarter" idx="11"/>
          </p:nvPr>
        </p:nvSpPr>
        <p:spPr>
          <a:ln/>
        </p:spPr>
        <p:txBody>
          <a:bodyPr/>
          <a:lstStyle>
            <a:lvl1pPr>
              <a:defRPr/>
            </a:lvl1pPr>
          </a:lstStyle>
          <a:p>
            <a:pPr>
              <a:defRPr/>
            </a:pPr>
            <a:fld id="{CAAB41C5-7151-4E82-B0AD-D26DD8D52C97}" type="slidenum">
              <a:rPr lang="en-US" altLang="en-US"/>
              <a:pPr>
                <a:defRPr/>
              </a:pPr>
              <a:t>‹#›</a:t>
            </a:fld>
            <a:endParaRPr lang="en-US" altLang="en-US"/>
          </a:p>
        </p:txBody>
      </p:sp>
    </p:spTree>
    <p:extLst>
      <p:ext uri="{BB962C8B-B14F-4D97-AF65-F5344CB8AC3E}">
        <p14:creationId xmlns:p14="http://schemas.microsoft.com/office/powerpoint/2010/main" val="1565160177"/>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DFDC1BB4-9AE2-4832-B3CA-F859B0D5310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CA3F69BA-9539-460E-9490-2B01ED814920}"/>
              </a:ext>
            </a:extLst>
          </p:cNvPr>
          <p:cNvSpPr>
            <a:spLocks noGrp="1" noChangeArrowheads="1"/>
          </p:cNvSpPr>
          <p:nvPr>
            <p:ph type="sldNum" sz="quarter" idx="11"/>
          </p:nvPr>
        </p:nvSpPr>
        <p:spPr>
          <a:ln/>
        </p:spPr>
        <p:txBody>
          <a:bodyPr/>
          <a:lstStyle>
            <a:lvl1pPr>
              <a:defRPr/>
            </a:lvl1pPr>
          </a:lstStyle>
          <a:p>
            <a:pPr>
              <a:defRPr/>
            </a:pPr>
            <a:fld id="{8580CA21-3662-4831-B229-A7A1BE854566}" type="slidenum">
              <a:rPr lang="en-US" altLang="en-US"/>
              <a:pPr>
                <a:defRPr/>
              </a:pPr>
              <a:t>‹#›</a:t>
            </a:fld>
            <a:endParaRPr lang="en-US" altLang="en-US"/>
          </a:p>
        </p:txBody>
      </p:sp>
    </p:spTree>
    <p:extLst>
      <p:ext uri="{BB962C8B-B14F-4D97-AF65-F5344CB8AC3E}">
        <p14:creationId xmlns:p14="http://schemas.microsoft.com/office/powerpoint/2010/main" val="200441269"/>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ClipArt Placeholder 2"/>
          <p:cNvSpPr>
            <a:spLocks noGrp="1"/>
          </p:cNvSpPr>
          <p:nvPr>
            <p:ph type="clipArt" sz="half" idx="1"/>
          </p:nvPr>
        </p:nvSpPr>
        <p:spPr>
          <a:xfrm>
            <a:off x="228600" y="1371600"/>
            <a:ext cx="4229100" cy="4876800"/>
          </a:xfrm>
        </p:spPr>
        <p:txBody>
          <a:bodyPr/>
          <a:lstStyle/>
          <a:p>
            <a:pPr lvl="0"/>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0E326D23-570D-4715-BFEB-7EC212D197A0}"/>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33F4278F-FEAB-4876-ABA7-7ECF45F57128}"/>
              </a:ext>
            </a:extLst>
          </p:cNvPr>
          <p:cNvSpPr>
            <a:spLocks noGrp="1" noChangeArrowheads="1"/>
          </p:cNvSpPr>
          <p:nvPr>
            <p:ph type="sldNum" sz="quarter" idx="11"/>
          </p:nvPr>
        </p:nvSpPr>
        <p:spPr>
          <a:ln/>
        </p:spPr>
        <p:txBody>
          <a:bodyPr/>
          <a:lstStyle>
            <a:lvl1pPr>
              <a:defRPr/>
            </a:lvl1pPr>
          </a:lstStyle>
          <a:p>
            <a:pPr>
              <a:defRPr/>
            </a:pPr>
            <a:fld id="{80B2A12F-08D4-4402-9088-35F1A8778037}" type="slidenum">
              <a:rPr lang="en-US" altLang="en-US"/>
              <a:pPr>
                <a:defRPr/>
              </a:pPr>
              <a:t>‹#›</a:t>
            </a:fld>
            <a:endParaRPr lang="en-US" altLang="en-US"/>
          </a:p>
        </p:txBody>
      </p:sp>
    </p:spTree>
    <p:extLst>
      <p:ext uri="{BB962C8B-B14F-4D97-AF65-F5344CB8AC3E}">
        <p14:creationId xmlns:p14="http://schemas.microsoft.com/office/powerpoint/2010/main" val="4008608129"/>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93304F8E-5D56-400B-938E-808A54709EFA}"/>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48CEEB22-3AAD-4FB6-B3C8-4E9EE37815AC}"/>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EF6DCA9B-3BA3-4861-97AF-874BD9BE772E}"/>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B9A4E3C1-9632-4C76-9C2F-84EA12E4FA93}"/>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solidFill>
                  <a:srgbClr val="000000"/>
                </a:solidFill>
                <a:latin typeface="Garamond" charset="0"/>
                <a:ea typeface="ＭＳ Ｐゴシック" charset="-128"/>
              </a:defRPr>
            </a:lvl1pPr>
          </a:lstStyle>
          <a:p>
            <a:pPr>
              <a:defRPr/>
            </a:pPr>
            <a:endParaRPr lang="en-US" altLang="en-US"/>
          </a:p>
        </p:txBody>
      </p:sp>
      <p:sp>
        <p:nvSpPr>
          <p:cNvPr id="8" name="Rectangle 5">
            <a:extLst>
              <a:ext uri="{FF2B5EF4-FFF2-40B4-BE49-F238E27FC236}">
                <a16:creationId xmlns:a16="http://schemas.microsoft.com/office/drawing/2014/main" id="{A4248B90-3DBA-4868-9D61-CBFAA280C160}"/>
              </a:ext>
            </a:extLst>
          </p:cNvPr>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6B1A5B83-AB2F-49D0-86FA-E6BE8E0B38B8}"/>
              </a:ext>
            </a:extLst>
          </p:cNvPr>
          <p:cNvSpPr>
            <a:spLocks noGrp="1" noChangeArrowheads="1"/>
          </p:cNvSpPr>
          <p:nvPr>
            <p:ph type="sldNum" sz="quarter" idx="12"/>
          </p:nvPr>
        </p:nvSpPr>
        <p:spPr/>
        <p:txBody>
          <a:bodyPr/>
          <a:lstStyle>
            <a:lvl1pPr>
              <a:defRPr sz="1200"/>
            </a:lvl1pPr>
          </a:lstStyle>
          <a:p>
            <a:pPr>
              <a:defRPr/>
            </a:pPr>
            <a:fld id="{5658C0B2-630A-4062-BB5D-A7B9AF460B2B}" type="slidenum">
              <a:rPr lang="en-US" altLang="en-US"/>
              <a:pPr>
                <a:defRPr/>
              </a:pPr>
              <a:t>‹#›</a:t>
            </a:fld>
            <a:endParaRPr lang="en-US" altLang="en-US"/>
          </a:p>
        </p:txBody>
      </p:sp>
    </p:spTree>
    <p:extLst>
      <p:ext uri="{BB962C8B-B14F-4D97-AF65-F5344CB8AC3E}">
        <p14:creationId xmlns:p14="http://schemas.microsoft.com/office/powerpoint/2010/main" val="3062659561"/>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28600" y="997527"/>
            <a:ext cx="8610600" cy="5193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5DEE2AB3-1CAC-4772-A359-351DB925964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3447E00C-D1A3-422E-ADB4-7423309A9BF3}"/>
              </a:ext>
            </a:extLst>
          </p:cNvPr>
          <p:cNvSpPr>
            <a:spLocks noGrp="1" noChangeArrowheads="1"/>
          </p:cNvSpPr>
          <p:nvPr>
            <p:ph type="sldNum" sz="quarter" idx="11"/>
          </p:nvPr>
        </p:nvSpPr>
        <p:spPr>
          <a:ln/>
        </p:spPr>
        <p:txBody>
          <a:bodyPr/>
          <a:lstStyle>
            <a:lvl1pPr>
              <a:defRPr/>
            </a:lvl1pPr>
          </a:lstStyle>
          <a:p>
            <a:pPr>
              <a:defRPr/>
            </a:pPr>
            <a:fld id="{8E4BA012-DD0D-40E0-8CBE-D0AFC13FDD60}" type="slidenum">
              <a:rPr lang="en-US" altLang="en-US"/>
              <a:pPr>
                <a:defRPr/>
              </a:pPr>
              <a:t>‹#›</a:t>
            </a:fld>
            <a:endParaRPr lang="en-US" altLang="en-US"/>
          </a:p>
        </p:txBody>
      </p:sp>
    </p:spTree>
    <p:extLst>
      <p:ext uri="{BB962C8B-B14F-4D97-AF65-F5344CB8AC3E}">
        <p14:creationId xmlns:p14="http://schemas.microsoft.com/office/powerpoint/2010/main" val="2029644312"/>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28BF60C1-9438-4601-B479-68C6D307C85F}"/>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74BCD5D0-352B-4C9C-A111-F669EEC7FCAC}"/>
              </a:ext>
            </a:extLst>
          </p:cNvPr>
          <p:cNvSpPr>
            <a:spLocks noGrp="1" noChangeArrowheads="1"/>
          </p:cNvSpPr>
          <p:nvPr>
            <p:ph type="sldNum" sz="quarter" idx="11"/>
          </p:nvPr>
        </p:nvSpPr>
        <p:spPr>
          <a:ln/>
        </p:spPr>
        <p:txBody>
          <a:bodyPr/>
          <a:lstStyle>
            <a:lvl1pPr>
              <a:defRPr/>
            </a:lvl1pPr>
          </a:lstStyle>
          <a:p>
            <a:pPr>
              <a:defRPr/>
            </a:pPr>
            <a:fld id="{C8F927C5-D1D3-4411-8177-A06FAB6594D5}" type="slidenum">
              <a:rPr lang="en-US" altLang="en-US"/>
              <a:pPr>
                <a:defRPr/>
              </a:pPr>
              <a:t>‹#›</a:t>
            </a:fld>
            <a:endParaRPr lang="en-US" altLang="en-US"/>
          </a:p>
        </p:txBody>
      </p:sp>
    </p:spTree>
    <p:extLst>
      <p:ext uri="{BB962C8B-B14F-4D97-AF65-F5344CB8AC3E}">
        <p14:creationId xmlns:p14="http://schemas.microsoft.com/office/powerpoint/2010/main" val="1477458928"/>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E797B167-C45B-4757-9A2C-B13C0F9F9638}"/>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0328D744-43B8-4683-A342-7F8A5980DDE6}"/>
              </a:ext>
            </a:extLst>
          </p:cNvPr>
          <p:cNvSpPr>
            <a:spLocks noGrp="1" noChangeArrowheads="1"/>
          </p:cNvSpPr>
          <p:nvPr>
            <p:ph type="sldNum" sz="quarter" idx="11"/>
          </p:nvPr>
        </p:nvSpPr>
        <p:spPr>
          <a:ln/>
        </p:spPr>
        <p:txBody>
          <a:bodyPr/>
          <a:lstStyle>
            <a:lvl1pPr>
              <a:defRPr/>
            </a:lvl1pPr>
          </a:lstStyle>
          <a:p>
            <a:pPr>
              <a:defRPr/>
            </a:pPr>
            <a:fld id="{E31325D9-90F5-45FF-8353-01C7216B24CB}" type="slidenum">
              <a:rPr lang="en-US" altLang="en-US"/>
              <a:pPr>
                <a:defRPr/>
              </a:pPr>
              <a:t>‹#›</a:t>
            </a:fld>
            <a:endParaRPr lang="en-US" altLang="en-US"/>
          </a:p>
        </p:txBody>
      </p:sp>
    </p:spTree>
    <p:extLst>
      <p:ext uri="{BB962C8B-B14F-4D97-AF65-F5344CB8AC3E}">
        <p14:creationId xmlns:p14="http://schemas.microsoft.com/office/powerpoint/2010/main" val="3336753738"/>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BA49D6AA-D0A8-48D8-8289-B89856A4081B}"/>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B6DF82B0-CF1F-43A6-8FD2-45FEEB8958D4}"/>
              </a:ext>
            </a:extLst>
          </p:cNvPr>
          <p:cNvSpPr>
            <a:spLocks noGrp="1" noChangeArrowheads="1"/>
          </p:cNvSpPr>
          <p:nvPr>
            <p:ph type="sldNum" sz="quarter" idx="11"/>
          </p:nvPr>
        </p:nvSpPr>
        <p:spPr>
          <a:ln/>
        </p:spPr>
        <p:txBody>
          <a:bodyPr/>
          <a:lstStyle>
            <a:lvl1pPr>
              <a:defRPr/>
            </a:lvl1pPr>
          </a:lstStyle>
          <a:p>
            <a:pPr>
              <a:defRPr/>
            </a:pPr>
            <a:fld id="{E58FD394-473D-4837-A0B5-86EEEF709836}" type="slidenum">
              <a:rPr lang="en-US" altLang="en-US"/>
              <a:pPr>
                <a:defRPr/>
              </a:pPr>
              <a:t>‹#›</a:t>
            </a:fld>
            <a:endParaRPr lang="en-US" altLang="en-US"/>
          </a:p>
        </p:txBody>
      </p:sp>
    </p:spTree>
    <p:extLst>
      <p:ext uri="{BB962C8B-B14F-4D97-AF65-F5344CB8AC3E}">
        <p14:creationId xmlns:p14="http://schemas.microsoft.com/office/powerpoint/2010/main" val="3648142358"/>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25ED0962-B91F-46D2-A147-4EE89FAB508B}"/>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A68D3C17-0EFC-4851-AB8D-A2DC50063364}"/>
              </a:ext>
            </a:extLst>
          </p:cNvPr>
          <p:cNvSpPr>
            <a:spLocks noGrp="1" noChangeArrowheads="1"/>
          </p:cNvSpPr>
          <p:nvPr>
            <p:ph type="sldNum" sz="quarter" idx="11"/>
          </p:nvPr>
        </p:nvSpPr>
        <p:spPr>
          <a:ln/>
        </p:spPr>
        <p:txBody>
          <a:bodyPr/>
          <a:lstStyle>
            <a:lvl1pPr>
              <a:defRPr/>
            </a:lvl1pPr>
          </a:lstStyle>
          <a:p>
            <a:pPr>
              <a:defRPr/>
            </a:pPr>
            <a:fld id="{75A2A313-5547-4E2C-BF7F-54374E3E39F5}" type="slidenum">
              <a:rPr lang="en-US" altLang="en-US"/>
              <a:pPr>
                <a:defRPr/>
              </a:pPr>
              <a:t>‹#›</a:t>
            </a:fld>
            <a:endParaRPr lang="en-US" altLang="en-US"/>
          </a:p>
        </p:txBody>
      </p:sp>
    </p:spTree>
    <p:extLst>
      <p:ext uri="{BB962C8B-B14F-4D97-AF65-F5344CB8AC3E}">
        <p14:creationId xmlns:p14="http://schemas.microsoft.com/office/powerpoint/2010/main" val="1510906657"/>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14718CB9-4983-4530-AB4A-240C231666E9}"/>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636F8D34-7995-45D3-BBDA-B12628DA9D7F}"/>
              </a:ext>
            </a:extLst>
          </p:cNvPr>
          <p:cNvSpPr>
            <a:spLocks noGrp="1" noChangeArrowheads="1"/>
          </p:cNvSpPr>
          <p:nvPr>
            <p:ph type="sldNum" sz="quarter" idx="11"/>
          </p:nvPr>
        </p:nvSpPr>
        <p:spPr>
          <a:ln/>
        </p:spPr>
        <p:txBody>
          <a:bodyPr/>
          <a:lstStyle>
            <a:lvl1pPr>
              <a:defRPr/>
            </a:lvl1pPr>
          </a:lstStyle>
          <a:p>
            <a:pPr>
              <a:defRPr/>
            </a:pPr>
            <a:fld id="{1C1FD5B0-C745-44DE-A251-21906FB39C03}" type="slidenum">
              <a:rPr lang="en-US" altLang="en-US"/>
              <a:pPr>
                <a:defRPr/>
              </a:pPr>
              <a:t>‹#›</a:t>
            </a:fld>
            <a:endParaRPr lang="en-US" altLang="en-US"/>
          </a:p>
        </p:txBody>
      </p:sp>
    </p:spTree>
    <p:extLst>
      <p:ext uri="{BB962C8B-B14F-4D97-AF65-F5344CB8AC3E}">
        <p14:creationId xmlns:p14="http://schemas.microsoft.com/office/powerpoint/2010/main" val="3690997377"/>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68063922-2C9C-4F7F-826A-E9E2C6199651}"/>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83A2305A-442B-4CB3-9117-4DEEB05914E1}"/>
              </a:ext>
            </a:extLst>
          </p:cNvPr>
          <p:cNvSpPr>
            <a:spLocks noGrp="1" noChangeArrowheads="1"/>
          </p:cNvSpPr>
          <p:nvPr>
            <p:ph type="sldNum" sz="quarter" idx="11"/>
          </p:nvPr>
        </p:nvSpPr>
        <p:spPr>
          <a:ln/>
        </p:spPr>
        <p:txBody>
          <a:bodyPr/>
          <a:lstStyle>
            <a:lvl1pPr>
              <a:defRPr/>
            </a:lvl1pPr>
          </a:lstStyle>
          <a:p>
            <a:pPr>
              <a:defRPr/>
            </a:pPr>
            <a:fld id="{518655CD-AEAD-482D-AF2B-92A487666990}" type="slidenum">
              <a:rPr lang="en-US" altLang="en-US"/>
              <a:pPr>
                <a:defRPr/>
              </a:pPr>
              <a:t>‹#›</a:t>
            </a:fld>
            <a:endParaRPr lang="en-US" altLang="en-US"/>
          </a:p>
        </p:txBody>
      </p:sp>
    </p:spTree>
    <p:extLst>
      <p:ext uri="{BB962C8B-B14F-4D97-AF65-F5344CB8AC3E}">
        <p14:creationId xmlns:p14="http://schemas.microsoft.com/office/powerpoint/2010/main" val="1531287304"/>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FCE99F11-BC9F-4F7A-B1FF-3407D3350F6C}"/>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5F704D10-6FAC-471F-9D3A-A4487FF6DFA3}"/>
              </a:ext>
            </a:extLst>
          </p:cNvPr>
          <p:cNvSpPr>
            <a:spLocks noGrp="1" noChangeArrowheads="1"/>
          </p:cNvSpPr>
          <p:nvPr>
            <p:ph type="sldNum" sz="quarter" idx="11"/>
          </p:nvPr>
        </p:nvSpPr>
        <p:spPr>
          <a:ln/>
        </p:spPr>
        <p:txBody>
          <a:bodyPr/>
          <a:lstStyle>
            <a:lvl1pPr>
              <a:defRPr/>
            </a:lvl1pPr>
          </a:lstStyle>
          <a:p>
            <a:pPr>
              <a:defRPr/>
            </a:pPr>
            <a:fld id="{8E1E24B6-A7D9-4B10-A28E-F5A45316F1C4}" type="slidenum">
              <a:rPr lang="en-US" altLang="en-US"/>
              <a:pPr>
                <a:defRPr/>
              </a:pPr>
              <a:t>‹#›</a:t>
            </a:fld>
            <a:endParaRPr lang="en-US" altLang="en-US"/>
          </a:p>
        </p:txBody>
      </p:sp>
    </p:spTree>
    <p:extLst>
      <p:ext uri="{BB962C8B-B14F-4D97-AF65-F5344CB8AC3E}">
        <p14:creationId xmlns:p14="http://schemas.microsoft.com/office/powerpoint/2010/main" val="3975058096"/>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6BBAD624-F8A4-47BE-9613-4270975421E8}"/>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0FCF2449-73CA-4B5B-9BC3-02529C5A601A}"/>
              </a:ext>
            </a:extLst>
          </p:cNvPr>
          <p:cNvSpPr>
            <a:spLocks noGrp="1" noChangeArrowheads="1"/>
          </p:cNvSpPr>
          <p:nvPr>
            <p:ph type="sldNum" sz="quarter" idx="11"/>
          </p:nvPr>
        </p:nvSpPr>
        <p:spPr>
          <a:ln/>
        </p:spPr>
        <p:txBody>
          <a:bodyPr/>
          <a:lstStyle>
            <a:lvl1pPr>
              <a:defRPr/>
            </a:lvl1pPr>
          </a:lstStyle>
          <a:p>
            <a:pPr>
              <a:defRPr/>
            </a:pPr>
            <a:fld id="{2588F640-ADF2-4A64-B7CB-7D76E36A03B8}" type="slidenum">
              <a:rPr lang="en-US" altLang="en-US"/>
              <a:pPr>
                <a:defRPr/>
              </a:pPr>
              <a:t>‹#›</a:t>
            </a:fld>
            <a:endParaRPr lang="en-US" altLang="en-US"/>
          </a:p>
        </p:txBody>
      </p:sp>
    </p:spTree>
    <p:extLst>
      <p:ext uri="{BB962C8B-B14F-4D97-AF65-F5344CB8AC3E}">
        <p14:creationId xmlns:p14="http://schemas.microsoft.com/office/powerpoint/2010/main" val="735163440"/>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BF53FA2B-6B77-466D-A77A-4F57383A39C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3A598258-D750-424A-8DE9-1923A2A260DA}"/>
              </a:ext>
            </a:extLst>
          </p:cNvPr>
          <p:cNvSpPr>
            <a:spLocks noGrp="1" noChangeArrowheads="1"/>
          </p:cNvSpPr>
          <p:nvPr>
            <p:ph type="sldNum" sz="quarter" idx="11"/>
          </p:nvPr>
        </p:nvSpPr>
        <p:spPr>
          <a:ln/>
        </p:spPr>
        <p:txBody>
          <a:bodyPr/>
          <a:lstStyle>
            <a:lvl1pPr>
              <a:defRPr/>
            </a:lvl1pPr>
          </a:lstStyle>
          <a:p>
            <a:pPr>
              <a:defRPr/>
            </a:pPr>
            <a:fld id="{9DE9657F-A72A-4910-864F-E6FEC60C9F9D}" type="slidenum">
              <a:rPr lang="en-US" altLang="en-US"/>
              <a:pPr>
                <a:defRPr/>
              </a:pPr>
              <a:t>‹#›</a:t>
            </a:fld>
            <a:endParaRPr lang="en-US" altLang="en-US"/>
          </a:p>
        </p:txBody>
      </p:sp>
    </p:spTree>
    <p:extLst>
      <p:ext uri="{BB962C8B-B14F-4D97-AF65-F5344CB8AC3E}">
        <p14:creationId xmlns:p14="http://schemas.microsoft.com/office/powerpoint/2010/main" val="298747112"/>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0A672186-5669-4BD7-9CA6-B4B2EBA42BD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499DC0A0-51AB-4794-8C79-9D104B27BB9E}"/>
              </a:ext>
            </a:extLst>
          </p:cNvPr>
          <p:cNvSpPr>
            <a:spLocks noGrp="1" noChangeArrowheads="1"/>
          </p:cNvSpPr>
          <p:nvPr>
            <p:ph type="sldNum" sz="quarter" idx="11"/>
          </p:nvPr>
        </p:nvSpPr>
        <p:spPr>
          <a:ln/>
        </p:spPr>
        <p:txBody>
          <a:bodyPr/>
          <a:lstStyle>
            <a:lvl1pPr>
              <a:defRPr/>
            </a:lvl1pPr>
          </a:lstStyle>
          <a:p>
            <a:pPr>
              <a:defRPr/>
            </a:pPr>
            <a:fld id="{A1B05973-64C6-4ED9-9D50-0F6B91BA33D3}" type="slidenum">
              <a:rPr lang="en-US" altLang="en-US"/>
              <a:pPr>
                <a:defRPr/>
              </a:pPr>
              <a:t>‹#›</a:t>
            </a:fld>
            <a:endParaRPr lang="en-US" altLang="en-US"/>
          </a:p>
        </p:txBody>
      </p:sp>
    </p:spTree>
    <p:extLst>
      <p:ext uri="{BB962C8B-B14F-4D97-AF65-F5344CB8AC3E}">
        <p14:creationId xmlns:p14="http://schemas.microsoft.com/office/powerpoint/2010/main" val="1796563815"/>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ClipArt Placeholder 2"/>
          <p:cNvSpPr>
            <a:spLocks noGrp="1"/>
          </p:cNvSpPr>
          <p:nvPr>
            <p:ph type="clipArt" sz="half" idx="1"/>
          </p:nvPr>
        </p:nvSpPr>
        <p:spPr>
          <a:xfrm>
            <a:off x="228600" y="1371600"/>
            <a:ext cx="4229100" cy="4876800"/>
          </a:xfrm>
        </p:spPr>
        <p:txBody>
          <a:bodyPr/>
          <a:lstStyle/>
          <a:p>
            <a:pPr lvl="0"/>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334DFFFE-AF93-46CE-94EA-3593645F1090}"/>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D20EB212-2699-4049-9618-977ADAF34836}"/>
              </a:ext>
            </a:extLst>
          </p:cNvPr>
          <p:cNvSpPr>
            <a:spLocks noGrp="1" noChangeArrowheads="1"/>
          </p:cNvSpPr>
          <p:nvPr>
            <p:ph type="sldNum" sz="quarter" idx="11"/>
          </p:nvPr>
        </p:nvSpPr>
        <p:spPr>
          <a:ln/>
        </p:spPr>
        <p:txBody>
          <a:bodyPr/>
          <a:lstStyle>
            <a:lvl1pPr>
              <a:defRPr/>
            </a:lvl1pPr>
          </a:lstStyle>
          <a:p>
            <a:pPr>
              <a:defRPr/>
            </a:pPr>
            <a:fld id="{55B05414-FFCD-43FB-9F2F-1E619A457070}" type="slidenum">
              <a:rPr lang="en-US" altLang="en-US"/>
              <a:pPr>
                <a:defRPr/>
              </a:pPr>
              <a:t>‹#›</a:t>
            </a:fld>
            <a:endParaRPr lang="en-US" altLang="en-US"/>
          </a:p>
        </p:txBody>
      </p:sp>
    </p:spTree>
    <p:extLst>
      <p:ext uri="{BB962C8B-B14F-4D97-AF65-F5344CB8AC3E}">
        <p14:creationId xmlns:p14="http://schemas.microsoft.com/office/powerpoint/2010/main" val="1681423730"/>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a:extLst>
              <a:ext uri="{FF2B5EF4-FFF2-40B4-BE49-F238E27FC236}">
                <a16:creationId xmlns:a16="http://schemas.microsoft.com/office/drawing/2014/main" id="{5CFFEC96-EB12-4A08-BB9F-AF7312C00A52}"/>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D4BC92F9-E424-47F2-8612-EFD788F9B6C9}"/>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E31173D1-F24E-404A-B7E7-9CFC853020FC}"/>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4D8548AA-3C8C-45D9-830F-70639D7BB75D}"/>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a:latin typeface="Garamond" pitchFamily="18" charset="0"/>
                <a:ea typeface="ＭＳ Ｐゴシック" panose="020B0600070205080204" pitchFamily="34" charset="-128"/>
              </a:defRPr>
            </a:lvl1pPr>
          </a:lstStyle>
          <a:p>
            <a:pPr>
              <a:defRPr/>
            </a:pPr>
            <a:endParaRPr lang="en-US" altLang="en-US"/>
          </a:p>
        </p:txBody>
      </p:sp>
      <p:sp>
        <p:nvSpPr>
          <p:cNvPr id="8" name="Rectangle 5">
            <a:extLst>
              <a:ext uri="{FF2B5EF4-FFF2-40B4-BE49-F238E27FC236}">
                <a16:creationId xmlns:a16="http://schemas.microsoft.com/office/drawing/2014/main" id="{25658137-309A-4D96-883F-AF7C5040A1FD}"/>
              </a:ext>
            </a:extLst>
          </p:cNvPr>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D874EC84-81E9-499B-A336-DC5FF22891B8}"/>
              </a:ext>
            </a:extLst>
          </p:cNvPr>
          <p:cNvSpPr>
            <a:spLocks noGrp="1" noChangeArrowheads="1"/>
          </p:cNvSpPr>
          <p:nvPr>
            <p:ph type="sldNum" sz="quarter" idx="12"/>
          </p:nvPr>
        </p:nvSpPr>
        <p:spPr/>
        <p:txBody>
          <a:bodyPr/>
          <a:lstStyle>
            <a:lvl1pPr>
              <a:defRPr sz="1200"/>
            </a:lvl1pPr>
          </a:lstStyle>
          <a:p>
            <a:pPr>
              <a:defRPr/>
            </a:pPr>
            <a:fld id="{1C87E953-3831-4FC3-ABA4-9A557CD0EDA9}" type="slidenum">
              <a:rPr lang="en-US" altLang="en-US"/>
              <a:pPr>
                <a:defRPr/>
              </a:pPr>
              <a:t>‹#›</a:t>
            </a:fld>
            <a:endParaRPr lang="en-US" altLang="en-US"/>
          </a:p>
        </p:txBody>
      </p:sp>
    </p:spTree>
    <p:extLst>
      <p:ext uri="{BB962C8B-B14F-4D97-AF65-F5344CB8AC3E}">
        <p14:creationId xmlns:p14="http://schemas.microsoft.com/office/powerpoint/2010/main" val="1682807792"/>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7986F31E-36D4-467F-96FD-1A63A0A1964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A13A25E4-ECBC-4974-9CDB-3BF33A490389}"/>
              </a:ext>
            </a:extLst>
          </p:cNvPr>
          <p:cNvSpPr>
            <a:spLocks noGrp="1" noChangeArrowheads="1"/>
          </p:cNvSpPr>
          <p:nvPr>
            <p:ph type="sldNum" sz="quarter" idx="11"/>
          </p:nvPr>
        </p:nvSpPr>
        <p:spPr>
          <a:ln/>
        </p:spPr>
        <p:txBody>
          <a:bodyPr/>
          <a:lstStyle>
            <a:lvl1pPr>
              <a:defRPr/>
            </a:lvl1pPr>
          </a:lstStyle>
          <a:p>
            <a:pPr>
              <a:defRPr/>
            </a:pPr>
            <a:fld id="{6DFA9301-E182-4DD1-A32B-F96B9E642A0D}" type="slidenum">
              <a:rPr lang="en-US" altLang="en-US"/>
              <a:pPr>
                <a:defRPr/>
              </a:pPr>
              <a:t>‹#›</a:t>
            </a:fld>
            <a:endParaRPr lang="en-US" altLang="en-US"/>
          </a:p>
        </p:txBody>
      </p:sp>
    </p:spTree>
    <p:extLst>
      <p:ext uri="{BB962C8B-B14F-4D97-AF65-F5344CB8AC3E}">
        <p14:creationId xmlns:p14="http://schemas.microsoft.com/office/powerpoint/2010/main" val="2120455058"/>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09BA8F80-0B40-4E9B-A1FB-E827BCC2BBC3}"/>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0991C411-49BD-4290-AA3B-EAE3738C0C59}"/>
              </a:ext>
            </a:extLst>
          </p:cNvPr>
          <p:cNvSpPr>
            <a:spLocks noGrp="1" noChangeArrowheads="1"/>
          </p:cNvSpPr>
          <p:nvPr>
            <p:ph type="sldNum" sz="quarter" idx="11"/>
          </p:nvPr>
        </p:nvSpPr>
        <p:spPr>
          <a:ln/>
        </p:spPr>
        <p:txBody>
          <a:bodyPr/>
          <a:lstStyle>
            <a:lvl1pPr>
              <a:defRPr/>
            </a:lvl1pPr>
          </a:lstStyle>
          <a:p>
            <a:pPr>
              <a:defRPr/>
            </a:pPr>
            <a:fld id="{693CB33E-755C-4466-9B3F-C0970891B5D3}" type="slidenum">
              <a:rPr lang="en-US" altLang="en-US"/>
              <a:pPr>
                <a:defRPr/>
              </a:pPr>
              <a:t>‹#›</a:t>
            </a:fld>
            <a:endParaRPr lang="en-US" altLang="en-US"/>
          </a:p>
        </p:txBody>
      </p:sp>
    </p:spTree>
    <p:extLst>
      <p:ext uri="{BB962C8B-B14F-4D97-AF65-F5344CB8AC3E}">
        <p14:creationId xmlns:p14="http://schemas.microsoft.com/office/powerpoint/2010/main" val="2367978672"/>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42E77936-BD69-4010-A6E4-17293DF2B4B9}"/>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1C84D967-E6A1-42A7-8751-9DA42AC87409}"/>
              </a:ext>
            </a:extLst>
          </p:cNvPr>
          <p:cNvSpPr>
            <a:spLocks noGrp="1" noChangeArrowheads="1"/>
          </p:cNvSpPr>
          <p:nvPr>
            <p:ph type="sldNum" sz="quarter" idx="11"/>
          </p:nvPr>
        </p:nvSpPr>
        <p:spPr>
          <a:ln/>
        </p:spPr>
        <p:txBody>
          <a:bodyPr/>
          <a:lstStyle>
            <a:lvl1pPr>
              <a:defRPr/>
            </a:lvl1pPr>
          </a:lstStyle>
          <a:p>
            <a:pPr>
              <a:defRPr/>
            </a:pPr>
            <a:fld id="{F16CFBE4-FE5E-4DDC-921A-984845DC322D}" type="slidenum">
              <a:rPr lang="en-US" altLang="en-US"/>
              <a:pPr>
                <a:defRPr/>
              </a:pPr>
              <a:t>‹#›</a:t>
            </a:fld>
            <a:endParaRPr lang="en-US" altLang="en-US"/>
          </a:p>
        </p:txBody>
      </p:sp>
    </p:spTree>
    <p:extLst>
      <p:ext uri="{BB962C8B-B14F-4D97-AF65-F5344CB8AC3E}">
        <p14:creationId xmlns:p14="http://schemas.microsoft.com/office/powerpoint/2010/main" val="2397501549"/>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5EE2BBA6-8490-4B9B-A548-2B4DF9A9654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D0E748FA-ABC0-46E8-99D1-498C9C3D240F}"/>
              </a:ext>
            </a:extLst>
          </p:cNvPr>
          <p:cNvSpPr>
            <a:spLocks noGrp="1" noChangeArrowheads="1"/>
          </p:cNvSpPr>
          <p:nvPr>
            <p:ph type="sldNum" sz="quarter" idx="11"/>
          </p:nvPr>
        </p:nvSpPr>
        <p:spPr>
          <a:ln/>
        </p:spPr>
        <p:txBody>
          <a:bodyPr/>
          <a:lstStyle>
            <a:lvl1pPr>
              <a:defRPr/>
            </a:lvl1pPr>
          </a:lstStyle>
          <a:p>
            <a:pPr>
              <a:defRPr/>
            </a:pPr>
            <a:fld id="{D5986DDF-7A64-4CF4-B9DA-866F9632B724}" type="slidenum">
              <a:rPr lang="en-US" altLang="en-US"/>
              <a:pPr>
                <a:defRPr/>
              </a:pPr>
              <a:t>‹#›</a:t>
            </a:fld>
            <a:endParaRPr lang="en-US" altLang="en-US"/>
          </a:p>
        </p:txBody>
      </p:sp>
    </p:spTree>
    <p:extLst>
      <p:ext uri="{BB962C8B-B14F-4D97-AF65-F5344CB8AC3E}">
        <p14:creationId xmlns:p14="http://schemas.microsoft.com/office/powerpoint/2010/main" val="473881597"/>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5981CAA3-FB81-4A36-AF15-3494E432053A}"/>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D9273750-35A3-4DDE-9829-AC3134583567}"/>
              </a:ext>
            </a:extLst>
          </p:cNvPr>
          <p:cNvSpPr>
            <a:spLocks noGrp="1" noChangeArrowheads="1"/>
          </p:cNvSpPr>
          <p:nvPr>
            <p:ph type="sldNum" sz="quarter" idx="11"/>
          </p:nvPr>
        </p:nvSpPr>
        <p:spPr>
          <a:ln/>
        </p:spPr>
        <p:txBody>
          <a:bodyPr/>
          <a:lstStyle>
            <a:lvl1pPr>
              <a:defRPr/>
            </a:lvl1pPr>
          </a:lstStyle>
          <a:p>
            <a:pPr>
              <a:defRPr/>
            </a:pPr>
            <a:fld id="{8248CBA4-15D7-4F80-A855-3AE25C84AE92}" type="slidenum">
              <a:rPr lang="en-US" altLang="en-US"/>
              <a:pPr>
                <a:defRPr/>
              </a:pPr>
              <a:t>‹#›</a:t>
            </a:fld>
            <a:endParaRPr lang="en-US" altLang="en-US"/>
          </a:p>
        </p:txBody>
      </p:sp>
    </p:spTree>
    <p:extLst>
      <p:ext uri="{BB962C8B-B14F-4D97-AF65-F5344CB8AC3E}">
        <p14:creationId xmlns:p14="http://schemas.microsoft.com/office/powerpoint/2010/main" val="3122222523"/>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C6032A00-2633-4ECD-86F6-7493842BAD04}"/>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8159B17B-D38B-4AB7-B285-BCC98B622CAC}"/>
              </a:ext>
            </a:extLst>
          </p:cNvPr>
          <p:cNvSpPr>
            <a:spLocks noGrp="1" noChangeArrowheads="1"/>
          </p:cNvSpPr>
          <p:nvPr>
            <p:ph type="sldNum" sz="quarter" idx="11"/>
          </p:nvPr>
        </p:nvSpPr>
        <p:spPr>
          <a:ln/>
        </p:spPr>
        <p:txBody>
          <a:bodyPr/>
          <a:lstStyle>
            <a:lvl1pPr>
              <a:defRPr/>
            </a:lvl1pPr>
          </a:lstStyle>
          <a:p>
            <a:pPr>
              <a:defRPr/>
            </a:pPr>
            <a:fld id="{D26EBF93-0B6F-4DCE-89D8-47A4A157DDC0}" type="slidenum">
              <a:rPr lang="en-US" altLang="en-US"/>
              <a:pPr>
                <a:defRPr/>
              </a:pPr>
              <a:t>‹#›</a:t>
            </a:fld>
            <a:endParaRPr lang="en-US" altLang="en-US"/>
          </a:p>
        </p:txBody>
      </p:sp>
    </p:spTree>
    <p:extLst>
      <p:ext uri="{BB962C8B-B14F-4D97-AF65-F5344CB8AC3E}">
        <p14:creationId xmlns:p14="http://schemas.microsoft.com/office/powerpoint/2010/main" val="1660854899"/>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D876014A-2626-4A63-AD60-4162E1950189}"/>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462E583A-4258-4256-9C83-A0E30B7C875D}"/>
              </a:ext>
            </a:extLst>
          </p:cNvPr>
          <p:cNvSpPr>
            <a:spLocks noGrp="1" noChangeArrowheads="1"/>
          </p:cNvSpPr>
          <p:nvPr>
            <p:ph type="sldNum" sz="quarter" idx="11"/>
          </p:nvPr>
        </p:nvSpPr>
        <p:spPr>
          <a:ln/>
        </p:spPr>
        <p:txBody>
          <a:bodyPr/>
          <a:lstStyle>
            <a:lvl1pPr>
              <a:defRPr/>
            </a:lvl1pPr>
          </a:lstStyle>
          <a:p>
            <a:pPr>
              <a:defRPr/>
            </a:pPr>
            <a:fld id="{B7D6C0DD-D7D9-4053-8915-78F568A0C910}" type="slidenum">
              <a:rPr lang="en-US" altLang="en-US"/>
              <a:pPr>
                <a:defRPr/>
              </a:pPr>
              <a:t>‹#›</a:t>
            </a:fld>
            <a:endParaRPr lang="en-US" altLang="en-US"/>
          </a:p>
        </p:txBody>
      </p:sp>
    </p:spTree>
    <p:extLst>
      <p:ext uri="{BB962C8B-B14F-4D97-AF65-F5344CB8AC3E}">
        <p14:creationId xmlns:p14="http://schemas.microsoft.com/office/powerpoint/2010/main" val="624931878"/>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996C66E2-347E-439E-B486-9D0E548C4E33}"/>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F011A3E3-E569-4726-901A-9728BADFC85E}"/>
              </a:ext>
            </a:extLst>
          </p:cNvPr>
          <p:cNvSpPr>
            <a:spLocks noGrp="1" noChangeArrowheads="1"/>
          </p:cNvSpPr>
          <p:nvPr>
            <p:ph type="sldNum" sz="quarter" idx="11"/>
          </p:nvPr>
        </p:nvSpPr>
        <p:spPr>
          <a:ln/>
        </p:spPr>
        <p:txBody>
          <a:bodyPr/>
          <a:lstStyle>
            <a:lvl1pPr>
              <a:defRPr/>
            </a:lvl1pPr>
          </a:lstStyle>
          <a:p>
            <a:pPr>
              <a:defRPr/>
            </a:pPr>
            <a:fld id="{684EE900-54F4-418E-9E58-26F4D0A1A87F}" type="slidenum">
              <a:rPr lang="en-US" altLang="en-US"/>
              <a:pPr>
                <a:defRPr/>
              </a:pPr>
              <a:t>‹#›</a:t>
            </a:fld>
            <a:endParaRPr lang="en-US" altLang="en-US"/>
          </a:p>
        </p:txBody>
      </p:sp>
    </p:spTree>
    <p:extLst>
      <p:ext uri="{BB962C8B-B14F-4D97-AF65-F5344CB8AC3E}">
        <p14:creationId xmlns:p14="http://schemas.microsoft.com/office/powerpoint/2010/main" val="2419756360"/>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3DA3ABC4-E772-440A-A4FC-387E6B906B97}"/>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F815BD4D-DF1C-46AE-B63E-778BA5B492DF}"/>
              </a:ext>
            </a:extLst>
          </p:cNvPr>
          <p:cNvSpPr>
            <a:spLocks noGrp="1" noChangeArrowheads="1"/>
          </p:cNvSpPr>
          <p:nvPr>
            <p:ph type="sldNum" sz="quarter" idx="11"/>
          </p:nvPr>
        </p:nvSpPr>
        <p:spPr>
          <a:ln/>
        </p:spPr>
        <p:txBody>
          <a:bodyPr/>
          <a:lstStyle>
            <a:lvl1pPr>
              <a:defRPr/>
            </a:lvl1pPr>
          </a:lstStyle>
          <a:p>
            <a:pPr>
              <a:defRPr/>
            </a:pPr>
            <a:fld id="{37013D4B-D3AE-4675-BB9F-FF5CFCCA1808}" type="slidenum">
              <a:rPr lang="en-US" altLang="en-US"/>
              <a:pPr>
                <a:defRPr/>
              </a:pPr>
              <a:t>‹#›</a:t>
            </a:fld>
            <a:endParaRPr lang="en-US" altLang="en-US"/>
          </a:p>
        </p:txBody>
      </p:sp>
    </p:spTree>
    <p:extLst>
      <p:ext uri="{BB962C8B-B14F-4D97-AF65-F5344CB8AC3E}">
        <p14:creationId xmlns:p14="http://schemas.microsoft.com/office/powerpoint/2010/main" val="1823316786"/>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BCB304A9-8B89-4EFB-A9DF-F4A414262936}"/>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0DEEEED8-B01C-42BA-A9A7-53D5C2D3AC7B}"/>
              </a:ext>
            </a:extLst>
          </p:cNvPr>
          <p:cNvSpPr>
            <a:spLocks noGrp="1" noChangeArrowheads="1"/>
          </p:cNvSpPr>
          <p:nvPr>
            <p:ph type="sldNum" sz="quarter" idx="11"/>
          </p:nvPr>
        </p:nvSpPr>
        <p:spPr>
          <a:ln/>
        </p:spPr>
        <p:txBody>
          <a:bodyPr/>
          <a:lstStyle>
            <a:lvl1pPr>
              <a:defRPr/>
            </a:lvl1pPr>
          </a:lstStyle>
          <a:p>
            <a:pPr>
              <a:defRPr/>
            </a:pPr>
            <a:fld id="{8D3CABD9-712B-4683-84E4-E948CDF3AEBE}" type="slidenum">
              <a:rPr lang="en-US" altLang="en-US"/>
              <a:pPr>
                <a:defRPr/>
              </a:pPr>
              <a:t>‹#›</a:t>
            </a:fld>
            <a:endParaRPr lang="en-US" altLang="en-US"/>
          </a:p>
        </p:txBody>
      </p:sp>
    </p:spTree>
    <p:extLst>
      <p:ext uri="{BB962C8B-B14F-4D97-AF65-F5344CB8AC3E}">
        <p14:creationId xmlns:p14="http://schemas.microsoft.com/office/powerpoint/2010/main" val="272737200"/>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31A0E24D-449D-4F23-BED0-72CD1D5DE269}"/>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D9084755-C0B0-459D-855F-EC7965D0833D}"/>
              </a:ext>
            </a:extLst>
          </p:cNvPr>
          <p:cNvSpPr>
            <a:spLocks noGrp="1" noChangeArrowheads="1"/>
          </p:cNvSpPr>
          <p:nvPr>
            <p:ph type="sldNum" sz="quarter" idx="11"/>
          </p:nvPr>
        </p:nvSpPr>
        <p:spPr>
          <a:ln/>
        </p:spPr>
        <p:txBody>
          <a:bodyPr/>
          <a:lstStyle>
            <a:lvl1pPr>
              <a:defRPr/>
            </a:lvl1pPr>
          </a:lstStyle>
          <a:p>
            <a:pPr>
              <a:defRPr/>
            </a:pPr>
            <a:fld id="{BAC421C5-5554-466D-8A25-DB6E1C4AB8C6}" type="slidenum">
              <a:rPr lang="en-US" altLang="en-US"/>
              <a:pPr>
                <a:defRPr/>
              </a:pPr>
              <a:t>‹#›</a:t>
            </a:fld>
            <a:endParaRPr lang="en-US" altLang="en-US"/>
          </a:p>
        </p:txBody>
      </p:sp>
    </p:spTree>
    <p:extLst>
      <p:ext uri="{BB962C8B-B14F-4D97-AF65-F5344CB8AC3E}">
        <p14:creationId xmlns:p14="http://schemas.microsoft.com/office/powerpoint/2010/main" val="4247319351"/>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53320FEB-B81F-475C-9F3C-BBB4E51BBFBD}"/>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ED83DB6D-318A-4950-AC65-1584375A9B0E}"/>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D38F0C46-22DF-4414-9224-D9BBEF1749FC}"/>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A23AAE62-3532-4C7C-93F6-3C055F18E248}"/>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solidFill>
                  <a:srgbClr val="000000"/>
                </a:solidFill>
                <a:latin typeface="Garamond" charset="0"/>
                <a:ea typeface="ＭＳ Ｐゴシック" charset="-128"/>
              </a:defRPr>
            </a:lvl1pPr>
          </a:lstStyle>
          <a:p>
            <a:pPr>
              <a:defRPr/>
            </a:pPr>
            <a:endParaRPr lang="en-US" altLang="en-US"/>
          </a:p>
        </p:txBody>
      </p:sp>
      <p:sp>
        <p:nvSpPr>
          <p:cNvPr id="8" name="Rectangle 5">
            <a:extLst>
              <a:ext uri="{FF2B5EF4-FFF2-40B4-BE49-F238E27FC236}">
                <a16:creationId xmlns:a16="http://schemas.microsoft.com/office/drawing/2014/main" id="{B8E33456-5D59-44E3-9FF1-46186480BF5E}"/>
              </a:ext>
            </a:extLst>
          </p:cNvPr>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2EE59371-6A0D-4CC3-AA6D-893CD6286CE6}"/>
              </a:ext>
            </a:extLst>
          </p:cNvPr>
          <p:cNvSpPr>
            <a:spLocks noGrp="1" noChangeArrowheads="1"/>
          </p:cNvSpPr>
          <p:nvPr>
            <p:ph type="sldNum" sz="quarter" idx="12"/>
          </p:nvPr>
        </p:nvSpPr>
        <p:spPr/>
        <p:txBody>
          <a:bodyPr/>
          <a:lstStyle>
            <a:lvl1pPr>
              <a:defRPr sz="1200"/>
            </a:lvl1pPr>
          </a:lstStyle>
          <a:p>
            <a:pPr>
              <a:defRPr/>
            </a:pPr>
            <a:fld id="{607BBE55-3352-45B7-8741-067AA86BDFFC}" type="slidenum">
              <a:rPr lang="en-US" altLang="en-US"/>
              <a:pPr>
                <a:defRPr/>
              </a:pPr>
              <a:t>‹#›</a:t>
            </a:fld>
            <a:endParaRPr lang="en-US" altLang="en-US"/>
          </a:p>
        </p:txBody>
      </p:sp>
    </p:spTree>
    <p:extLst>
      <p:ext uri="{BB962C8B-B14F-4D97-AF65-F5344CB8AC3E}">
        <p14:creationId xmlns:p14="http://schemas.microsoft.com/office/powerpoint/2010/main" val="2777772614"/>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28600" y="997527"/>
            <a:ext cx="8610600" cy="5193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321A2C68-E649-41AD-AD1B-5051F877E73B}"/>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00AC5C4B-D58C-4116-8B0D-504B6B4002A0}"/>
              </a:ext>
            </a:extLst>
          </p:cNvPr>
          <p:cNvSpPr>
            <a:spLocks noGrp="1" noChangeArrowheads="1"/>
          </p:cNvSpPr>
          <p:nvPr>
            <p:ph type="sldNum" sz="quarter" idx="11"/>
          </p:nvPr>
        </p:nvSpPr>
        <p:spPr>
          <a:ln/>
        </p:spPr>
        <p:txBody>
          <a:bodyPr/>
          <a:lstStyle>
            <a:lvl1pPr>
              <a:defRPr/>
            </a:lvl1pPr>
          </a:lstStyle>
          <a:p>
            <a:pPr>
              <a:defRPr/>
            </a:pPr>
            <a:fld id="{F76FD38B-7C17-4D29-B7B1-5B1A5F840249}" type="slidenum">
              <a:rPr lang="en-US" altLang="en-US"/>
              <a:pPr>
                <a:defRPr/>
              </a:pPr>
              <a:t>‹#›</a:t>
            </a:fld>
            <a:endParaRPr lang="en-US" altLang="en-US"/>
          </a:p>
        </p:txBody>
      </p:sp>
    </p:spTree>
    <p:extLst>
      <p:ext uri="{BB962C8B-B14F-4D97-AF65-F5344CB8AC3E}">
        <p14:creationId xmlns:p14="http://schemas.microsoft.com/office/powerpoint/2010/main" val="2046085578"/>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AFB43944-FE3E-43D7-8CD4-C2BD65E91089}"/>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ABCC7682-4152-4B28-A03C-0EAECF05A971}"/>
              </a:ext>
            </a:extLst>
          </p:cNvPr>
          <p:cNvSpPr>
            <a:spLocks noGrp="1" noChangeArrowheads="1"/>
          </p:cNvSpPr>
          <p:nvPr>
            <p:ph type="sldNum" sz="quarter" idx="11"/>
          </p:nvPr>
        </p:nvSpPr>
        <p:spPr>
          <a:ln/>
        </p:spPr>
        <p:txBody>
          <a:bodyPr/>
          <a:lstStyle>
            <a:lvl1pPr>
              <a:defRPr/>
            </a:lvl1pPr>
          </a:lstStyle>
          <a:p>
            <a:pPr>
              <a:defRPr/>
            </a:pPr>
            <a:fld id="{BEF4274D-B0F1-40B0-B05E-D2EF9A76E767}" type="slidenum">
              <a:rPr lang="en-US" altLang="en-US"/>
              <a:pPr>
                <a:defRPr/>
              </a:pPr>
              <a:t>‹#›</a:t>
            </a:fld>
            <a:endParaRPr lang="en-US" altLang="en-US"/>
          </a:p>
        </p:txBody>
      </p:sp>
    </p:spTree>
    <p:extLst>
      <p:ext uri="{BB962C8B-B14F-4D97-AF65-F5344CB8AC3E}">
        <p14:creationId xmlns:p14="http://schemas.microsoft.com/office/powerpoint/2010/main" val="2302309551"/>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AD514089-2402-4E5D-A5AC-CA6814B4B31B}"/>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60CBAC70-050F-415A-BDA2-4B3606EAFF8B}"/>
              </a:ext>
            </a:extLst>
          </p:cNvPr>
          <p:cNvSpPr>
            <a:spLocks noGrp="1" noChangeArrowheads="1"/>
          </p:cNvSpPr>
          <p:nvPr>
            <p:ph type="sldNum" sz="quarter" idx="11"/>
          </p:nvPr>
        </p:nvSpPr>
        <p:spPr>
          <a:ln/>
        </p:spPr>
        <p:txBody>
          <a:bodyPr/>
          <a:lstStyle>
            <a:lvl1pPr>
              <a:defRPr/>
            </a:lvl1pPr>
          </a:lstStyle>
          <a:p>
            <a:pPr>
              <a:defRPr/>
            </a:pPr>
            <a:fld id="{F99D7924-942F-4ACD-BB2B-7959D3932A7B}" type="slidenum">
              <a:rPr lang="en-US" altLang="en-US"/>
              <a:pPr>
                <a:defRPr/>
              </a:pPr>
              <a:t>‹#›</a:t>
            </a:fld>
            <a:endParaRPr lang="en-US" altLang="en-US"/>
          </a:p>
        </p:txBody>
      </p:sp>
    </p:spTree>
    <p:extLst>
      <p:ext uri="{BB962C8B-B14F-4D97-AF65-F5344CB8AC3E}">
        <p14:creationId xmlns:p14="http://schemas.microsoft.com/office/powerpoint/2010/main" val="1075697007"/>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05F9359F-2016-4EFE-BD69-D5D5DCBFBA92}"/>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64DA2A3C-9600-424D-9BF4-EC33937CCC05}"/>
              </a:ext>
            </a:extLst>
          </p:cNvPr>
          <p:cNvSpPr>
            <a:spLocks noGrp="1" noChangeArrowheads="1"/>
          </p:cNvSpPr>
          <p:nvPr>
            <p:ph type="sldNum" sz="quarter" idx="11"/>
          </p:nvPr>
        </p:nvSpPr>
        <p:spPr>
          <a:ln/>
        </p:spPr>
        <p:txBody>
          <a:bodyPr/>
          <a:lstStyle>
            <a:lvl1pPr>
              <a:defRPr/>
            </a:lvl1pPr>
          </a:lstStyle>
          <a:p>
            <a:pPr>
              <a:defRPr/>
            </a:pPr>
            <a:fld id="{784B7C72-37FC-4A10-9B2F-35357B852FDF}" type="slidenum">
              <a:rPr lang="en-US" altLang="en-US"/>
              <a:pPr>
                <a:defRPr/>
              </a:pPr>
              <a:t>‹#›</a:t>
            </a:fld>
            <a:endParaRPr lang="en-US" altLang="en-US"/>
          </a:p>
        </p:txBody>
      </p:sp>
    </p:spTree>
    <p:extLst>
      <p:ext uri="{BB962C8B-B14F-4D97-AF65-F5344CB8AC3E}">
        <p14:creationId xmlns:p14="http://schemas.microsoft.com/office/powerpoint/2010/main" val="921922198"/>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C18475C0-D31C-48FF-B87B-53F9DA2E0CBB}"/>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E7EE421F-08BF-4E48-852F-3C436B50B15B}"/>
              </a:ext>
            </a:extLst>
          </p:cNvPr>
          <p:cNvSpPr>
            <a:spLocks noGrp="1" noChangeArrowheads="1"/>
          </p:cNvSpPr>
          <p:nvPr>
            <p:ph type="sldNum" sz="quarter" idx="11"/>
          </p:nvPr>
        </p:nvSpPr>
        <p:spPr>
          <a:ln/>
        </p:spPr>
        <p:txBody>
          <a:bodyPr/>
          <a:lstStyle>
            <a:lvl1pPr>
              <a:defRPr/>
            </a:lvl1pPr>
          </a:lstStyle>
          <a:p>
            <a:pPr>
              <a:defRPr/>
            </a:pPr>
            <a:fld id="{B392FF30-15B6-4A7B-9DCE-4D2711001727}" type="slidenum">
              <a:rPr lang="en-US" altLang="en-US"/>
              <a:pPr>
                <a:defRPr/>
              </a:pPr>
              <a:t>‹#›</a:t>
            </a:fld>
            <a:endParaRPr lang="en-US" altLang="en-US"/>
          </a:p>
        </p:txBody>
      </p:sp>
    </p:spTree>
    <p:extLst>
      <p:ext uri="{BB962C8B-B14F-4D97-AF65-F5344CB8AC3E}">
        <p14:creationId xmlns:p14="http://schemas.microsoft.com/office/powerpoint/2010/main" val="2012673732"/>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339B364E-7F9E-4AD6-A2E4-33AD96D0694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9C34DE62-1FCA-4AAE-B126-3981A91DA303}"/>
              </a:ext>
            </a:extLst>
          </p:cNvPr>
          <p:cNvSpPr>
            <a:spLocks noGrp="1" noChangeArrowheads="1"/>
          </p:cNvSpPr>
          <p:nvPr>
            <p:ph type="sldNum" sz="quarter" idx="11"/>
          </p:nvPr>
        </p:nvSpPr>
        <p:spPr>
          <a:ln/>
        </p:spPr>
        <p:txBody>
          <a:bodyPr/>
          <a:lstStyle>
            <a:lvl1pPr>
              <a:defRPr/>
            </a:lvl1pPr>
          </a:lstStyle>
          <a:p>
            <a:pPr>
              <a:defRPr/>
            </a:pPr>
            <a:fld id="{ACD1693C-5DDA-412B-AD29-DE1CD72A9145}" type="slidenum">
              <a:rPr lang="en-US" altLang="en-US"/>
              <a:pPr>
                <a:defRPr/>
              </a:pPr>
              <a:t>‹#›</a:t>
            </a:fld>
            <a:endParaRPr lang="en-US" altLang="en-US"/>
          </a:p>
        </p:txBody>
      </p:sp>
    </p:spTree>
    <p:extLst>
      <p:ext uri="{BB962C8B-B14F-4D97-AF65-F5344CB8AC3E}">
        <p14:creationId xmlns:p14="http://schemas.microsoft.com/office/powerpoint/2010/main" val="3855135425"/>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B2D7D63B-AA83-43CF-8855-8CD7A95052A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B44D9FD7-C368-4F23-B662-AB845D6CFEC8}"/>
              </a:ext>
            </a:extLst>
          </p:cNvPr>
          <p:cNvSpPr>
            <a:spLocks noGrp="1" noChangeArrowheads="1"/>
          </p:cNvSpPr>
          <p:nvPr>
            <p:ph type="sldNum" sz="quarter" idx="11"/>
          </p:nvPr>
        </p:nvSpPr>
        <p:spPr>
          <a:ln/>
        </p:spPr>
        <p:txBody>
          <a:bodyPr/>
          <a:lstStyle>
            <a:lvl1pPr>
              <a:defRPr/>
            </a:lvl1pPr>
          </a:lstStyle>
          <a:p>
            <a:pPr>
              <a:defRPr/>
            </a:pPr>
            <a:fld id="{3366B412-408D-4D13-BD32-BBBF5614C6AD}" type="slidenum">
              <a:rPr lang="en-US" altLang="en-US"/>
              <a:pPr>
                <a:defRPr/>
              </a:pPr>
              <a:t>‹#›</a:t>
            </a:fld>
            <a:endParaRPr lang="en-US" altLang="en-US"/>
          </a:p>
        </p:txBody>
      </p:sp>
    </p:spTree>
    <p:extLst>
      <p:ext uri="{BB962C8B-B14F-4D97-AF65-F5344CB8AC3E}">
        <p14:creationId xmlns:p14="http://schemas.microsoft.com/office/powerpoint/2010/main" val="112250109"/>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EF43A655-68B1-4570-B50A-40AE4A30FA67}"/>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B957AB12-F813-4507-A194-CBAE27E75171}"/>
              </a:ext>
            </a:extLst>
          </p:cNvPr>
          <p:cNvSpPr>
            <a:spLocks noGrp="1" noChangeArrowheads="1"/>
          </p:cNvSpPr>
          <p:nvPr>
            <p:ph type="sldNum" sz="quarter" idx="11"/>
          </p:nvPr>
        </p:nvSpPr>
        <p:spPr>
          <a:ln/>
        </p:spPr>
        <p:txBody>
          <a:bodyPr/>
          <a:lstStyle>
            <a:lvl1pPr>
              <a:defRPr/>
            </a:lvl1pPr>
          </a:lstStyle>
          <a:p>
            <a:pPr>
              <a:defRPr/>
            </a:pPr>
            <a:fld id="{0D4906E3-73EA-43A3-824E-2F9F5D4B9396}" type="slidenum">
              <a:rPr lang="en-US" altLang="en-US"/>
              <a:pPr>
                <a:defRPr/>
              </a:pPr>
              <a:t>‹#›</a:t>
            </a:fld>
            <a:endParaRPr lang="en-US" altLang="en-US"/>
          </a:p>
        </p:txBody>
      </p:sp>
    </p:spTree>
    <p:extLst>
      <p:ext uri="{BB962C8B-B14F-4D97-AF65-F5344CB8AC3E}">
        <p14:creationId xmlns:p14="http://schemas.microsoft.com/office/powerpoint/2010/main" val="725048464"/>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82E7F95A-0613-4905-9C34-2045C3A25B88}"/>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23442141-1A3C-4621-A556-F868853FA4E5}"/>
              </a:ext>
            </a:extLst>
          </p:cNvPr>
          <p:cNvSpPr>
            <a:spLocks noGrp="1" noChangeArrowheads="1"/>
          </p:cNvSpPr>
          <p:nvPr>
            <p:ph type="sldNum" sz="quarter" idx="11"/>
          </p:nvPr>
        </p:nvSpPr>
        <p:spPr>
          <a:ln/>
        </p:spPr>
        <p:txBody>
          <a:bodyPr/>
          <a:lstStyle>
            <a:lvl1pPr>
              <a:defRPr/>
            </a:lvl1pPr>
          </a:lstStyle>
          <a:p>
            <a:pPr>
              <a:defRPr/>
            </a:pPr>
            <a:fld id="{65973335-5887-4728-B29A-69B787B59FF0}" type="slidenum">
              <a:rPr lang="en-US" altLang="en-US"/>
              <a:pPr>
                <a:defRPr/>
              </a:pPr>
              <a:t>‹#›</a:t>
            </a:fld>
            <a:endParaRPr lang="en-US" altLang="en-US"/>
          </a:p>
        </p:txBody>
      </p:sp>
    </p:spTree>
    <p:extLst>
      <p:ext uri="{BB962C8B-B14F-4D97-AF65-F5344CB8AC3E}">
        <p14:creationId xmlns:p14="http://schemas.microsoft.com/office/powerpoint/2010/main" val="3726761596"/>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EA4D3E90-A829-4B23-BEB2-D059978FB30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6467CE29-1D94-42CA-8F7D-5F2E8425EAE1}"/>
              </a:ext>
            </a:extLst>
          </p:cNvPr>
          <p:cNvSpPr>
            <a:spLocks noGrp="1" noChangeArrowheads="1"/>
          </p:cNvSpPr>
          <p:nvPr>
            <p:ph type="sldNum" sz="quarter" idx="11"/>
          </p:nvPr>
        </p:nvSpPr>
        <p:spPr>
          <a:ln/>
        </p:spPr>
        <p:txBody>
          <a:bodyPr/>
          <a:lstStyle>
            <a:lvl1pPr>
              <a:defRPr/>
            </a:lvl1pPr>
          </a:lstStyle>
          <a:p>
            <a:pPr>
              <a:defRPr/>
            </a:pPr>
            <a:fld id="{0A08AB95-0CD9-4699-8CE1-BC8B1EEC5F8F}" type="slidenum">
              <a:rPr lang="en-US" altLang="en-US"/>
              <a:pPr>
                <a:defRPr/>
              </a:pPr>
              <a:t>‹#›</a:t>
            </a:fld>
            <a:endParaRPr lang="en-US" altLang="en-US"/>
          </a:p>
        </p:txBody>
      </p:sp>
    </p:spTree>
    <p:extLst>
      <p:ext uri="{BB962C8B-B14F-4D97-AF65-F5344CB8AC3E}">
        <p14:creationId xmlns:p14="http://schemas.microsoft.com/office/powerpoint/2010/main" val="2795466136"/>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0BEDBE3A-9DF6-4C0A-A152-4975AD7AFB8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D3D8DD2A-CDE8-45BF-BCDE-5883BF63FF87}"/>
              </a:ext>
            </a:extLst>
          </p:cNvPr>
          <p:cNvSpPr>
            <a:spLocks noGrp="1" noChangeArrowheads="1"/>
          </p:cNvSpPr>
          <p:nvPr>
            <p:ph type="sldNum" sz="quarter" idx="11"/>
          </p:nvPr>
        </p:nvSpPr>
        <p:spPr>
          <a:ln/>
        </p:spPr>
        <p:txBody>
          <a:bodyPr/>
          <a:lstStyle>
            <a:lvl1pPr>
              <a:defRPr/>
            </a:lvl1pPr>
          </a:lstStyle>
          <a:p>
            <a:pPr>
              <a:defRPr/>
            </a:pPr>
            <a:fld id="{115573CB-6921-42AD-94E2-75E167CA9512}" type="slidenum">
              <a:rPr lang="en-US" altLang="en-US"/>
              <a:pPr>
                <a:defRPr/>
              </a:pPr>
              <a:t>‹#›</a:t>
            </a:fld>
            <a:endParaRPr lang="en-US" altLang="en-US"/>
          </a:p>
        </p:txBody>
      </p:sp>
    </p:spTree>
    <p:extLst>
      <p:ext uri="{BB962C8B-B14F-4D97-AF65-F5344CB8AC3E}">
        <p14:creationId xmlns:p14="http://schemas.microsoft.com/office/powerpoint/2010/main" val="4226591973"/>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ClipArt Placeholder 2"/>
          <p:cNvSpPr>
            <a:spLocks noGrp="1"/>
          </p:cNvSpPr>
          <p:nvPr>
            <p:ph type="clipArt" sz="half" idx="1"/>
          </p:nvPr>
        </p:nvSpPr>
        <p:spPr>
          <a:xfrm>
            <a:off x="228600" y="1371600"/>
            <a:ext cx="4229100" cy="4876800"/>
          </a:xfrm>
        </p:spPr>
        <p:txBody>
          <a:bodyPr/>
          <a:lstStyle/>
          <a:p>
            <a:pPr lvl="0"/>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04FD2959-F821-4AA0-9A6E-95B5FE4C4D10}"/>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03BB83BA-A6E9-4608-8DB0-65698D60FF7C}"/>
              </a:ext>
            </a:extLst>
          </p:cNvPr>
          <p:cNvSpPr>
            <a:spLocks noGrp="1" noChangeArrowheads="1"/>
          </p:cNvSpPr>
          <p:nvPr>
            <p:ph type="sldNum" sz="quarter" idx="11"/>
          </p:nvPr>
        </p:nvSpPr>
        <p:spPr>
          <a:ln/>
        </p:spPr>
        <p:txBody>
          <a:bodyPr/>
          <a:lstStyle>
            <a:lvl1pPr>
              <a:defRPr/>
            </a:lvl1pPr>
          </a:lstStyle>
          <a:p>
            <a:pPr>
              <a:defRPr/>
            </a:pPr>
            <a:fld id="{8AA93B11-1C84-45B8-B317-A33D4045E484}" type="slidenum">
              <a:rPr lang="en-US" altLang="en-US"/>
              <a:pPr>
                <a:defRPr/>
              </a:pPr>
              <a:t>‹#›</a:t>
            </a:fld>
            <a:endParaRPr lang="en-US" altLang="en-US"/>
          </a:p>
        </p:txBody>
      </p:sp>
    </p:spTree>
    <p:extLst>
      <p:ext uri="{BB962C8B-B14F-4D97-AF65-F5344CB8AC3E}">
        <p14:creationId xmlns:p14="http://schemas.microsoft.com/office/powerpoint/2010/main" val="3046919952"/>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FBA099C3-BC69-4050-95AC-796126D762F7}"/>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B77143E3-5BBA-4F4B-8E87-3697596A39ED}"/>
              </a:ext>
            </a:extLst>
          </p:cNvPr>
          <p:cNvSpPr>
            <a:spLocks noGrp="1" noChangeArrowheads="1"/>
          </p:cNvSpPr>
          <p:nvPr>
            <p:ph type="sldNum" sz="quarter" idx="11"/>
          </p:nvPr>
        </p:nvSpPr>
        <p:spPr>
          <a:ln/>
        </p:spPr>
        <p:txBody>
          <a:bodyPr/>
          <a:lstStyle>
            <a:lvl1pPr>
              <a:defRPr/>
            </a:lvl1pPr>
          </a:lstStyle>
          <a:p>
            <a:pPr>
              <a:defRPr/>
            </a:pPr>
            <a:fld id="{11C3D631-1F96-4826-BC1F-3EA6940B7C80}" type="slidenum">
              <a:rPr lang="en-US" altLang="en-US"/>
              <a:pPr>
                <a:defRPr/>
              </a:pPr>
              <a:t>‹#›</a:t>
            </a:fld>
            <a:endParaRPr lang="en-US" altLang="en-US"/>
          </a:p>
        </p:txBody>
      </p:sp>
    </p:spTree>
    <p:extLst>
      <p:ext uri="{BB962C8B-B14F-4D97-AF65-F5344CB8AC3E}">
        <p14:creationId xmlns:p14="http://schemas.microsoft.com/office/powerpoint/2010/main" val="3600156891"/>
      </p:ext>
    </p:extLst>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5A6B2030-4BC3-4542-9548-439E72D48501}"/>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93A98E96-7C54-49A5-83FB-30CC86766900}"/>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C7A66516-C95E-452D-98B0-5AA6BF96798A}"/>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F05629B5-97EA-4284-853B-3183E8F3785E}"/>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a:solidFill>
                  <a:srgbClr val="000000"/>
                </a:solidFill>
                <a:latin typeface="Garamond" charset="0"/>
                <a:ea typeface="ＭＳ Ｐゴシック" charset="-128"/>
              </a:defRPr>
            </a:lvl1pPr>
          </a:lstStyle>
          <a:p>
            <a:pPr>
              <a:defRPr/>
            </a:pPr>
            <a:endParaRPr lang="en-US" altLang="en-US"/>
          </a:p>
        </p:txBody>
      </p:sp>
      <p:sp>
        <p:nvSpPr>
          <p:cNvPr id="8" name="Rectangle 5">
            <a:extLst>
              <a:ext uri="{FF2B5EF4-FFF2-40B4-BE49-F238E27FC236}">
                <a16:creationId xmlns:a16="http://schemas.microsoft.com/office/drawing/2014/main" id="{A38B92C7-5EB9-4B09-8C2F-2909F709F110}"/>
              </a:ext>
            </a:extLst>
          </p:cNvPr>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F3A69CF8-5323-45D7-9B04-54BA48966B7A}"/>
              </a:ext>
            </a:extLst>
          </p:cNvPr>
          <p:cNvSpPr>
            <a:spLocks noGrp="1" noChangeArrowheads="1"/>
          </p:cNvSpPr>
          <p:nvPr>
            <p:ph type="sldNum" sz="quarter" idx="12"/>
          </p:nvPr>
        </p:nvSpPr>
        <p:spPr/>
        <p:txBody>
          <a:bodyPr/>
          <a:lstStyle>
            <a:lvl1pPr>
              <a:defRPr sz="1200"/>
            </a:lvl1pPr>
          </a:lstStyle>
          <a:p>
            <a:pPr>
              <a:defRPr/>
            </a:pPr>
            <a:fld id="{56CCFCAF-04C7-423C-8D8B-4E6A7FC2FC1F}" type="slidenum">
              <a:rPr lang="en-US" altLang="en-US"/>
              <a:pPr>
                <a:defRPr/>
              </a:pPr>
              <a:t>‹#›</a:t>
            </a:fld>
            <a:endParaRPr lang="en-US" altLang="en-US"/>
          </a:p>
        </p:txBody>
      </p:sp>
    </p:spTree>
    <p:extLst>
      <p:ext uri="{BB962C8B-B14F-4D97-AF65-F5344CB8AC3E}">
        <p14:creationId xmlns:p14="http://schemas.microsoft.com/office/powerpoint/2010/main" val="1126116866"/>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28600" y="997527"/>
            <a:ext cx="8610600" cy="5193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5E6CC0AD-388E-4C37-B92C-1090C7CF6F5F}"/>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4935677D-6FF4-4B10-8946-6BC4B2071526}"/>
              </a:ext>
            </a:extLst>
          </p:cNvPr>
          <p:cNvSpPr>
            <a:spLocks noGrp="1" noChangeArrowheads="1"/>
          </p:cNvSpPr>
          <p:nvPr>
            <p:ph type="sldNum" sz="quarter" idx="11"/>
          </p:nvPr>
        </p:nvSpPr>
        <p:spPr>
          <a:ln/>
        </p:spPr>
        <p:txBody>
          <a:bodyPr/>
          <a:lstStyle>
            <a:lvl1pPr>
              <a:defRPr/>
            </a:lvl1pPr>
          </a:lstStyle>
          <a:p>
            <a:pPr>
              <a:defRPr/>
            </a:pPr>
            <a:fld id="{36A0A7EE-24D1-4B1F-8979-6BD4AAC349DE}" type="slidenum">
              <a:rPr lang="en-US" altLang="en-US"/>
              <a:pPr>
                <a:defRPr/>
              </a:pPr>
              <a:t>‹#›</a:t>
            </a:fld>
            <a:endParaRPr lang="en-US" altLang="en-US"/>
          </a:p>
        </p:txBody>
      </p:sp>
    </p:spTree>
    <p:extLst>
      <p:ext uri="{BB962C8B-B14F-4D97-AF65-F5344CB8AC3E}">
        <p14:creationId xmlns:p14="http://schemas.microsoft.com/office/powerpoint/2010/main" val="4042929765"/>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EE25DC75-2874-4C4B-848B-0511A3630FA2}"/>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67C127F2-67B9-4ACD-8EE3-E2BF8E6A313E}"/>
              </a:ext>
            </a:extLst>
          </p:cNvPr>
          <p:cNvSpPr>
            <a:spLocks noGrp="1" noChangeArrowheads="1"/>
          </p:cNvSpPr>
          <p:nvPr>
            <p:ph type="sldNum" sz="quarter" idx="11"/>
          </p:nvPr>
        </p:nvSpPr>
        <p:spPr>
          <a:ln/>
        </p:spPr>
        <p:txBody>
          <a:bodyPr/>
          <a:lstStyle>
            <a:lvl1pPr>
              <a:defRPr/>
            </a:lvl1pPr>
          </a:lstStyle>
          <a:p>
            <a:pPr>
              <a:defRPr/>
            </a:pPr>
            <a:fld id="{E0A0876A-E1C4-4E26-85FB-041F9FAA70A3}" type="slidenum">
              <a:rPr lang="en-US" altLang="en-US"/>
              <a:pPr>
                <a:defRPr/>
              </a:pPr>
              <a:t>‹#›</a:t>
            </a:fld>
            <a:endParaRPr lang="en-US" altLang="en-US"/>
          </a:p>
        </p:txBody>
      </p:sp>
    </p:spTree>
    <p:extLst>
      <p:ext uri="{BB962C8B-B14F-4D97-AF65-F5344CB8AC3E}">
        <p14:creationId xmlns:p14="http://schemas.microsoft.com/office/powerpoint/2010/main" val="66441637"/>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A26E6B3A-C472-4F01-B652-75AC8201E294}"/>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991578ED-9489-4C0F-9CE9-43B846C54470}"/>
              </a:ext>
            </a:extLst>
          </p:cNvPr>
          <p:cNvSpPr>
            <a:spLocks noGrp="1" noChangeArrowheads="1"/>
          </p:cNvSpPr>
          <p:nvPr>
            <p:ph type="sldNum" sz="quarter" idx="11"/>
          </p:nvPr>
        </p:nvSpPr>
        <p:spPr>
          <a:ln/>
        </p:spPr>
        <p:txBody>
          <a:bodyPr/>
          <a:lstStyle>
            <a:lvl1pPr>
              <a:defRPr/>
            </a:lvl1pPr>
          </a:lstStyle>
          <a:p>
            <a:pPr>
              <a:defRPr/>
            </a:pPr>
            <a:fld id="{92C4BDFD-7E25-4466-9A67-4C145995772B}" type="slidenum">
              <a:rPr lang="en-US" altLang="en-US"/>
              <a:pPr>
                <a:defRPr/>
              </a:pPr>
              <a:t>‹#›</a:t>
            </a:fld>
            <a:endParaRPr lang="en-US" altLang="en-US"/>
          </a:p>
        </p:txBody>
      </p:sp>
    </p:spTree>
    <p:extLst>
      <p:ext uri="{BB962C8B-B14F-4D97-AF65-F5344CB8AC3E}">
        <p14:creationId xmlns:p14="http://schemas.microsoft.com/office/powerpoint/2010/main" val="1657856123"/>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8A2542A3-4657-4DA7-BDBF-6F00D40D268C}"/>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8B726BAF-8854-4288-B50B-BAF1A9BEE319}"/>
              </a:ext>
            </a:extLst>
          </p:cNvPr>
          <p:cNvSpPr>
            <a:spLocks noGrp="1" noChangeArrowheads="1"/>
          </p:cNvSpPr>
          <p:nvPr>
            <p:ph type="sldNum" sz="quarter" idx="11"/>
          </p:nvPr>
        </p:nvSpPr>
        <p:spPr>
          <a:ln/>
        </p:spPr>
        <p:txBody>
          <a:bodyPr/>
          <a:lstStyle>
            <a:lvl1pPr>
              <a:defRPr/>
            </a:lvl1pPr>
          </a:lstStyle>
          <a:p>
            <a:pPr>
              <a:defRPr/>
            </a:pPr>
            <a:fld id="{85213516-36FC-48E4-823A-9DE164367FA9}" type="slidenum">
              <a:rPr lang="en-US" altLang="en-US"/>
              <a:pPr>
                <a:defRPr/>
              </a:pPr>
              <a:t>‹#›</a:t>
            </a:fld>
            <a:endParaRPr lang="en-US" altLang="en-US"/>
          </a:p>
        </p:txBody>
      </p:sp>
    </p:spTree>
    <p:extLst>
      <p:ext uri="{BB962C8B-B14F-4D97-AF65-F5344CB8AC3E}">
        <p14:creationId xmlns:p14="http://schemas.microsoft.com/office/powerpoint/2010/main" val="1209203757"/>
      </p:ext>
    </p:extLst>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D311C7D3-A712-46CF-B9E9-CB2E366941CC}"/>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94712939-48EE-4C14-AB32-FB3502203818}"/>
              </a:ext>
            </a:extLst>
          </p:cNvPr>
          <p:cNvSpPr>
            <a:spLocks noGrp="1" noChangeArrowheads="1"/>
          </p:cNvSpPr>
          <p:nvPr>
            <p:ph type="sldNum" sz="quarter" idx="11"/>
          </p:nvPr>
        </p:nvSpPr>
        <p:spPr>
          <a:ln/>
        </p:spPr>
        <p:txBody>
          <a:bodyPr/>
          <a:lstStyle>
            <a:lvl1pPr>
              <a:defRPr/>
            </a:lvl1pPr>
          </a:lstStyle>
          <a:p>
            <a:pPr>
              <a:defRPr/>
            </a:pPr>
            <a:fld id="{B0FE992F-D33A-4762-BE3B-D135076C9500}" type="slidenum">
              <a:rPr lang="en-US" altLang="en-US"/>
              <a:pPr>
                <a:defRPr/>
              </a:pPr>
              <a:t>‹#›</a:t>
            </a:fld>
            <a:endParaRPr lang="en-US" altLang="en-US"/>
          </a:p>
        </p:txBody>
      </p:sp>
    </p:spTree>
    <p:extLst>
      <p:ext uri="{BB962C8B-B14F-4D97-AF65-F5344CB8AC3E}">
        <p14:creationId xmlns:p14="http://schemas.microsoft.com/office/powerpoint/2010/main" val="805218669"/>
      </p:ext>
    </p:extLst>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844F01EB-2F9A-433F-B9B7-36085185F229}"/>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379EBFF5-C314-46E9-8228-65C119F8AFCB}"/>
              </a:ext>
            </a:extLst>
          </p:cNvPr>
          <p:cNvSpPr>
            <a:spLocks noGrp="1" noChangeArrowheads="1"/>
          </p:cNvSpPr>
          <p:nvPr>
            <p:ph type="sldNum" sz="quarter" idx="11"/>
          </p:nvPr>
        </p:nvSpPr>
        <p:spPr>
          <a:ln/>
        </p:spPr>
        <p:txBody>
          <a:bodyPr/>
          <a:lstStyle>
            <a:lvl1pPr>
              <a:defRPr/>
            </a:lvl1pPr>
          </a:lstStyle>
          <a:p>
            <a:pPr>
              <a:defRPr/>
            </a:pPr>
            <a:fld id="{CF716F2F-464F-4C47-A2D3-11AB50BE6ECA}" type="slidenum">
              <a:rPr lang="en-US" altLang="en-US"/>
              <a:pPr>
                <a:defRPr/>
              </a:pPr>
              <a:t>‹#›</a:t>
            </a:fld>
            <a:endParaRPr lang="en-US" altLang="en-US"/>
          </a:p>
        </p:txBody>
      </p:sp>
    </p:spTree>
    <p:extLst>
      <p:ext uri="{BB962C8B-B14F-4D97-AF65-F5344CB8AC3E}">
        <p14:creationId xmlns:p14="http://schemas.microsoft.com/office/powerpoint/2010/main" val="3361649251"/>
      </p:ext>
    </p:extLst>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5A3B8125-BCAB-4FC0-8E14-C4554DB2D5A3}"/>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573A6409-C424-42A1-B0F1-00334FDDA76E}"/>
              </a:ext>
            </a:extLst>
          </p:cNvPr>
          <p:cNvSpPr>
            <a:spLocks noGrp="1" noChangeArrowheads="1"/>
          </p:cNvSpPr>
          <p:nvPr>
            <p:ph type="sldNum" sz="quarter" idx="11"/>
          </p:nvPr>
        </p:nvSpPr>
        <p:spPr>
          <a:ln/>
        </p:spPr>
        <p:txBody>
          <a:bodyPr/>
          <a:lstStyle>
            <a:lvl1pPr>
              <a:defRPr/>
            </a:lvl1pPr>
          </a:lstStyle>
          <a:p>
            <a:pPr>
              <a:defRPr/>
            </a:pPr>
            <a:fld id="{65B8DEB0-7749-4E0B-911E-DF9ED1460901}" type="slidenum">
              <a:rPr lang="en-US" altLang="en-US"/>
              <a:pPr>
                <a:defRPr/>
              </a:pPr>
              <a:t>‹#›</a:t>
            </a:fld>
            <a:endParaRPr lang="en-US" altLang="en-US"/>
          </a:p>
        </p:txBody>
      </p:sp>
    </p:spTree>
    <p:extLst>
      <p:ext uri="{BB962C8B-B14F-4D97-AF65-F5344CB8AC3E}">
        <p14:creationId xmlns:p14="http://schemas.microsoft.com/office/powerpoint/2010/main" val="13032064"/>
      </p:ext>
    </p:extLst>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B2A39705-4B86-4B59-8E74-03CB6528CA92}"/>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20D06AE8-C0B1-449B-80CB-A58F021C49D9}"/>
              </a:ext>
            </a:extLst>
          </p:cNvPr>
          <p:cNvSpPr>
            <a:spLocks noGrp="1" noChangeArrowheads="1"/>
          </p:cNvSpPr>
          <p:nvPr>
            <p:ph type="sldNum" sz="quarter" idx="11"/>
          </p:nvPr>
        </p:nvSpPr>
        <p:spPr>
          <a:ln/>
        </p:spPr>
        <p:txBody>
          <a:bodyPr/>
          <a:lstStyle>
            <a:lvl1pPr>
              <a:defRPr/>
            </a:lvl1pPr>
          </a:lstStyle>
          <a:p>
            <a:pPr>
              <a:defRPr/>
            </a:pPr>
            <a:fld id="{AC97D05D-A2FB-425A-B73C-FBB700E13DFB}" type="slidenum">
              <a:rPr lang="en-US" altLang="en-US"/>
              <a:pPr>
                <a:defRPr/>
              </a:pPr>
              <a:t>‹#›</a:t>
            </a:fld>
            <a:endParaRPr lang="en-US" altLang="en-US"/>
          </a:p>
        </p:txBody>
      </p:sp>
    </p:spTree>
    <p:extLst>
      <p:ext uri="{BB962C8B-B14F-4D97-AF65-F5344CB8AC3E}">
        <p14:creationId xmlns:p14="http://schemas.microsoft.com/office/powerpoint/2010/main" val="498248854"/>
      </p:ext>
    </p:extLst>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13FF6D8A-6F79-4390-8176-3FA2135A5519}"/>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6EC623BD-E5A5-4D54-ACEA-642E523F2E19}"/>
              </a:ext>
            </a:extLst>
          </p:cNvPr>
          <p:cNvSpPr>
            <a:spLocks noGrp="1" noChangeArrowheads="1"/>
          </p:cNvSpPr>
          <p:nvPr>
            <p:ph type="sldNum" sz="quarter" idx="11"/>
          </p:nvPr>
        </p:nvSpPr>
        <p:spPr>
          <a:ln/>
        </p:spPr>
        <p:txBody>
          <a:bodyPr/>
          <a:lstStyle>
            <a:lvl1pPr>
              <a:defRPr/>
            </a:lvl1pPr>
          </a:lstStyle>
          <a:p>
            <a:pPr>
              <a:defRPr/>
            </a:pPr>
            <a:fld id="{0A3F648E-5BBC-4622-98F8-A45C78929C1D}" type="slidenum">
              <a:rPr lang="en-US" altLang="en-US"/>
              <a:pPr>
                <a:defRPr/>
              </a:pPr>
              <a:t>‹#›</a:t>
            </a:fld>
            <a:endParaRPr lang="en-US" altLang="en-US"/>
          </a:p>
        </p:txBody>
      </p:sp>
    </p:spTree>
    <p:extLst>
      <p:ext uri="{BB962C8B-B14F-4D97-AF65-F5344CB8AC3E}">
        <p14:creationId xmlns:p14="http://schemas.microsoft.com/office/powerpoint/2010/main" val="2691616441"/>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3FED14A7-DBBA-4BC6-9908-710E930B69BA}"/>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E5F32815-10AF-4758-92AC-4792D590576C}"/>
              </a:ext>
            </a:extLst>
          </p:cNvPr>
          <p:cNvSpPr>
            <a:spLocks noGrp="1" noChangeArrowheads="1"/>
          </p:cNvSpPr>
          <p:nvPr>
            <p:ph type="sldNum" sz="quarter" idx="11"/>
          </p:nvPr>
        </p:nvSpPr>
        <p:spPr>
          <a:ln/>
        </p:spPr>
        <p:txBody>
          <a:bodyPr/>
          <a:lstStyle>
            <a:lvl1pPr>
              <a:defRPr/>
            </a:lvl1pPr>
          </a:lstStyle>
          <a:p>
            <a:pPr>
              <a:defRPr/>
            </a:pPr>
            <a:fld id="{E33554BE-B38B-4A7F-9D86-88F71148D9D7}" type="slidenum">
              <a:rPr lang="en-US" altLang="en-US"/>
              <a:pPr>
                <a:defRPr/>
              </a:pPr>
              <a:t>‹#›</a:t>
            </a:fld>
            <a:endParaRPr lang="en-US" altLang="en-US"/>
          </a:p>
        </p:txBody>
      </p:sp>
    </p:spTree>
    <p:extLst>
      <p:ext uri="{BB962C8B-B14F-4D97-AF65-F5344CB8AC3E}">
        <p14:creationId xmlns:p14="http://schemas.microsoft.com/office/powerpoint/2010/main" val="2986279382"/>
      </p:ext>
    </p:extLst>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7A892B7A-13C4-4774-B1BB-2C34617EC947}"/>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B4C70B9C-0135-4E08-B48C-C59F5A581449}"/>
              </a:ext>
            </a:extLst>
          </p:cNvPr>
          <p:cNvSpPr>
            <a:spLocks noGrp="1" noChangeArrowheads="1"/>
          </p:cNvSpPr>
          <p:nvPr>
            <p:ph type="sldNum" sz="quarter" idx="11"/>
          </p:nvPr>
        </p:nvSpPr>
        <p:spPr>
          <a:ln/>
        </p:spPr>
        <p:txBody>
          <a:bodyPr/>
          <a:lstStyle>
            <a:lvl1pPr>
              <a:defRPr/>
            </a:lvl1pPr>
          </a:lstStyle>
          <a:p>
            <a:pPr>
              <a:defRPr/>
            </a:pPr>
            <a:fld id="{1A9E6D61-51BC-42DC-9704-75A9E41F10A8}" type="slidenum">
              <a:rPr lang="en-US" altLang="en-US"/>
              <a:pPr>
                <a:defRPr/>
              </a:pPr>
              <a:t>‹#›</a:t>
            </a:fld>
            <a:endParaRPr lang="en-US" altLang="en-US"/>
          </a:p>
        </p:txBody>
      </p:sp>
    </p:spTree>
    <p:extLst>
      <p:ext uri="{BB962C8B-B14F-4D97-AF65-F5344CB8AC3E}">
        <p14:creationId xmlns:p14="http://schemas.microsoft.com/office/powerpoint/2010/main" val="1608318370"/>
      </p:ext>
    </p:extLst>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ClipArt Placeholder 2"/>
          <p:cNvSpPr>
            <a:spLocks noGrp="1"/>
          </p:cNvSpPr>
          <p:nvPr>
            <p:ph type="clipArt" sz="half" idx="1"/>
          </p:nvPr>
        </p:nvSpPr>
        <p:spPr>
          <a:xfrm>
            <a:off x="228600" y="1371600"/>
            <a:ext cx="4229100" cy="4876800"/>
          </a:xfrm>
        </p:spPr>
        <p:txBody>
          <a:bodyPr/>
          <a:lstStyle/>
          <a:p>
            <a:pPr lvl="0"/>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01A4EED3-DB63-430C-BBE4-1FA914BBB17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0FCEF5C8-CC0B-4C1B-BBAD-DE9280FBE437}"/>
              </a:ext>
            </a:extLst>
          </p:cNvPr>
          <p:cNvSpPr>
            <a:spLocks noGrp="1" noChangeArrowheads="1"/>
          </p:cNvSpPr>
          <p:nvPr>
            <p:ph type="sldNum" sz="quarter" idx="11"/>
          </p:nvPr>
        </p:nvSpPr>
        <p:spPr>
          <a:ln/>
        </p:spPr>
        <p:txBody>
          <a:bodyPr/>
          <a:lstStyle>
            <a:lvl1pPr>
              <a:defRPr/>
            </a:lvl1pPr>
          </a:lstStyle>
          <a:p>
            <a:pPr>
              <a:defRPr/>
            </a:pPr>
            <a:fld id="{25DFDD86-0F09-4EAE-9062-805BD2A7D3DB}" type="slidenum">
              <a:rPr lang="en-US" altLang="en-US"/>
              <a:pPr>
                <a:defRPr/>
              </a:pPr>
              <a:t>‹#›</a:t>
            </a:fld>
            <a:endParaRPr lang="en-US" altLang="en-US"/>
          </a:p>
        </p:txBody>
      </p:sp>
    </p:spTree>
    <p:extLst>
      <p:ext uri="{BB962C8B-B14F-4D97-AF65-F5344CB8AC3E}">
        <p14:creationId xmlns:p14="http://schemas.microsoft.com/office/powerpoint/2010/main" val="333663639"/>
      </p:ext>
    </p:extLst>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4F5AE14-82FE-4388-9A1F-8C308740B533}"/>
              </a:ext>
            </a:extLst>
          </p:cNvPr>
          <p:cNvSpPr txBox="1">
            <a:spLocks noChangeArrowheads="1"/>
          </p:cNvSpPr>
          <p:nvPr/>
        </p:nvSpPr>
        <p:spPr bwMode="auto">
          <a:xfrm>
            <a:off x="685800" y="3429000"/>
            <a:ext cx="77724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defRPr/>
            </a:pPr>
            <a:r>
              <a:rPr lang="en-US" altLang="en-US" sz="2000">
                <a:latin typeface="Calibri" charset="0"/>
              </a:rPr>
              <a:t>Design of Digital Circuits 2017</a:t>
            </a:r>
          </a:p>
          <a:p>
            <a:pPr>
              <a:defRPr/>
            </a:pPr>
            <a:r>
              <a:rPr lang="en-US" altLang="en-US" sz="2000">
                <a:latin typeface="Calibri" charset="0"/>
              </a:rPr>
              <a:t>Srdjan Capkun</a:t>
            </a:r>
          </a:p>
          <a:p>
            <a:pPr>
              <a:defRPr/>
            </a:pPr>
            <a:r>
              <a:rPr lang="en-US" altLang="en-US" sz="2000">
                <a:latin typeface="Calibri" charset="0"/>
              </a:rPr>
              <a:t>Onur Mutlu</a:t>
            </a:r>
          </a:p>
          <a:p>
            <a:pPr>
              <a:defRPr/>
            </a:pPr>
            <a:r>
              <a:rPr lang="en-US" altLang="en-US" sz="2000">
                <a:latin typeface="Calibri" charset="0"/>
              </a:rPr>
              <a:t>(Guest starring: Frank K. Gürkaynak and Aanjhan Ranganathan)</a:t>
            </a:r>
          </a:p>
        </p:txBody>
      </p:sp>
      <p:sp>
        <p:nvSpPr>
          <p:cNvPr id="4" name="TextBox 7">
            <a:extLst>
              <a:ext uri="{FF2B5EF4-FFF2-40B4-BE49-F238E27FC236}">
                <a16:creationId xmlns:a16="http://schemas.microsoft.com/office/drawing/2014/main" id="{B4BD49A3-1B98-4808-9A16-275D4939F91E}"/>
              </a:ext>
            </a:extLst>
          </p:cNvPr>
          <p:cNvSpPr txBox="1">
            <a:spLocks noChangeArrowheads="1"/>
          </p:cNvSpPr>
          <p:nvPr/>
        </p:nvSpPr>
        <p:spPr bwMode="auto">
          <a:xfrm>
            <a:off x="698500" y="6581775"/>
            <a:ext cx="77724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defRPr/>
            </a:pPr>
            <a:r>
              <a:rPr lang="en-US" altLang="en-US" sz="1200" i="1">
                <a:solidFill>
                  <a:srgbClr val="404040"/>
                </a:solidFill>
                <a:latin typeface="Calibri" charset="0"/>
              </a:rPr>
              <a:t>Adapted from Digital Design and Computer Architecture, David Money Harris &amp; Sarah L. Harris ©2007 Elsevier</a:t>
            </a:r>
            <a:endParaRPr lang="de-CH" altLang="en-US" sz="1200" i="1">
              <a:solidFill>
                <a:srgbClr val="404040"/>
              </a:solidFill>
              <a:latin typeface="Calibri" charset="0"/>
            </a:endParaRPr>
          </a:p>
        </p:txBody>
      </p:sp>
      <p:sp>
        <p:nvSpPr>
          <p:cNvPr id="5" name="TextBox 8">
            <a:extLst>
              <a:ext uri="{FF2B5EF4-FFF2-40B4-BE49-F238E27FC236}">
                <a16:creationId xmlns:a16="http://schemas.microsoft.com/office/drawing/2014/main" id="{040CD867-1DFD-4312-9E74-FBD5785310A7}"/>
              </a:ext>
            </a:extLst>
          </p:cNvPr>
          <p:cNvSpPr txBox="1">
            <a:spLocks noChangeArrowheads="1"/>
          </p:cNvSpPr>
          <p:nvPr/>
        </p:nvSpPr>
        <p:spPr bwMode="auto">
          <a:xfrm>
            <a:off x="685800" y="4919663"/>
            <a:ext cx="65532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defRPr/>
            </a:pPr>
            <a:r>
              <a:rPr lang="en-US" altLang="en-US" sz="1600">
                <a:solidFill>
                  <a:srgbClr val="A81E5B"/>
                </a:solidFill>
                <a:latin typeface="Consolas" charset="0"/>
              </a:rPr>
              <a:t>http://www.syssec.ethz.ch/education/Digitaltechnik_17</a:t>
            </a:r>
            <a:endParaRPr lang="de-CH" altLang="en-US" sz="1600">
              <a:solidFill>
                <a:srgbClr val="A81E5B"/>
              </a:solidFill>
              <a:latin typeface="Consolas" charset="0"/>
            </a:endParaRPr>
          </a:p>
        </p:txBody>
      </p:sp>
      <p:sp>
        <p:nvSpPr>
          <p:cNvPr id="2" name="Title 1"/>
          <p:cNvSpPr>
            <a:spLocks noGrp="1"/>
          </p:cNvSpPr>
          <p:nvPr>
            <p:ph type="ctrTitle"/>
          </p:nvPr>
        </p:nvSpPr>
        <p:spPr>
          <a:xfrm>
            <a:off x="685800" y="1708012"/>
            <a:ext cx="7772400" cy="1470025"/>
          </a:xfrm>
        </p:spPr>
        <p:txBody>
          <a:bodyPr/>
          <a:lstStyle>
            <a:lvl1pPr>
              <a:defRPr>
                <a:latin typeface="Calibr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06624373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7592093" cy="762000"/>
          </a:xfrm>
        </p:spPr>
        <p:txBody>
          <a:bodyPr/>
          <a:lstStyle>
            <a:lvl1pPr>
              <a:defRPr>
                <a:latin typeface="Calibri" pitchFamily="34" charset="0"/>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4105357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9_Title and Horizontal Content">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7592093" cy="762000"/>
          </a:xfrm>
        </p:spPr>
        <p:txBody>
          <a:bodyPr/>
          <a:lstStyle>
            <a:lvl1pPr>
              <a:defRPr>
                <a:latin typeface="Calibri"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396875" y="1362075"/>
            <a:ext cx="7896225" cy="2447925"/>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Content Placeholder 2"/>
          <p:cNvSpPr>
            <a:spLocks noGrp="1"/>
          </p:cNvSpPr>
          <p:nvPr>
            <p:ph idx="11"/>
          </p:nvPr>
        </p:nvSpPr>
        <p:spPr>
          <a:xfrm>
            <a:off x="404565" y="3886201"/>
            <a:ext cx="7896225" cy="2452382"/>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454655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5_Title and 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7592093" cy="762000"/>
          </a:xfrm>
        </p:spPr>
        <p:txBody>
          <a:bodyPr/>
          <a:lstStyle>
            <a:lvl1pPr>
              <a:defRPr>
                <a:latin typeface="Calibri"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396875" y="1362075"/>
            <a:ext cx="3870325" cy="4972050"/>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p:cNvSpPr>
            <a:spLocks noGrp="1"/>
          </p:cNvSpPr>
          <p:nvPr>
            <p:ph idx="10"/>
          </p:nvPr>
        </p:nvSpPr>
        <p:spPr>
          <a:xfrm>
            <a:off x="4572000" y="1362075"/>
            <a:ext cx="3870325" cy="4972050"/>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9646233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7_Title and three Content">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7592093" cy="762000"/>
          </a:xfrm>
        </p:spPr>
        <p:txBody>
          <a:bodyPr/>
          <a:lstStyle>
            <a:lvl1pPr>
              <a:defRPr>
                <a:latin typeface="Calibri"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396875" y="1362075"/>
            <a:ext cx="3870325" cy="4972050"/>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p:cNvSpPr>
            <a:spLocks noGrp="1"/>
          </p:cNvSpPr>
          <p:nvPr>
            <p:ph idx="10"/>
          </p:nvPr>
        </p:nvSpPr>
        <p:spPr>
          <a:xfrm>
            <a:off x="4572000" y="1362075"/>
            <a:ext cx="3870325" cy="2371725"/>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Content Placeholder 2"/>
          <p:cNvSpPr>
            <a:spLocks noGrp="1"/>
          </p:cNvSpPr>
          <p:nvPr>
            <p:ph idx="11"/>
          </p:nvPr>
        </p:nvSpPr>
        <p:spPr>
          <a:xfrm>
            <a:off x="4572000" y="3962400"/>
            <a:ext cx="3870325" cy="2371725"/>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5285557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 preserve="1">
  <p:cSld name="2_Code">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7936082" cy="762000"/>
          </a:xfrm>
        </p:spPr>
        <p:txBody>
          <a:bodyPr/>
          <a:lstStyle>
            <a:lvl1pPr>
              <a:defRPr>
                <a:latin typeface="Calibri"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479336" y="1362075"/>
            <a:ext cx="7896225" cy="4972050"/>
          </a:xfrm>
          <a:solidFill>
            <a:srgbClr val="F6F5BD"/>
          </a:solidFill>
          <a:ln>
            <a:solidFill>
              <a:schemeClr val="accent4">
                <a:lumMod val="25000"/>
              </a:schemeClr>
            </a:solidFill>
          </a:ln>
        </p:spPr>
        <p:txBody>
          <a:bodyPr/>
          <a:lstStyle>
            <a:lvl1pPr marL="0" indent="0">
              <a:lnSpc>
                <a:spcPct val="100000"/>
              </a:lnSpc>
              <a:spcBef>
                <a:spcPts val="0"/>
              </a:spcBef>
              <a:buNone/>
              <a:defRPr sz="1600" b="0">
                <a:latin typeface="Consolas" pitchFamily="49" charset="0"/>
                <a:cs typeface="Consolas" pitchFamily="49" charset="0"/>
              </a:defRPr>
            </a:lvl1pPr>
            <a:lvl2pPr marL="457200" indent="0">
              <a:buNone/>
              <a:defRPr>
                <a:latin typeface="Calibri" pitchFamily="34" charset="0"/>
              </a:defRPr>
            </a:lvl2pPr>
            <a:lvl3pPr marL="914400" indent="0">
              <a:buNone/>
              <a:defRPr>
                <a:latin typeface="Calibri" pitchFamily="34" charset="0"/>
              </a:defRPr>
            </a:lvl3pPr>
            <a:lvl4pPr marL="1371600" indent="0">
              <a:buNone/>
              <a:defRPr>
                <a:latin typeface="Calibri" pitchFamily="34" charset="0"/>
              </a:defRPr>
            </a:lvl4pPr>
            <a:lvl5pPr marL="1828800" indent="0">
              <a:buNone/>
              <a:defRPr>
                <a:latin typeface="Calibri" pitchFamily="34" charset="0"/>
              </a:defRPr>
            </a:lvl5pPr>
          </a:lstStyle>
          <a:p>
            <a:pPr lvl="0"/>
            <a:r>
              <a:rPr lang="en-US"/>
              <a:t>Edit Master text styles</a:t>
            </a:r>
          </a:p>
        </p:txBody>
      </p:sp>
    </p:spTree>
    <p:extLst>
      <p:ext uri="{BB962C8B-B14F-4D97-AF65-F5344CB8AC3E}">
        <p14:creationId xmlns:p14="http://schemas.microsoft.com/office/powerpoint/2010/main" val="638039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3_DoubleCode">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8085307" cy="762000"/>
          </a:xfrm>
        </p:spPr>
        <p:txBody>
          <a:bodyPr/>
          <a:lstStyle>
            <a:lvl1pPr>
              <a:defRPr>
                <a:latin typeface="Calibri"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482511" y="1904999"/>
            <a:ext cx="3870325" cy="4429125"/>
          </a:xfrm>
          <a:solidFill>
            <a:srgbClr val="F6F5BD"/>
          </a:solidFill>
          <a:ln>
            <a:solidFill>
              <a:schemeClr val="accent4">
                <a:lumMod val="25000"/>
              </a:schemeClr>
            </a:solidFill>
          </a:ln>
        </p:spPr>
        <p:txBody>
          <a:bodyPr/>
          <a:lstStyle>
            <a:lvl1pPr marL="0" indent="0">
              <a:lnSpc>
                <a:spcPct val="100000"/>
              </a:lnSpc>
              <a:spcBef>
                <a:spcPts val="0"/>
              </a:spcBef>
              <a:buNone/>
              <a:defRPr sz="1600" b="0">
                <a:solidFill>
                  <a:schemeClr val="tx1"/>
                </a:solidFill>
                <a:latin typeface="Consolas" pitchFamily="49" charset="0"/>
                <a:cs typeface="Consolas" pitchFamily="49" charset="0"/>
              </a:defRPr>
            </a:lvl1pPr>
            <a:lvl2pPr marL="457200" indent="0">
              <a:buNone/>
              <a:defRPr>
                <a:latin typeface="Calibri" pitchFamily="34" charset="0"/>
              </a:defRPr>
            </a:lvl2pPr>
            <a:lvl3pPr marL="914400" indent="0">
              <a:buNone/>
              <a:defRPr>
                <a:latin typeface="Calibri" pitchFamily="34" charset="0"/>
              </a:defRPr>
            </a:lvl3pPr>
            <a:lvl4pPr marL="1371600" indent="0">
              <a:buNone/>
              <a:defRPr>
                <a:latin typeface="Calibri" pitchFamily="34" charset="0"/>
              </a:defRPr>
            </a:lvl4pPr>
            <a:lvl5pPr marL="1828800" indent="0">
              <a:buNone/>
              <a:defRPr>
                <a:latin typeface="Calibri" pitchFamily="34" charset="0"/>
              </a:defRPr>
            </a:lvl5pPr>
          </a:lstStyle>
          <a:p>
            <a:pPr lvl="0"/>
            <a:r>
              <a:rPr lang="en-US"/>
              <a:t>Edit Master text styles</a:t>
            </a:r>
          </a:p>
        </p:txBody>
      </p:sp>
      <p:sp>
        <p:nvSpPr>
          <p:cNvPr id="4" name="Content Placeholder 2"/>
          <p:cNvSpPr>
            <a:spLocks noGrp="1"/>
          </p:cNvSpPr>
          <p:nvPr>
            <p:ph idx="10"/>
          </p:nvPr>
        </p:nvSpPr>
        <p:spPr>
          <a:xfrm>
            <a:off x="4657636" y="1904999"/>
            <a:ext cx="3870325" cy="4429126"/>
          </a:xfrm>
          <a:solidFill>
            <a:schemeClr val="accent5"/>
          </a:solidFill>
          <a:ln>
            <a:solidFill>
              <a:schemeClr val="accent4">
                <a:lumMod val="25000"/>
              </a:schemeClr>
            </a:solidFill>
          </a:ln>
        </p:spPr>
        <p:txBody>
          <a:bodyPr/>
          <a:lstStyle>
            <a:lvl1pPr marL="0" indent="0">
              <a:lnSpc>
                <a:spcPct val="100000"/>
              </a:lnSpc>
              <a:spcBef>
                <a:spcPts val="0"/>
              </a:spcBef>
              <a:buNone/>
              <a:defRPr sz="1600" b="0">
                <a:latin typeface="Consolas" pitchFamily="49" charset="0"/>
                <a:cs typeface="Consolas" pitchFamily="49" charset="0"/>
              </a:defRPr>
            </a:lvl1pPr>
            <a:lvl2pPr marL="457200" indent="0">
              <a:buNone/>
              <a:defRPr>
                <a:latin typeface="Calibri" pitchFamily="34" charset="0"/>
              </a:defRPr>
            </a:lvl2pPr>
            <a:lvl3pPr marL="914400" indent="0">
              <a:buNone/>
              <a:defRPr>
                <a:latin typeface="Calibri" pitchFamily="34" charset="0"/>
              </a:defRPr>
            </a:lvl3pPr>
            <a:lvl4pPr marL="1371600" indent="0">
              <a:buNone/>
              <a:defRPr>
                <a:latin typeface="Calibri" pitchFamily="34" charset="0"/>
              </a:defRPr>
            </a:lvl4pPr>
            <a:lvl5pPr marL="1828800" indent="0">
              <a:buNone/>
              <a:defRPr>
                <a:latin typeface="Calibri" pitchFamily="34" charset="0"/>
              </a:defRPr>
            </a:lvl5pPr>
          </a:lstStyle>
          <a:p>
            <a:pPr lvl="0"/>
            <a:r>
              <a:rPr lang="en-US"/>
              <a:t>Edit Master text styles</a:t>
            </a:r>
          </a:p>
        </p:txBody>
      </p:sp>
      <p:sp>
        <p:nvSpPr>
          <p:cNvPr id="10" name="Text Placeholder 9"/>
          <p:cNvSpPr>
            <a:spLocks noGrp="1"/>
          </p:cNvSpPr>
          <p:nvPr>
            <p:ph type="body" sz="quarter" idx="11"/>
          </p:nvPr>
        </p:nvSpPr>
        <p:spPr>
          <a:xfrm>
            <a:off x="383997" y="1447800"/>
            <a:ext cx="3870325" cy="457200"/>
          </a:xfrm>
        </p:spPr>
        <p:txBody>
          <a:bodyPr/>
          <a:lstStyle>
            <a:lvl1pPr marL="0" indent="0">
              <a:lnSpc>
                <a:spcPct val="100000"/>
              </a:lnSpc>
              <a:spcAft>
                <a:spcPts val="600"/>
              </a:spcAft>
              <a:buNone/>
              <a:defRPr i="1" baseline="0">
                <a:solidFill>
                  <a:schemeClr val="accent1">
                    <a:lumMod val="75000"/>
                    <a:lumOff val="25000"/>
                  </a:schemeClr>
                </a:solidFill>
              </a:defRPr>
            </a:lvl1pPr>
            <a:lvl2pPr marL="457200" indent="0">
              <a:buNone/>
              <a:defRPr>
                <a:solidFill>
                  <a:schemeClr val="tx2">
                    <a:lumMod val="90000"/>
                    <a:lumOff val="10000"/>
                  </a:schemeClr>
                </a:solidFill>
              </a:defRPr>
            </a:lvl2pPr>
            <a:lvl3pPr marL="914400" indent="0">
              <a:buNone/>
              <a:defRPr>
                <a:solidFill>
                  <a:schemeClr val="tx2">
                    <a:lumMod val="90000"/>
                    <a:lumOff val="10000"/>
                  </a:schemeClr>
                </a:solidFill>
              </a:defRPr>
            </a:lvl3pPr>
            <a:lvl4pPr marL="1371600" indent="0">
              <a:buNone/>
              <a:defRPr>
                <a:solidFill>
                  <a:schemeClr val="tx2">
                    <a:lumMod val="90000"/>
                    <a:lumOff val="10000"/>
                  </a:schemeClr>
                </a:solidFill>
              </a:defRPr>
            </a:lvl4pPr>
            <a:lvl5pPr marL="1828800" indent="0">
              <a:buNone/>
              <a:defRPr>
                <a:solidFill>
                  <a:schemeClr val="tx2">
                    <a:lumMod val="90000"/>
                    <a:lumOff val="10000"/>
                  </a:schemeClr>
                </a:solidFill>
              </a:defRPr>
            </a:lvl5pPr>
          </a:lstStyle>
          <a:p>
            <a:pPr lvl="0"/>
            <a:r>
              <a:rPr lang="en-US"/>
              <a:t>Edit Master text styles</a:t>
            </a:r>
          </a:p>
        </p:txBody>
      </p:sp>
      <p:sp>
        <p:nvSpPr>
          <p:cNvPr id="11" name="Text Placeholder 9"/>
          <p:cNvSpPr>
            <a:spLocks noGrp="1"/>
          </p:cNvSpPr>
          <p:nvPr>
            <p:ph type="body" sz="quarter" idx="12"/>
          </p:nvPr>
        </p:nvSpPr>
        <p:spPr>
          <a:xfrm>
            <a:off x="4552238" y="1447799"/>
            <a:ext cx="3870325" cy="457200"/>
          </a:xfrm>
        </p:spPr>
        <p:txBody>
          <a:bodyPr/>
          <a:lstStyle>
            <a:lvl1pPr marL="0" indent="0">
              <a:lnSpc>
                <a:spcPct val="100000"/>
              </a:lnSpc>
              <a:spcAft>
                <a:spcPts val="600"/>
              </a:spcAft>
              <a:buNone/>
              <a:defRPr i="1" baseline="0">
                <a:solidFill>
                  <a:schemeClr val="accent1">
                    <a:lumMod val="75000"/>
                    <a:lumOff val="25000"/>
                  </a:schemeClr>
                </a:solidFill>
              </a:defRPr>
            </a:lvl1pPr>
            <a:lvl2pPr marL="457200" indent="0">
              <a:buNone/>
              <a:defRPr>
                <a:solidFill>
                  <a:schemeClr val="tx2">
                    <a:lumMod val="90000"/>
                    <a:lumOff val="10000"/>
                  </a:schemeClr>
                </a:solidFill>
              </a:defRPr>
            </a:lvl2pPr>
            <a:lvl3pPr marL="914400" indent="0">
              <a:buNone/>
              <a:defRPr>
                <a:solidFill>
                  <a:schemeClr val="tx2">
                    <a:lumMod val="90000"/>
                    <a:lumOff val="10000"/>
                  </a:schemeClr>
                </a:solidFill>
              </a:defRPr>
            </a:lvl3pPr>
            <a:lvl4pPr marL="1371600" indent="0">
              <a:buNone/>
              <a:defRPr>
                <a:solidFill>
                  <a:schemeClr val="tx2">
                    <a:lumMod val="90000"/>
                    <a:lumOff val="10000"/>
                  </a:schemeClr>
                </a:solidFill>
              </a:defRPr>
            </a:lvl4pPr>
            <a:lvl5pPr marL="1828800" indent="0">
              <a:buNone/>
              <a:defRPr>
                <a:solidFill>
                  <a:schemeClr val="tx2">
                    <a:lumMod val="90000"/>
                    <a:lumOff val="10000"/>
                  </a:schemeClr>
                </a:solidFill>
              </a:defRPr>
            </a:lvl5pPr>
          </a:lstStyle>
          <a:p>
            <a:pPr lvl="0"/>
            <a:r>
              <a:rPr lang="en-US"/>
              <a:t>Edit Master text styles</a:t>
            </a:r>
          </a:p>
        </p:txBody>
      </p:sp>
    </p:spTree>
    <p:extLst>
      <p:ext uri="{BB962C8B-B14F-4D97-AF65-F5344CB8AC3E}">
        <p14:creationId xmlns:p14="http://schemas.microsoft.com/office/powerpoint/2010/main" val="357764691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4_DoubleCode_Explanation">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8085307" cy="762000"/>
          </a:xfrm>
        </p:spPr>
        <p:txBody>
          <a:bodyPr/>
          <a:lstStyle>
            <a:lvl1pPr>
              <a:defRPr>
                <a:latin typeface="Calibri"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488950" y="1904999"/>
            <a:ext cx="3870325" cy="1905001"/>
          </a:xfrm>
          <a:solidFill>
            <a:srgbClr val="F6F5BD"/>
          </a:solidFill>
          <a:ln>
            <a:solidFill>
              <a:schemeClr val="accent4">
                <a:lumMod val="25000"/>
              </a:schemeClr>
            </a:solidFill>
          </a:ln>
        </p:spPr>
        <p:txBody>
          <a:bodyPr/>
          <a:lstStyle>
            <a:lvl1pPr marL="0" indent="0">
              <a:lnSpc>
                <a:spcPct val="100000"/>
              </a:lnSpc>
              <a:spcBef>
                <a:spcPts val="0"/>
              </a:spcBef>
              <a:buNone/>
              <a:defRPr sz="1600" b="0">
                <a:solidFill>
                  <a:schemeClr val="tx1"/>
                </a:solidFill>
                <a:latin typeface="Consolas" pitchFamily="49" charset="0"/>
                <a:cs typeface="Consolas" pitchFamily="49" charset="0"/>
              </a:defRPr>
            </a:lvl1pPr>
            <a:lvl2pPr marL="457200" indent="0">
              <a:buNone/>
              <a:defRPr>
                <a:latin typeface="Calibri" pitchFamily="34" charset="0"/>
              </a:defRPr>
            </a:lvl2pPr>
            <a:lvl3pPr marL="914400" indent="0">
              <a:buNone/>
              <a:defRPr>
                <a:latin typeface="Calibri" pitchFamily="34" charset="0"/>
              </a:defRPr>
            </a:lvl3pPr>
            <a:lvl4pPr marL="1371600" indent="0">
              <a:buNone/>
              <a:defRPr>
                <a:latin typeface="Calibri" pitchFamily="34" charset="0"/>
              </a:defRPr>
            </a:lvl4pPr>
            <a:lvl5pPr marL="1828800" indent="0">
              <a:buNone/>
              <a:defRPr>
                <a:latin typeface="Calibri" pitchFamily="34" charset="0"/>
              </a:defRPr>
            </a:lvl5pPr>
          </a:lstStyle>
          <a:p>
            <a:pPr lvl="0"/>
            <a:r>
              <a:rPr lang="en-US"/>
              <a:t>Edit Master text styles</a:t>
            </a:r>
          </a:p>
        </p:txBody>
      </p:sp>
      <p:sp>
        <p:nvSpPr>
          <p:cNvPr id="4" name="Content Placeholder 2"/>
          <p:cNvSpPr>
            <a:spLocks noGrp="1"/>
          </p:cNvSpPr>
          <p:nvPr>
            <p:ph idx="10"/>
          </p:nvPr>
        </p:nvSpPr>
        <p:spPr>
          <a:xfrm>
            <a:off x="4664075" y="1904999"/>
            <a:ext cx="3870325" cy="1905001"/>
          </a:xfrm>
          <a:solidFill>
            <a:schemeClr val="accent5"/>
          </a:solidFill>
          <a:ln>
            <a:solidFill>
              <a:schemeClr val="accent4">
                <a:lumMod val="25000"/>
              </a:schemeClr>
            </a:solidFill>
          </a:ln>
        </p:spPr>
        <p:txBody>
          <a:bodyPr/>
          <a:lstStyle>
            <a:lvl1pPr marL="0" indent="0">
              <a:lnSpc>
                <a:spcPct val="100000"/>
              </a:lnSpc>
              <a:spcBef>
                <a:spcPts val="0"/>
              </a:spcBef>
              <a:buNone/>
              <a:defRPr sz="1600" b="0">
                <a:latin typeface="Consolas" pitchFamily="49" charset="0"/>
                <a:cs typeface="Consolas" pitchFamily="49" charset="0"/>
              </a:defRPr>
            </a:lvl1pPr>
            <a:lvl2pPr marL="457200" indent="0">
              <a:buNone/>
              <a:defRPr>
                <a:latin typeface="Calibri" pitchFamily="34" charset="0"/>
              </a:defRPr>
            </a:lvl2pPr>
            <a:lvl3pPr marL="914400" indent="0">
              <a:buNone/>
              <a:defRPr>
                <a:latin typeface="Calibri" pitchFamily="34" charset="0"/>
              </a:defRPr>
            </a:lvl3pPr>
            <a:lvl4pPr marL="1371600" indent="0">
              <a:buNone/>
              <a:defRPr>
                <a:latin typeface="Calibri" pitchFamily="34" charset="0"/>
              </a:defRPr>
            </a:lvl4pPr>
            <a:lvl5pPr marL="1828800" indent="0">
              <a:buNone/>
              <a:defRPr>
                <a:latin typeface="Calibri" pitchFamily="34" charset="0"/>
              </a:defRPr>
            </a:lvl5pPr>
          </a:lstStyle>
          <a:p>
            <a:pPr lvl="0"/>
            <a:r>
              <a:rPr lang="en-US"/>
              <a:t>Edit Master text styles</a:t>
            </a:r>
          </a:p>
        </p:txBody>
      </p:sp>
      <p:sp>
        <p:nvSpPr>
          <p:cNvPr id="10" name="Text Placeholder 9"/>
          <p:cNvSpPr>
            <a:spLocks noGrp="1"/>
          </p:cNvSpPr>
          <p:nvPr>
            <p:ph type="body" sz="quarter" idx="11"/>
          </p:nvPr>
        </p:nvSpPr>
        <p:spPr>
          <a:xfrm>
            <a:off x="390436" y="1447800"/>
            <a:ext cx="3870325" cy="457200"/>
          </a:xfrm>
        </p:spPr>
        <p:txBody>
          <a:bodyPr/>
          <a:lstStyle>
            <a:lvl1pPr marL="0" indent="0">
              <a:lnSpc>
                <a:spcPct val="100000"/>
              </a:lnSpc>
              <a:spcAft>
                <a:spcPts val="600"/>
              </a:spcAft>
              <a:buNone/>
              <a:defRPr i="1" baseline="0">
                <a:solidFill>
                  <a:schemeClr val="accent1">
                    <a:lumMod val="75000"/>
                    <a:lumOff val="25000"/>
                  </a:schemeClr>
                </a:solidFill>
              </a:defRPr>
            </a:lvl1pPr>
            <a:lvl2pPr marL="457200" indent="0">
              <a:buNone/>
              <a:defRPr>
                <a:solidFill>
                  <a:schemeClr val="tx2">
                    <a:lumMod val="90000"/>
                    <a:lumOff val="10000"/>
                  </a:schemeClr>
                </a:solidFill>
              </a:defRPr>
            </a:lvl2pPr>
            <a:lvl3pPr marL="914400" indent="0">
              <a:buNone/>
              <a:defRPr>
                <a:solidFill>
                  <a:schemeClr val="tx2">
                    <a:lumMod val="90000"/>
                    <a:lumOff val="10000"/>
                  </a:schemeClr>
                </a:solidFill>
              </a:defRPr>
            </a:lvl3pPr>
            <a:lvl4pPr marL="1371600" indent="0">
              <a:buNone/>
              <a:defRPr>
                <a:solidFill>
                  <a:schemeClr val="tx2">
                    <a:lumMod val="90000"/>
                    <a:lumOff val="10000"/>
                  </a:schemeClr>
                </a:solidFill>
              </a:defRPr>
            </a:lvl4pPr>
            <a:lvl5pPr marL="1828800" indent="0">
              <a:buNone/>
              <a:defRPr>
                <a:solidFill>
                  <a:schemeClr val="tx2">
                    <a:lumMod val="90000"/>
                    <a:lumOff val="10000"/>
                  </a:schemeClr>
                </a:solidFill>
              </a:defRPr>
            </a:lvl5pPr>
          </a:lstStyle>
          <a:p>
            <a:pPr lvl="0"/>
            <a:r>
              <a:rPr lang="en-US"/>
              <a:t>Edit Master text styles</a:t>
            </a:r>
          </a:p>
        </p:txBody>
      </p:sp>
      <p:sp>
        <p:nvSpPr>
          <p:cNvPr id="11" name="Text Placeholder 9"/>
          <p:cNvSpPr>
            <a:spLocks noGrp="1"/>
          </p:cNvSpPr>
          <p:nvPr>
            <p:ph type="body" sz="quarter" idx="12"/>
          </p:nvPr>
        </p:nvSpPr>
        <p:spPr>
          <a:xfrm>
            <a:off x="4553306" y="1447799"/>
            <a:ext cx="3870325" cy="457200"/>
          </a:xfrm>
        </p:spPr>
        <p:txBody>
          <a:bodyPr/>
          <a:lstStyle>
            <a:lvl1pPr marL="0" indent="0">
              <a:lnSpc>
                <a:spcPct val="100000"/>
              </a:lnSpc>
              <a:spcAft>
                <a:spcPts val="600"/>
              </a:spcAft>
              <a:buNone/>
              <a:defRPr i="1" baseline="0">
                <a:solidFill>
                  <a:schemeClr val="accent1">
                    <a:lumMod val="75000"/>
                    <a:lumOff val="25000"/>
                  </a:schemeClr>
                </a:solidFill>
              </a:defRPr>
            </a:lvl1pPr>
            <a:lvl2pPr marL="457200" indent="0">
              <a:buNone/>
              <a:defRPr>
                <a:solidFill>
                  <a:schemeClr val="tx2">
                    <a:lumMod val="90000"/>
                    <a:lumOff val="10000"/>
                  </a:schemeClr>
                </a:solidFill>
              </a:defRPr>
            </a:lvl2pPr>
            <a:lvl3pPr marL="914400" indent="0">
              <a:buNone/>
              <a:defRPr>
                <a:solidFill>
                  <a:schemeClr val="tx2">
                    <a:lumMod val="90000"/>
                    <a:lumOff val="10000"/>
                  </a:schemeClr>
                </a:solidFill>
              </a:defRPr>
            </a:lvl3pPr>
            <a:lvl4pPr marL="1371600" indent="0">
              <a:buNone/>
              <a:defRPr>
                <a:solidFill>
                  <a:schemeClr val="tx2">
                    <a:lumMod val="90000"/>
                    <a:lumOff val="10000"/>
                  </a:schemeClr>
                </a:solidFill>
              </a:defRPr>
            </a:lvl4pPr>
            <a:lvl5pPr marL="1828800" indent="0">
              <a:buNone/>
              <a:defRPr>
                <a:solidFill>
                  <a:schemeClr val="tx2">
                    <a:lumMod val="90000"/>
                    <a:lumOff val="10000"/>
                  </a:schemeClr>
                </a:solidFill>
              </a:defRPr>
            </a:lvl5pPr>
          </a:lstStyle>
          <a:p>
            <a:pPr lvl="0"/>
            <a:r>
              <a:rPr lang="en-US"/>
              <a:t>Edit Master text styles</a:t>
            </a:r>
          </a:p>
        </p:txBody>
      </p:sp>
      <p:sp>
        <p:nvSpPr>
          <p:cNvPr id="7" name="Content Placeholder 2"/>
          <p:cNvSpPr>
            <a:spLocks noGrp="1"/>
          </p:cNvSpPr>
          <p:nvPr>
            <p:ph idx="13"/>
          </p:nvPr>
        </p:nvSpPr>
        <p:spPr>
          <a:xfrm>
            <a:off x="396875" y="3952875"/>
            <a:ext cx="7896225" cy="2447925"/>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084950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3683A728-12E1-4ABA-B08A-65EBAECFE5C7}"/>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B79CBC77-FE83-4705-8D09-CF36C69069C6}"/>
              </a:ext>
            </a:extLst>
          </p:cNvPr>
          <p:cNvSpPr>
            <a:spLocks noGrp="1" noChangeArrowheads="1"/>
          </p:cNvSpPr>
          <p:nvPr>
            <p:ph type="sldNum" sz="quarter" idx="11"/>
          </p:nvPr>
        </p:nvSpPr>
        <p:spPr>
          <a:ln/>
        </p:spPr>
        <p:txBody>
          <a:bodyPr/>
          <a:lstStyle>
            <a:lvl1pPr>
              <a:defRPr/>
            </a:lvl1pPr>
          </a:lstStyle>
          <a:p>
            <a:pPr>
              <a:defRPr/>
            </a:pPr>
            <a:fld id="{EDE1F1FF-79E3-493E-8BDC-2289D6C9C436}" type="slidenum">
              <a:rPr lang="en-US" altLang="en-US"/>
              <a:pPr>
                <a:defRPr/>
              </a:pPr>
              <a:t>‹#›</a:t>
            </a:fld>
            <a:endParaRPr lang="en-US" altLang="en-US"/>
          </a:p>
        </p:txBody>
      </p:sp>
    </p:spTree>
    <p:extLst>
      <p:ext uri="{BB962C8B-B14F-4D97-AF65-F5344CB8AC3E}">
        <p14:creationId xmlns:p14="http://schemas.microsoft.com/office/powerpoint/2010/main" val="3385827558"/>
      </p:ext>
    </p:extLst>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9_Code_and_Explanation">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7936082" cy="762000"/>
          </a:xfrm>
        </p:spPr>
        <p:txBody>
          <a:bodyPr/>
          <a:lstStyle>
            <a:lvl1pPr>
              <a:defRPr>
                <a:latin typeface="Calibri"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485775" y="3810001"/>
            <a:ext cx="7896225" cy="2524124"/>
          </a:xfrm>
          <a:solidFill>
            <a:srgbClr val="F6F5BD"/>
          </a:solidFill>
          <a:ln>
            <a:solidFill>
              <a:schemeClr val="accent4">
                <a:lumMod val="25000"/>
              </a:schemeClr>
            </a:solidFill>
          </a:ln>
        </p:spPr>
        <p:txBody>
          <a:bodyPr/>
          <a:lstStyle>
            <a:lvl1pPr marL="0" indent="0">
              <a:lnSpc>
                <a:spcPct val="100000"/>
              </a:lnSpc>
              <a:spcBef>
                <a:spcPts val="0"/>
              </a:spcBef>
              <a:buNone/>
              <a:defRPr sz="1600" b="0">
                <a:latin typeface="Consolas" pitchFamily="49" charset="0"/>
                <a:cs typeface="Consolas" pitchFamily="49" charset="0"/>
              </a:defRPr>
            </a:lvl1pPr>
            <a:lvl2pPr marL="457200" indent="0">
              <a:buNone/>
              <a:defRPr>
                <a:latin typeface="Calibri" pitchFamily="34" charset="0"/>
              </a:defRPr>
            </a:lvl2pPr>
            <a:lvl3pPr marL="914400" indent="0">
              <a:buNone/>
              <a:defRPr>
                <a:latin typeface="Calibri" pitchFamily="34" charset="0"/>
              </a:defRPr>
            </a:lvl3pPr>
            <a:lvl4pPr marL="1371600" indent="0">
              <a:buNone/>
              <a:defRPr>
                <a:latin typeface="Calibri" pitchFamily="34" charset="0"/>
              </a:defRPr>
            </a:lvl4pPr>
            <a:lvl5pPr marL="1828800" indent="0">
              <a:buNone/>
              <a:defRPr>
                <a:latin typeface="Calibri" pitchFamily="34" charset="0"/>
              </a:defRPr>
            </a:lvl5pPr>
          </a:lstStyle>
          <a:p>
            <a:pPr lvl="0"/>
            <a:r>
              <a:rPr lang="en-US"/>
              <a:t>Edit Master text styles</a:t>
            </a:r>
          </a:p>
        </p:txBody>
      </p:sp>
      <p:sp>
        <p:nvSpPr>
          <p:cNvPr id="4" name="Content Placeholder 2"/>
          <p:cNvSpPr>
            <a:spLocks noGrp="1"/>
          </p:cNvSpPr>
          <p:nvPr>
            <p:ph idx="10"/>
          </p:nvPr>
        </p:nvSpPr>
        <p:spPr>
          <a:xfrm>
            <a:off x="396875" y="1362075"/>
            <a:ext cx="7896225" cy="2447925"/>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1091558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10_Explanationand Code">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7936082" cy="762000"/>
          </a:xfrm>
        </p:spPr>
        <p:txBody>
          <a:bodyPr/>
          <a:lstStyle>
            <a:lvl1pPr>
              <a:defRPr>
                <a:latin typeface="Calibri"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485775" y="1362076"/>
            <a:ext cx="7896225" cy="2524124"/>
          </a:xfrm>
          <a:solidFill>
            <a:srgbClr val="F6F5BD"/>
          </a:solidFill>
          <a:ln>
            <a:solidFill>
              <a:schemeClr val="accent4">
                <a:lumMod val="25000"/>
              </a:schemeClr>
            </a:solidFill>
          </a:ln>
        </p:spPr>
        <p:txBody>
          <a:bodyPr/>
          <a:lstStyle>
            <a:lvl1pPr marL="0" indent="0">
              <a:lnSpc>
                <a:spcPct val="100000"/>
              </a:lnSpc>
              <a:spcBef>
                <a:spcPts val="0"/>
              </a:spcBef>
              <a:buNone/>
              <a:defRPr sz="1600" b="0">
                <a:latin typeface="Consolas" pitchFamily="49" charset="0"/>
                <a:cs typeface="Consolas" pitchFamily="49" charset="0"/>
              </a:defRPr>
            </a:lvl1pPr>
            <a:lvl2pPr marL="457200" indent="0">
              <a:buNone/>
              <a:defRPr>
                <a:latin typeface="Calibri" pitchFamily="34" charset="0"/>
              </a:defRPr>
            </a:lvl2pPr>
            <a:lvl3pPr marL="914400" indent="0">
              <a:buNone/>
              <a:defRPr>
                <a:latin typeface="Calibri" pitchFamily="34" charset="0"/>
              </a:defRPr>
            </a:lvl3pPr>
            <a:lvl4pPr marL="1371600" indent="0">
              <a:buNone/>
              <a:defRPr>
                <a:latin typeface="Calibri" pitchFamily="34" charset="0"/>
              </a:defRPr>
            </a:lvl4pPr>
            <a:lvl5pPr marL="1828800" indent="0">
              <a:buNone/>
              <a:defRPr>
                <a:latin typeface="Calibri" pitchFamily="34" charset="0"/>
              </a:defRPr>
            </a:lvl5pPr>
          </a:lstStyle>
          <a:p>
            <a:pPr lvl="0"/>
            <a:r>
              <a:rPr lang="en-US"/>
              <a:t>Edit Master text styles</a:t>
            </a:r>
          </a:p>
        </p:txBody>
      </p:sp>
      <p:sp>
        <p:nvSpPr>
          <p:cNvPr id="4" name="Content Placeholder 2"/>
          <p:cNvSpPr>
            <a:spLocks noGrp="1"/>
          </p:cNvSpPr>
          <p:nvPr>
            <p:ph idx="10"/>
          </p:nvPr>
        </p:nvSpPr>
        <p:spPr>
          <a:xfrm>
            <a:off x="383997" y="3952875"/>
            <a:ext cx="7896225" cy="2447925"/>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3438707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57762" y="445070"/>
            <a:ext cx="7591425" cy="762000"/>
          </a:xfrm>
        </p:spPr>
        <p:txBody>
          <a:bodyPr/>
          <a:lstStyle>
            <a:lvl1pPr>
              <a:defRPr>
                <a:latin typeface="Calibr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53700157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62603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4CEF9358-D853-401A-BAE2-0A9B6BD1DFC2}"/>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7756DEAD-2DF0-4F78-9B79-97DF1158422A}"/>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5A1D5220-F817-42A8-879F-5B5C2567E52B}"/>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EA1E252A-AC85-4058-9490-A5712E326A9E}"/>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solidFill>
                  <a:srgbClr val="000000"/>
                </a:solidFill>
                <a:latin typeface="Garamond" pitchFamily="-106" charset="0"/>
                <a:ea typeface="Arial" pitchFamily="-106" charset="0"/>
                <a:cs typeface="Arial" pitchFamily="-106" charset="0"/>
              </a:defRPr>
            </a:lvl1pPr>
          </a:lstStyle>
          <a:p>
            <a:pPr>
              <a:defRPr/>
            </a:pPr>
            <a:r>
              <a:rPr lang="en-US"/>
              <a:t>Efficient Runahead Execution</a:t>
            </a:r>
          </a:p>
        </p:txBody>
      </p:sp>
      <p:sp>
        <p:nvSpPr>
          <p:cNvPr id="8" name="Rectangle 5">
            <a:extLst>
              <a:ext uri="{FF2B5EF4-FFF2-40B4-BE49-F238E27FC236}">
                <a16:creationId xmlns:a16="http://schemas.microsoft.com/office/drawing/2014/main" id="{4B2DE915-D417-48A3-AEC6-C92ED7C37B13}"/>
              </a:ext>
            </a:extLst>
          </p:cNvPr>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35EE96F7-E1CB-4A89-8982-BFF49B5F71E4}"/>
              </a:ext>
            </a:extLst>
          </p:cNvPr>
          <p:cNvSpPr>
            <a:spLocks noGrp="1" noChangeArrowheads="1"/>
          </p:cNvSpPr>
          <p:nvPr>
            <p:ph type="sldNum" sz="quarter" idx="12"/>
          </p:nvPr>
        </p:nvSpPr>
        <p:spPr/>
        <p:txBody>
          <a:bodyPr/>
          <a:lstStyle>
            <a:lvl1pPr>
              <a:defRPr sz="1200"/>
            </a:lvl1pPr>
          </a:lstStyle>
          <a:p>
            <a:pPr>
              <a:defRPr/>
            </a:pPr>
            <a:fld id="{B8A65465-780B-4E9C-B1C5-79DFAD0DD35E}" type="slidenum">
              <a:rPr lang="en-US" altLang="en-US"/>
              <a:pPr>
                <a:defRPr/>
              </a:pPr>
              <a:t>‹#›</a:t>
            </a:fld>
            <a:endParaRPr lang="en-US" altLang="en-US"/>
          </a:p>
        </p:txBody>
      </p:sp>
    </p:spTree>
    <p:extLst>
      <p:ext uri="{BB962C8B-B14F-4D97-AF65-F5344CB8AC3E}">
        <p14:creationId xmlns:p14="http://schemas.microsoft.com/office/powerpoint/2010/main" val="3780547639"/>
      </p:ext>
    </p:extLst>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28600" y="997527"/>
            <a:ext cx="8610600" cy="5193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D8F6172F-8F15-4032-A4D8-4FDAF441B81B}"/>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DC5CBFBE-757C-46CE-8F40-EDC661E6F210}"/>
              </a:ext>
            </a:extLst>
          </p:cNvPr>
          <p:cNvSpPr>
            <a:spLocks noGrp="1" noChangeArrowheads="1"/>
          </p:cNvSpPr>
          <p:nvPr>
            <p:ph type="sldNum" sz="quarter" idx="11"/>
          </p:nvPr>
        </p:nvSpPr>
        <p:spPr>
          <a:ln/>
        </p:spPr>
        <p:txBody>
          <a:bodyPr/>
          <a:lstStyle>
            <a:lvl1pPr>
              <a:defRPr/>
            </a:lvl1pPr>
          </a:lstStyle>
          <a:p>
            <a:pPr>
              <a:defRPr/>
            </a:pPr>
            <a:fld id="{2FB8A825-7D2E-4A53-B7B1-608285783A8E}" type="slidenum">
              <a:rPr lang="en-US" altLang="en-US"/>
              <a:pPr>
                <a:defRPr/>
              </a:pPr>
              <a:t>‹#›</a:t>
            </a:fld>
            <a:endParaRPr lang="en-US" altLang="en-US"/>
          </a:p>
        </p:txBody>
      </p:sp>
    </p:spTree>
    <p:extLst>
      <p:ext uri="{BB962C8B-B14F-4D97-AF65-F5344CB8AC3E}">
        <p14:creationId xmlns:p14="http://schemas.microsoft.com/office/powerpoint/2010/main" val="3881977082"/>
      </p:ext>
    </p:extLst>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2FC6960B-762E-48BA-AF57-2BAB2A8D018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C809444F-0F70-483B-8876-841D3672AE3A}"/>
              </a:ext>
            </a:extLst>
          </p:cNvPr>
          <p:cNvSpPr>
            <a:spLocks noGrp="1" noChangeArrowheads="1"/>
          </p:cNvSpPr>
          <p:nvPr>
            <p:ph type="sldNum" sz="quarter" idx="11"/>
          </p:nvPr>
        </p:nvSpPr>
        <p:spPr>
          <a:ln/>
        </p:spPr>
        <p:txBody>
          <a:bodyPr/>
          <a:lstStyle>
            <a:lvl1pPr>
              <a:defRPr/>
            </a:lvl1pPr>
          </a:lstStyle>
          <a:p>
            <a:pPr>
              <a:defRPr/>
            </a:pPr>
            <a:fld id="{005A3440-0794-46DD-BC0D-F0E64FDD4F11}" type="slidenum">
              <a:rPr lang="en-US" altLang="en-US"/>
              <a:pPr>
                <a:defRPr/>
              </a:pPr>
              <a:t>‹#›</a:t>
            </a:fld>
            <a:endParaRPr lang="en-US" altLang="en-US"/>
          </a:p>
        </p:txBody>
      </p:sp>
    </p:spTree>
    <p:extLst>
      <p:ext uri="{BB962C8B-B14F-4D97-AF65-F5344CB8AC3E}">
        <p14:creationId xmlns:p14="http://schemas.microsoft.com/office/powerpoint/2010/main" val="1138225995"/>
      </p:ext>
    </p:extLst>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99B027DE-11C7-43C9-9BD5-A10AA7ADD0EF}"/>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1D130AB6-B8B2-418B-986B-D6B2A33B481E}"/>
              </a:ext>
            </a:extLst>
          </p:cNvPr>
          <p:cNvSpPr>
            <a:spLocks noGrp="1" noChangeArrowheads="1"/>
          </p:cNvSpPr>
          <p:nvPr>
            <p:ph type="sldNum" sz="quarter" idx="11"/>
          </p:nvPr>
        </p:nvSpPr>
        <p:spPr>
          <a:ln/>
        </p:spPr>
        <p:txBody>
          <a:bodyPr/>
          <a:lstStyle>
            <a:lvl1pPr>
              <a:defRPr/>
            </a:lvl1pPr>
          </a:lstStyle>
          <a:p>
            <a:pPr>
              <a:defRPr/>
            </a:pPr>
            <a:fld id="{33D2C750-6655-467C-9F56-9735098E7E2B}" type="slidenum">
              <a:rPr lang="en-US" altLang="en-US"/>
              <a:pPr>
                <a:defRPr/>
              </a:pPr>
              <a:t>‹#›</a:t>
            </a:fld>
            <a:endParaRPr lang="en-US" altLang="en-US"/>
          </a:p>
        </p:txBody>
      </p:sp>
    </p:spTree>
    <p:extLst>
      <p:ext uri="{BB962C8B-B14F-4D97-AF65-F5344CB8AC3E}">
        <p14:creationId xmlns:p14="http://schemas.microsoft.com/office/powerpoint/2010/main" val="3871828237"/>
      </p:ext>
    </p:extLst>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0ED58384-2551-4B2B-A534-3B97AF7C8639}"/>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FD9919AF-E0F1-4AE3-85C1-ECC620696AD1}"/>
              </a:ext>
            </a:extLst>
          </p:cNvPr>
          <p:cNvSpPr>
            <a:spLocks noGrp="1" noChangeArrowheads="1"/>
          </p:cNvSpPr>
          <p:nvPr>
            <p:ph type="sldNum" sz="quarter" idx="11"/>
          </p:nvPr>
        </p:nvSpPr>
        <p:spPr>
          <a:ln/>
        </p:spPr>
        <p:txBody>
          <a:bodyPr/>
          <a:lstStyle>
            <a:lvl1pPr>
              <a:defRPr/>
            </a:lvl1pPr>
          </a:lstStyle>
          <a:p>
            <a:pPr>
              <a:defRPr/>
            </a:pPr>
            <a:fld id="{BBE40A37-C307-498C-9457-28CE698C7631}" type="slidenum">
              <a:rPr lang="en-US" altLang="en-US"/>
              <a:pPr>
                <a:defRPr/>
              </a:pPr>
              <a:t>‹#›</a:t>
            </a:fld>
            <a:endParaRPr lang="en-US" altLang="en-US"/>
          </a:p>
        </p:txBody>
      </p:sp>
    </p:spTree>
    <p:extLst>
      <p:ext uri="{BB962C8B-B14F-4D97-AF65-F5344CB8AC3E}">
        <p14:creationId xmlns:p14="http://schemas.microsoft.com/office/powerpoint/2010/main" val="3965337716"/>
      </p:ext>
    </p:extLst>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49D09B17-3D8C-43F6-A8B0-A3243420FB77}"/>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6F8CD1C2-2A4F-4B45-8BA4-B6492BADE4D7}"/>
              </a:ext>
            </a:extLst>
          </p:cNvPr>
          <p:cNvSpPr>
            <a:spLocks noGrp="1" noChangeArrowheads="1"/>
          </p:cNvSpPr>
          <p:nvPr>
            <p:ph type="sldNum" sz="quarter" idx="11"/>
          </p:nvPr>
        </p:nvSpPr>
        <p:spPr>
          <a:ln/>
        </p:spPr>
        <p:txBody>
          <a:bodyPr/>
          <a:lstStyle>
            <a:lvl1pPr>
              <a:defRPr/>
            </a:lvl1pPr>
          </a:lstStyle>
          <a:p>
            <a:pPr>
              <a:defRPr/>
            </a:pPr>
            <a:fld id="{95EA1DBE-A695-4D45-9DA8-01D07D31985B}" type="slidenum">
              <a:rPr lang="en-US" altLang="en-US"/>
              <a:pPr>
                <a:defRPr/>
              </a:pPr>
              <a:t>‹#›</a:t>
            </a:fld>
            <a:endParaRPr lang="en-US" altLang="en-US"/>
          </a:p>
        </p:txBody>
      </p:sp>
    </p:spTree>
    <p:extLst>
      <p:ext uri="{BB962C8B-B14F-4D97-AF65-F5344CB8AC3E}">
        <p14:creationId xmlns:p14="http://schemas.microsoft.com/office/powerpoint/2010/main" val="2156508229"/>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757A2B17-6B72-491B-9801-35F4427ADD92}"/>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CB012E4D-B1BE-4068-A765-3475CCAA1649}"/>
              </a:ext>
            </a:extLst>
          </p:cNvPr>
          <p:cNvSpPr>
            <a:spLocks noGrp="1" noChangeArrowheads="1"/>
          </p:cNvSpPr>
          <p:nvPr>
            <p:ph type="sldNum" sz="quarter" idx="11"/>
          </p:nvPr>
        </p:nvSpPr>
        <p:spPr>
          <a:ln/>
        </p:spPr>
        <p:txBody>
          <a:bodyPr/>
          <a:lstStyle>
            <a:lvl1pPr>
              <a:defRPr/>
            </a:lvl1pPr>
          </a:lstStyle>
          <a:p>
            <a:pPr>
              <a:defRPr/>
            </a:pPr>
            <a:fld id="{F1220797-237F-4B35-80AE-9293F015860A}" type="slidenum">
              <a:rPr lang="en-US" altLang="en-US"/>
              <a:pPr>
                <a:defRPr/>
              </a:pPr>
              <a:t>‹#›</a:t>
            </a:fld>
            <a:endParaRPr lang="en-US" altLang="en-US"/>
          </a:p>
        </p:txBody>
      </p:sp>
    </p:spTree>
    <p:extLst>
      <p:ext uri="{BB962C8B-B14F-4D97-AF65-F5344CB8AC3E}">
        <p14:creationId xmlns:p14="http://schemas.microsoft.com/office/powerpoint/2010/main" val="992430934"/>
      </p:ext>
    </p:extLst>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F92E6D1E-4181-479E-8930-4BAD6B6770B2}"/>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BB4F82B8-C25C-4E8D-AF6B-F14AFA9F3E48}"/>
              </a:ext>
            </a:extLst>
          </p:cNvPr>
          <p:cNvSpPr>
            <a:spLocks noGrp="1" noChangeArrowheads="1"/>
          </p:cNvSpPr>
          <p:nvPr>
            <p:ph type="sldNum" sz="quarter" idx="11"/>
          </p:nvPr>
        </p:nvSpPr>
        <p:spPr>
          <a:ln/>
        </p:spPr>
        <p:txBody>
          <a:bodyPr/>
          <a:lstStyle>
            <a:lvl1pPr>
              <a:defRPr/>
            </a:lvl1pPr>
          </a:lstStyle>
          <a:p>
            <a:pPr>
              <a:defRPr/>
            </a:pPr>
            <a:fld id="{748E2F8D-85CC-47D6-9C82-9D5E6ECB47EF}" type="slidenum">
              <a:rPr lang="en-US" altLang="en-US"/>
              <a:pPr>
                <a:defRPr/>
              </a:pPr>
              <a:t>‹#›</a:t>
            </a:fld>
            <a:endParaRPr lang="en-US" altLang="en-US"/>
          </a:p>
        </p:txBody>
      </p:sp>
    </p:spTree>
    <p:extLst>
      <p:ext uri="{BB962C8B-B14F-4D97-AF65-F5344CB8AC3E}">
        <p14:creationId xmlns:p14="http://schemas.microsoft.com/office/powerpoint/2010/main" val="611162889"/>
      </p:ext>
    </p:extLst>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C8FF0E3C-DD02-4AD7-8377-C87BAF9F34CB}"/>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C41E29F5-AC3C-4F1A-911B-C0025A449FFA}"/>
              </a:ext>
            </a:extLst>
          </p:cNvPr>
          <p:cNvSpPr>
            <a:spLocks noGrp="1" noChangeArrowheads="1"/>
          </p:cNvSpPr>
          <p:nvPr>
            <p:ph type="sldNum" sz="quarter" idx="11"/>
          </p:nvPr>
        </p:nvSpPr>
        <p:spPr>
          <a:ln/>
        </p:spPr>
        <p:txBody>
          <a:bodyPr/>
          <a:lstStyle>
            <a:lvl1pPr>
              <a:defRPr/>
            </a:lvl1pPr>
          </a:lstStyle>
          <a:p>
            <a:pPr>
              <a:defRPr/>
            </a:pPr>
            <a:fld id="{40214888-2B86-4C2D-A417-616D19A81891}" type="slidenum">
              <a:rPr lang="en-US" altLang="en-US"/>
              <a:pPr>
                <a:defRPr/>
              </a:pPr>
              <a:t>‹#›</a:t>
            </a:fld>
            <a:endParaRPr lang="en-US" altLang="en-US"/>
          </a:p>
        </p:txBody>
      </p:sp>
    </p:spTree>
    <p:extLst>
      <p:ext uri="{BB962C8B-B14F-4D97-AF65-F5344CB8AC3E}">
        <p14:creationId xmlns:p14="http://schemas.microsoft.com/office/powerpoint/2010/main" val="2455241541"/>
      </p:ext>
    </p:extLst>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106B6C69-5F7B-4273-A57B-FC3FD8F88AB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F7D0F590-EEF3-40E7-831F-4DB7DAD401B0}"/>
              </a:ext>
            </a:extLst>
          </p:cNvPr>
          <p:cNvSpPr>
            <a:spLocks noGrp="1" noChangeArrowheads="1"/>
          </p:cNvSpPr>
          <p:nvPr>
            <p:ph type="sldNum" sz="quarter" idx="11"/>
          </p:nvPr>
        </p:nvSpPr>
        <p:spPr>
          <a:ln/>
        </p:spPr>
        <p:txBody>
          <a:bodyPr/>
          <a:lstStyle>
            <a:lvl1pPr>
              <a:defRPr/>
            </a:lvl1pPr>
          </a:lstStyle>
          <a:p>
            <a:pPr>
              <a:defRPr/>
            </a:pPr>
            <a:fld id="{0E5A91DA-3D5C-4B25-B81B-6281AB71EE9D}" type="slidenum">
              <a:rPr lang="en-US" altLang="en-US"/>
              <a:pPr>
                <a:defRPr/>
              </a:pPr>
              <a:t>‹#›</a:t>
            </a:fld>
            <a:endParaRPr lang="en-US" altLang="en-US"/>
          </a:p>
        </p:txBody>
      </p:sp>
    </p:spTree>
    <p:extLst>
      <p:ext uri="{BB962C8B-B14F-4D97-AF65-F5344CB8AC3E}">
        <p14:creationId xmlns:p14="http://schemas.microsoft.com/office/powerpoint/2010/main" val="2132036817"/>
      </p:ext>
    </p:extLst>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D03B7E11-A0F1-424F-816B-95B2286062CA}"/>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6869AE25-7F7C-4B18-A419-049CB4EE7952}"/>
              </a:ext>
            </a:extLst>
          </p:cNvPr>
          <p:cNvSpPr>
            <a:spLocks noGrp="1" noChangeArrowheads="1"/>
          </p:cNvSpPr>
          <p:nvPr>
            <p:ph type="sldNum" sz="quarter" idx="11"/>
          </p:nvPr>
        </p:nvSpPr>
        <p:spPr>
          <a:ln/>
        </p:spPr>
        <p:txBody>
          <a:bodyPr/>
          <a:lstStyle>
            <a:lvl1pPr>
              <a:defRPr/>
            </a:lvl1pPr>
          </a:lstStyle>
          <a:p>
            <a:pPr>
              <a:defRPr/>
            </a:pPr>
            <a:fld id="{C107EE13-96E4-4D89-B62C-31ED0A38F6D9}" type="slidenum">
              <a:rPr lang="en-US" altLang="en-US"/>
              <a:pPr>
                <a:defRPr/>
              </a:pPr>
              <a:t>‹#›</a:t>
            </a:fld>
            <a:endParaRPr lang="en-US" altLang="en-US"/>
          </a:p>
        </p:txBody>
      </p:sp>
    </p:spTree>
    <p:extLst>
      <p:ext uri="{BB962C8B-B14F-4D97-AF65-F5344CB8AC3E}">
        <p14:creationId xmlns:p14="http://schemas.microsoft.com/office/powerpoint/2010/main" val="967264016"/>
      </p:ext>
    </p:extLst>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9881DB54-DA23-4F47-8391-468E4F2B5B77}"/>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7AC582D1-5E4D-429B-ACEF-2B1AC82BAAB3}"/>
              </a:ext>
            </a:extLst>
          </p:cNvPr>
          <p:cNvSpPr>
            <a:spLocks noGrp="1" noChangeArrowheads="1"/>
          </p:cNvSpPr>
          <p:nvPr>
            <p:ph type="sldNum" sz="quarter" idx="11"/>
          </p:nvPr>
        </p:nvSpPr>
        <p:spPr>
          <a:ln/>
        </p:spPr>
        <p:txBody>
          <a:bodyPr/>
          <a:lstStyle>
            <a:lvl1pPr>
              <a:defRPr/>
            </a:lvl1pPr>
          </a:lstStyle>
          <a:p>
            <a:pPr>
              <a:defRPr/>
            </a:pPr>
            <a:fld id="{E5E501D9-7735-4CEF-83FD-897D9376330E}" type="slidenum">
              <a:rPr lang="en-US" altLang="en-US"/>
              <a:pPr>
                <a:defRPr/>
              </a:pPr>
              <a:t>‹#›</a:t>
            </a:fld>
            <a:endParaRPr lang="en-US" altLang="en-US"/>
          </a:p>
        </p:txBody>
      </p:sp>
    </p:spTree>
    <p:extLst>
      <p:ext uri="{BB962C8B-B14F-4D97-AF65-F5344CB8AC3E}">
        <p14:creationId xmlns:p14="http://schemas.microsoft.com/office/powerpoint/2010/main" val="565209525"/>
      </p:ext>
    </p:extLst>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ClipArt Placeholder 2"/>
          <p:cNvSpPr>
            <a:spLocks noGrp="1"/>
          </p:cNvSpPr>
          <p:nvPr>
            <p:ph type="clipArt" sz="half" idx="1"/>
          </p:nvPr>
        </p:nvSpPr>
        <p:spPr>
          <a:xfrm>
            <a:off x="228600" y="1371600"/>
            <a:ext cx="4229100" cy="4876800"/>
          </a:xfrm>
        </p:spPr>
        <p:txBody>
          <a:bodyPr/>
          <a:lstStyle/>
          <a:p>
            <a:pPr lvl="0"/>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6C8FEF8B-0BB9-4060-8121-F1031DA0680A}"/>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C50DE480-9DF7-430A-A947-958FAF0BC609}"/>
              </a:ext>
            </a:extLst>
          </p:cNvPr>
          <p:cNvSpPr>
            <a:spLocks noGrp="1" noChangeArrowheads="1"/>
          </p:cNvSpPr>
          <p:nvPr>
            <p:ph type="sldNum" sz="quarter" idx="11"/>
          </p:nvPr>
        </p:nvSpPr>
        <p:spPr>
          <a:ln/>
        </p:spPr>
        <p:txBody>
          <a:bodyPr/>
          <a:lstStyle>
            <a:lvl1pPr>
              <a:defRPr/>
            </a:lvl1pPr>
          </a:lstStyle>
          <a:p>
            <a:pPr>
              <a:defRPr/>
            </a:pPr>
            <a:fld id="{B9ACE510-DE9E-4BDA-B854-8D928B202D16}" type="slidenum">
              <a:rPr lang="en-US" altLang="en-US"/>
              <a:pPr>
                <a:defRPr/>
              </a:pPr>
              <a:t>‹#›</a:t>
            </a:fld>
            <a:endParaRPr lang="en-US" altLang="en-US"/>
          </a:p>
        </p:txBody>
      </p:sp>
    </p:spTree>
    <p:extLst>
      <p:ext uri="{BB962C8B-B14F-4D97-AF65-F5344CB8AC3E}">
        <p14:creationId xmlns:p14="http://schemas.microsoft.com/office/powerpoint/2010/main" val="1803395834"/>
      </p:ext>
    </p:extLst>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AD5C68D-471E-4F1B-8614-2DE380451E8B}"/>
              </a:ext>
            </a:extLst>
          </p:cNvPr>
          <p:cNvSpPr txBox="1">
            <a:spLocks noChangeArrowheads="1"/>
          </p:cNvSpPr>
          <p:nvPr/>
        </p:nvSpPr>
        <p:spPr bwMode="auto">
          <a:xfrm>
            <a:off x="685800" y="3429000"/>
            <a:ext cx="77724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defRPr/>
            </a:pPr>
            <a:r>
              <a:rPr lang="en-US" altLang="en-US" sz="2000">
                <a:solidFill>
                  <a:srgbClr val="000000"/>
                </a:solidFill>
                <a:latin typeface="Calibri" panose="020F0502020204030204" pitchFamily="34" charset="0"/>
              </a:rPr>
              <a:t>Design of Digital Circuits 2016</a:t>
            </a:r>
          </a:p>
          <a:p>
            <a:pPr>
              <a:defRPr/>
            </a:pPr>
            <a:r>
              <a:rPr lang="en-US" altLang="en-US" sz="2000">
                <a:solidFill>
                  <a:srgbClr val="000000"/>
                </a:solidFill>
                <a:latin typeface="Calibri" panose="020F0502020204030204" pitchFamily="34" charset="0"/>
              </a:rPr>
              <a:t>Srdjan Capkun</a:t>
            </a:r>
          </a:p>
          <a:p>
            <a:pPr>
              <a:defRPr/>
            </a:pPr>
            <a:r>
              <a:rPr lang="en-US" altLang="en-US" sz="2000">
                <a:solidFill>
                  <a:srgbClr val="000000"/>
                </a:solidFill>
                <a:latin typeface="Calibri" panose="020F0502020204030204" pitchFamily="34" charset="0"/>
              </a:rPr>
              <a:t>Frank K. Gürkaynak</a:t>
            </a:r>
          </a:p>
        </p:txBody>
      </p:sp>
      <p:sp>
        <p:nvSpPr>
          <p:cNvPr id="4" name="TextBox 7">
            <a:extLst>
              <a:ext uri="{FF2B5EF4-FFF2-40B4-BE49-F238E27FC236}">
                <a16:creationId xmlns:a16="http://schemas.microsoft.com/office/drawing/2014/main" id="{45EB19EE-A47C-445A-9510-8B621E3A596C}"/>
              </a:ext>
            </a:extLst>
          </p:cNvPr>
          <p:cNvSpPr txBox="1">
            <a:spLocks noChangeArrowheads="1"/>
          </p:cNvSpPr>
          <p:nvPr/>
        </p:nvSpPr>
        <p:spPr bwMode="auto">
          <a:xfrm>
            <a:off x="698500" y="6581775"/>
            <a:ext cx="77724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defRPr/>
            </a:pPr>
            <a:r>
              <a:rPr lang="en-US" altLang="en-US" sz="1200" i="1">
                <a:solidFill>
                  <a:srgbClr val="404040"/>
                </a:solidFill>
                <a:latin typeface="Calibri" panose="020F0502020204030204" pitchFamily="34" charset="0"/>
              </a:rPr>
              <a:t>Adapted from Digital Design and Computer Architecture, David Money Harris &amp; Sarah L. Harris ©2007 Elsevier</a:t>
            </a:r>
            <a:endParaRPr lang="de-CH" altLang="en-US" sz="1200" i="1">
              <a:solidFill>
                <a:srgbClr val="404040"/>
              </a:solidFill>
              <a:latin typeface="Calibri" panose="020F0502020204030204" pitchFamily="34" charset="0"/>
            </a:endParaRPr>
          </a:p>
        </p:txBody>
      </p:sp>
      <p:sp>
        <p:nvSpPr>
          <p:cNvPr id="5" name="TextBox 8">
            <a:extLst>
              <a:ext uri="{FF2B5EF4-FFF2-40B4-BE49-F238E27FC236}">
                <a16:creationId xmlns:a16="http://schemas.microsoft.com/office/drawing/2014/main" id="{62A25F14-23BD-4AD5-B201-4F0C223F144C}"/>
              </a:ext>
            </a:extLst>
          </p:cNvPr>
          <p:cNvSpPr txBox="1">
            <a:spLocks noChangeArrowheads="1"/>
          </p:cNvSpPr>
          <p:nvPr/>
        </p:nvSpPr>
        <p:spPr bwMode="auto">
          <a:xfrm>
            <a:off x="685800" y="4919663"/>
            <a:ext cx="65532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defRPr/>
            </a:pPr>
            <a:r>
              <a:rPr lang="en-US" altLang="en-US" sz="1600">
                <a:solidFill>
                  <a:srgbClr val="A81E5B"/>
                </a:solidFill>
                <a:latin typeface="Consolas" panose="020B0609020204030204" pitchFamily="49" charset="0"/>
              </a:rPr>
              <a:t>http://www.syssec.ethz.ch/education/Digitaltechnik_16</a:t>
            </a:r>
            <a:endParaRPr lang="de-CH" altLang="en-US" sz="1600">
              <a:solidFill>
                <a:srgbClr val="A81E5B"/>
              </a:solidFill>
              <a:latin typeface="Consolas" panose="020B0609020204030204" pitchFamily="49" charset="0"/>
            </a:endParaRPr>
          </a:p>
        </p:txBody>
      </p:sp>
      <p:sp>
        <p:nvSpPr>
          <p:cNvPr id="2" name="Title 1"/>
          <p:cNvSpPr>
            <a:spLocks noGrp="1"/>
          </p:cNvSpPr>
          <p:nvPr>
            <p:ph type="ctrTitle"/>
          </p:nvPr>
        </p:nvSpPr>
        <p:spPr>
          <a:xfrm>
            <a:off x="685800" y="1708012"/>
            <a:ext cx="7772400" cy="1470025"/>
          </a:xfrm>
        </p:spPr>
        <p:txBody>
          <a:bodyPr/>
          <a:lstStyle>
            <a:lvl1pPr>
              <a:defRPr>
                <a:latin typeface="Calibr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63443461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7592093" cy="762000"/>
          </a:xfrm>
        </p:spPr>
        <p:txBody>
          <a:bodyPr/>
          <a:lstStyle>
            <a:lvl1pPr>
              <a:defRPr>
                <a:latin typeface="Calibri" pitchFamily="34" charset="0"/>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1522957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9_Title and Horizontal Content">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7592093" cy="762000"/>
          </a:xfrm>
        </p:spPr>
        <p:txBody>
          <a:bodyPr/>
          <a:lstStyle>
            <a:lvl1pPr>
              <a:defRPr>
                <a:latin typeface="Calibri"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396875" y="1362075"/>
            <a:ext cx="7896225" cy="2447925"/>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Content Placeholder 2"/>
          <p:cNvSpPr>
            <a:spLocks noGrp="1"/>
          </p:cNvSpPr>
          <p:nvPr>
            <p:ph idx="11"/>
          </p:nvPr>
        </p:nvSpPr>
        <p:spPr>
          <a:xfrm>
            <a:off x="404565" y="3886201"/>
            <a:ext cx="7896225" cy="2452382"/>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0057563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5_Title and 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7592093" cy="762000"/>
          </a:xfrm>
        </p:spPr>
        <p:txBody>
          <a:bodyPr/>
          <a:lstStyle>
            <a:lvl1pPr>
              <a:defRPr>
                <a:latin typeface="Calibri"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396875" y="1362075"/>
            <a:ext cx="3870325" cy="4972050"/>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p:cNvSpPr>
            <a:spLocks noGrp="1"/>
          </p:cNvSpPr>
          <p:nvPr>
            <p:ph idx="10"/>
          </p:nvPr>
        </p:nvSpPr>
        <p:spPr>
          <a:xfrm>
            <a:off x="4572000" y="1362075"/>
            <a:ext cx="3870325" cy="4972050"/>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785972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5.xml"/><Relationship Id="rId13" Type="http://schemas.openxmlformats.org/officeDocument/2006/relationships/theme" Target="../theme/theme10.xml"/><Relationship Id="rId3" Type="http://schemas.openxmlformats.org/officeDocument/2006/relationships/slideLayout" Target="../slideLayouts/slideLayout110.xml"/><Relationship Id="rId7" Type="http://schemas.openxmlformats.org/officeDocument/2006/relationships/slideLayout" Target="../slideLayouts/slideLayout114.xml"/><Relationship Id="rId12" Type="http://schemas.openxmlformats.org/officeDocument/2006/relationships/slideLayout" Target="../slideLayouts/slideLayout119.xml"/><Relationship Id="rId2" Type="http://schemas.openxmlformats.org/officeDocument/2006/relationships/slideLayout" Target="../slideLayouts/slideLayout109.xml"/><Relationship Id="rId1" Type="http://schemas.openxmlformats.org/officeDocument/2006/relationships/slideLayout" Target="../slideLayouts/slideLayout108.xml"/><Relationship Id="rId6" Type="http://schemas.openxmlformats.org/officeDocument/2006/relationships/slideLayout" Target="../slideLayouts/slideLayout113.xml"/><Relationship Id="rId11" Type="http://schemas.openxmlformats.org/officeDocument/2006/relationships/slideLayout" Target="../slideLayouts/slideLayout118.xml"/><Relationship Id="rId5" Type="http://schemas.openxmlformats.org/officeDocument/2006/relationships/slideLayout" Target="../slideLayouts/slideLayout112.xml"/><Relationship Id="rId10" Type="http://schemas.openxmlformats.org/officeDocument/2006/relationships/slideLayout" Target="../slideLayouts/slideLayout117.xml"/><Relationship Id="rId4" Type="http://schemas.openxmlformats.org/officeDocument/2006/relationships/slideLayout" Target="../slideLayouts/slideLayout111.xml"/><Relationship Id="rId9" Type="http://schemas.openxmlformats.org/officeDocument/2006/relationships/slideLayout" Target="../slideLayouts/slideLayout116.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7.xml"/><Relationship Id="rId13" Type="http://schemas.openxmlformats.org/officeDocument/2006/relationships/theme" Target="../theme/theme11.xml"/><Relationship Id="rId3" Type="http://schemas.openxmlformats.org/officeDocument/2006/relationships/slideLayout" Target="../slideLayouts/slideLayout122.xml"/><Relationship Id="rId7" Type="http://schemas.openxmlformats.org/officeDocument/2006/relationships/slideLayout" Target="../slideLayouts/slideLayout126.xml"/><Relationship Id="rId12" Type="http://schemas.openxmlformats.org/officeDocument/2006/relationships/slideLayout" Target="../slideLayouts/slideLayout131.xml"/><Relationship Id="rId2" Type="http://schemas.openxmlformats.org/officeDocument/2006/relationships/slideLayout" Target="../slideLayouts/slideLayout121.xml"/><Relationship Id="rId1" Type="http://schemas.openxmlformats.org/officeDocument/2006/relationships/slideLayout" Target="../slideLayouts/slideLayout120.xml"/><Relationship Id="rId6" Type="http://schemas.openxmlformats.org/officeDocument/2006/relationships/slideLayout" Target="../slideLayouts/slideLayout125.xml"/><Relationship Id="rId11" Type="http://schemas.openxmlformats.org/officeDocument/2006/relationships/slideLayout" Target="../slideLayouts/slideLayout130.xml"/><Relationship Id="rId5" Type="http://schemas.openxmlformats.org/officeDocument/2006/relationships/slideLayout" Target="../slideLayouts/slideLayout124.xml"/><Relationship Id="rId10" Type="http://schemas.openxmlformats.org/officeDocument/2006/relationships/slideLayout" Target="../slideLayouts/slideLayout129.xml"/><Relationship Id="rId4" Type="http://schemas.openxmlformats.org/officeDocument/2006/relationships/slideLayout" Target="../slideLayouts/slideLayout123.xml"/><Relationship Id="rId9" Type="http://schemas.openxmlformats.org/officeDocument/2006/relationships/slideLayout" Target="../slideLayouts/slideLayout128.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9.xml"/><Relationship Id="rId13" Type="http://schemas.openxmlformats.org/officeDocument/2006/relationships/slideLayout" Target="../slideLayouts/slideLayout144.xml"/><Relationship Id="rId3" Type="http://schemas.openxmlformats.org/officeDocument/2006/relationships/slideLayout" Target="../slideLayouts/slideLayout134.xml"/><Relationship Id="rId7" Type="http://schemas.openxmlformats.org/officeDocument/2006/relationships/slideLayout" Target="../slideLayouts/slideLayout138.xml"/><Relationship Id="rId12" Type="http://schemas.openxmlformats.org/officeDocument/2006/relationships/slideLayout" Target="../slideLayouts/slideLayout143.xml"/><Relationship Id="rId2" Type="http://schemas.openxmlformats.org/officeDocument/2006/relationships/slideLayout" Target="../slideLayouts/slideLayout133.xml"/><Relationship Id="rId1" Type="http://schemas.openxmlformats.org/officeDocument/2006/relationships/slideLayout" Target="../slideLayouts/slideLayout132.xml"/><Relationship Id="rId6" Type="http://schemas.openxmlformats.org/officeDocument/2006/relationships/slideLayout" Target="../slideLayouts/slideLayout137.xml"/><Relationship Id="rId11" Type="http://schemas.openxmlformats.org/officeDocument/2006/relationships/slideLayout" Target="../slideLayouts/slideLayout142.xml"/><Relationship Id="rId5" Type="http://schemas.openxmlformats.org/officeDocument/2006/relationships/slideLayout" Target="../slideLayouts/slideLayout136.xml"/><Relationship Id="rId10" Type="http://schemas.openxmlformats.org/officeDocument/2006/relationships/slideLayout" Target="../slideLayouts/slideLayout141.xml"/><Relationship Id="rId4" Type="http://schemas.openxmlformats.org/officeDocument/2006/relationships/slideLayout" Target="../slideLayouts/slideLayout135.xml"/><Relationship Id="rId9" Type="http://schemas.openxmlformats.org/officeDocument/2006/relationships/slideLayout" Target="../slideLayouts/slideLayout140.xml"/><Relationship Id="rId14" Type="http://schemas.openxmlformats.org/officeDocument/2006/relationships/theme" Target="../theme/theme1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image" Target="../media/image1.png"/><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4.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theme" Target="../theme/theme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theme" Target="../theme/theme6.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theme" Target="../theme/theme7.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slideLayout" Target="../slideLayouts/slideLayout83.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theme" Target="../theme/theme8.xml"/><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slideLayout" Target="../slideLayouts/slideLayout95.xml"/><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0" Type="http://schemas.openxmlformats.org/officeDocument/2006/relationships/slideLayout" Target="../slideLayouts/slideLayout93.xml"/><Relationship Id="rId4" Type="http://schemas.openxmlformats.org/officeDocument/2006/relationships/slideLayout" Target="../slideLayouts/slideLayout87.xml"/><Relationship Id="rId9" Type="http://schemas.openxmlformats.org/officeDocument/2006/relationships/slideLayout" Target="../slideLayouts/slideLayout92.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3.xml"/><Relationship Id="rId13" Type="http://schemas.openxmlformats.org/officeDocument/2006/relationships/theme" Target="../theme/theme9.xml"/><Relationship Id="rId3" Type="http://schemas.openxmlformats.org/officeDocument/2006/relationships/slideLayout" Target="../slideLayouts/slideLayout98.xml"/><Relationship Id="rId7" Type="http://schemas.openxmlformats.org/officeDocument/2006/relationships/slideLayout" Target="../slideLayouts/slideLayout102.xml"/><Relationship Id="rId12" Type="http://schemas.openxmlformats.org/officeDocument/2006/relationships/slideLayout" Target="../slideLayouts/slideLayout107.xml"/><Relationship Id="rId2" Type="http://schemas.openxmlformats.org/officeDocument/2006/relationships/slideLayout" Target="../slideLayouts/slideLayout97.xml"/><Relationship Id="rId1" Type="http://schemas.openxmlformats.org/officeDocument/2006/relationships/slideLayout" Target="../slideLayouts/slideLayout96.xml"/><Relationship Id="rId6" Type="http://schemas.openxmlformats.org/officeDocument/2006/relationships/slideLayout" Target="../slideLayouts/slideLayout101.xml"/><Relationship Id="rId11" Type="http://schemas.openxmlformats.org/officeDocument/2006/relationships/slideLayout" Target="../slideLayouts/slideLayout106.xml"/><Relationship Id="rId5" Type="http://schemas.openxmlformats.org/officeDocument/2006/relationships/slideLayout" Target="../slideLayouts/slideLayout100.xml"/><Relationship Id="rId10" Type="http://schemas.openxmlformats.org/officeDocument/2006/relationships/slideLayout" Target="../slideLayouts/slideLayout105.xml"/><Relationship Id="rId4" Type="http://schemas.openxmlformats.org/officeDocument/2006/relationships/slideLayout" Target="../slideLayouts/slideLayout99.xml"/><Relationship Id="rId9" Type="http://schemas.openxmlformats.org/officeDocument/2006/relationships/slideLayout" Target="../slideLayouts/slideLayout10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026">
            <a:extLst>
              <a:ext uri="{FF2B5EF4-FFF2-40B4-BE49-F238E27FC236}">
                <a16:creationId xmlns:a16="http://schemas.microsoft.com/office/drawing/2014/main" id="{53890031-D6E2-4B13-91B2-BE7EB83B9E23}"/>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027" name="Rectangle 1027">
            <a:extLst>
              <a:ext uri="{FF2B5EF4-FFF2-40B4-BE49-F238E27FC236}">
                <a16:creationId xmlns:a16="http://schemas.microsoft.com/office/drawing/2014/main" id="{21C7905F-0625-4318-8F86-60CBEB765602}"/>
              </a:ext>
            </a:extLst>
          </p:cNvPr>
          <p:cNvSpPr>
            <a:spLocks noGrp="1" noChangeArrowheads="1"/>
          </p:cNvSpPr>
          <p:nvPr>
            <p:ph type="body" idx="1"/>
          </p:nvPr>
        </p:nvSpPr>
        <p:spPr bwMode="auto">
          <a:xfrm>
            <a:off x="228600" y="898525"/>
            <a:ext cx="8610600"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31318EF5-EE6F-AA49-93D4-51D624D95F4E}"/>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mj-lt"/>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1A7905B3-DB59-0F4F-9A20-875E10614F4C}"/>
              </a:ext>
            </a:extLst>
          </p:cNvPr>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panose="02020404030301010803" pitchFamily="18" charset="0"/>
                <a:ea typeface="ＭＳ Ｐゴシック" panose="020B0600070205080204" pitchFamily="34" charset="-128"/>
                <a:cs typeface="Arial" panose="020B0604020202020204" pitchFamily="34" charset="0"/>
              </a:defRPr>
            </a:lvl1pPr>
          </a:lstStyle>
          <a:p>
            <a:pPr>
              <a:defRPr/>
            </a:pPr>
            <a:fld id="{DFBE1964-FDA6-4A0C-94E6-2961A89FFB87}" type="slidenum">
              <a:rPr lang="en-US" altLang="en-US"/>
              <a:pPr>
                <a:defRPr/>
              </a:pPr>
              <a:t>‹#›</a:t>
            </a:fld>
            <a:endParaRPr lang="en-US" altLang="en-US"/>
          </a:p>
        </p:txBody>
      </p:sp>
      <p:sp>
        <p:nvSpPr>
          <p:cNvPr id="1030" name="Line 1032">
            <a:extLst>
              <a:ext uri="{FF2B5EF4-FFF2-40B4-BE49-F238E27FC236}">
                <a16:creationId xmlns:a16="http://schemas.microsoft.com/office/drawing/2014/main" id="{C1DFC655-C34E-441F-A900-482F228EBEEA}"/>
              </a:ext>
            </a:extLst>
          </p:cNvPr>
          <p:cNvSpPr>
            <a:spLocks noChangeShapeType="1"/>
          </p:cNvSpPr>
          <p:nvPr/>
        </p:nvSpPr>
        <p:spPr bwMode="auto">
          <a:xfrm>
            <a:off x="228600" y="6481763"/>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1" name="Line 1033">
            <a:extLst>
              <a:ext uri="{FF2B5EF4-FFF2-40B4-BE49-F238E27FC236}">
                <a16:creationId xmlns:a16="http://schemas.microsoft.com/office/drawing/2014/main" id="{BA29AD0B-496B-4DE4-AD13-F1506C947C94}"/>
              </a:ext>
            </a:extLst>
          </p:cNvPr>
          <p:cNvSpPr>
            <a:spLocks noChangeShapeType="1"/>
          </p:cNvSpPr>
          <p:nvPr userDrawn="1"/>
        </p:nvSpPr>
        <p:spPr bwMode="auto">
          <a:xfrm>
            <a:off x="228600" y="898525"/>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5915" r:id="rId1"/>
    <p:sldLayoutId id="2147485784" r:id="rId2"/>
    <p:sldLayoutId id="2147485785" r:id="rId3"/>
    <p:sldLayoutId id="2147485786" r:id="rId4"/>
    <p:sldLayoutId id="2147485787" r:id="rId5"/>
    <p:sldLayoutId id="2147485788" r:id="rId6"/>
    <p:sldLayoutId id="2147485789" r:id="rId7"/>
    <p:sldLayoutId id="2147485790" r:id="rId8"/>
    <p:sldLayoutId id="2147485791" r:id="rId9"/>
    <p:sldLayoutId id="2147485792" r:id="rId10"/>
    <p:sldLayoutId id="2147485793" r:id="rId11"/>
    <p:sldLayoutId id="2147485794"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anose="05000000000000000000"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anose="05000000000000000000"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anose="05000000000000000000"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anose="05000000000000000000"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2338" name="Rectangle 2">
            <a:extLst>
              <a:ext uri="{FF2B5EF4-FFF2-40B4-BE49-F238E27FC236}">
                <a16:creationId xmlns:a16="http://schemas.microsoft.com/office/drawing/2014/main" id="{807734F5-4242-4711-874F-285363CFA3CE}"/>
              </a:ext>
            </a:extLst>
          </p:cNvPr>
          <p:cNvSpPr>
            <a:spLocks noGrp="1" noChangeArrowheads="1"/>
          </p:cNvSpPr>
          <p:nvPr>
            <p:ph type="title"/>
          </p:nvPr>
        </p:nvSpPr>
        <p:spPr bwMode="auto">
          <a:xfrm>
            <a:off x="374650" y="371475"/>
            <a:ext cx="759142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42339" name="Rectangle 3">
            <a:extLst>
              <a:ext uri="{FF2B5EF4-FFF2-40B4-BE49-F238E27FC236}">
                <a16:creationId xmlns:a16="http://schemas.microsoft.com/office/drawing/2014/main" id="{A05F271D-6283-4F5A-9372-8EE20A216050}"/>
              </a:ext>
            </a:extLst>
          </p:cNvPr>
          <p:cNvSpPr>
            <a:spLocks noGrp="1" noChangeArrowheads="1"/>
          </p:cNvSpPr>
          <p:nvPr>
            <p:ph type="body" idx="1"/>
          </p:nvPr>
        </p:nvSpPr>
        <p:spPr bwMode="auto">
          <a:xfrm>
            <a:off x="396875" y="1362075"/>
            <a:ext cx="7896225" cy="497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p:txBody>
      </p:sp>
      <p:sp>
        <p:nvSpPr>
          <p:cNvPr id="111620" name="Text Box 5">
            <a:extLst>
              <a:ext uri="{FF2B5EF4-FFF2-40B4-BE49-F238E27FC236}">
                <a16:creationId xmlns:a16="http://schemas.microsoft.com/office/drawing/2014/main" id="{C5B43D06-F99D-0E41-AC61-6AA995AC2F4A}"/>
              </a:ext>
            </a:extLst>
          </p:cNvPr>
          <p:cNvSpPr txBox="1">
            <a:spLocks noChangeArrowheads="1"/>
          </p:cNvSpPr>
          <p:nvPr/>
        </p:nvSpPr>
        <p:spPr bwMode="auto">
          <a:xfrm>
            <a:off x="7897813" y="-26988"/>
            <a:ext cx="130968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defRPr/>
            </a:pPr>
            <a:r>
              <a:rPr lang="en-US" altLang="en-US" sz="1200">
                <a:solidFill>
                  <a:srgbClr val="FFFFFF"/>
                </a:solidFill>
                <a:latin typeface="Times New Roman" panose="02020603050405020304" pitchFamily="18" charset="0"/>
              </a:rPr>
              <a:t>Carnegie Mellon</a:t>
            </a:r>
          </a:p>
        </p:txBody>
      </p:sp>
      <p:sp>
        <p:nvSpPr>
          <p:cNvPr id="111621" name="TextBox 1">
            <a:extLst>
              <a:ext uri="{FF2B5EF4-FFF2-40B4-BE49-F238E27FC236}">
                <a16:creationId xmlns:a16="http://schemas.microsoft.com/office/drawing/2014/main" id="{1CA42A48-043F-864C-BD9C-5A8F1C8B9307}"/>
              </a:ext>
            </a:extLst>
          </p:cNvPr>
          <p:cNvSpPr txBox="1">
            <a:spLocks noChangeArrowheads="1"/>
          </p:cNvSpPr>
          <p:nvPr/>
        </p:nvSpPr>
        <p:spPr bwMode="auto">
          <a:xfrm>
            <a:off x="8229600" y="6400800"/>
            <a:ext cx="6985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a:defRPr/>
            </a:pPr>
            <a:fld id="{2A56AF28-9EE6-4985-89ED-9FB16B5CC40F}" type="slidenum">
              <a:rPr lang="de-CH" altLang="en-US" sz="1400">
                <a:solidFill>
                  <a:srgbClr val="A6A6A6"/>
                </a:solidFill>
                <a:latin typeface="Calibri" panose="020F0502020204030204" pitchFamily="34" charset="0"/>
              </a:rPr>
              <a:pPr algn="r">
                <a:defRPr/>
              </a:pPr>
              <a:t>‹#›</a:t>
            </a:fld>
            <a:endParaRPr lang="de-CH" altLang="en-US" sz="1400">
              <a:solidFill>
                <a:srgbClr val="A6A6A6"/>
              </a:solidFill>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924" r:id="rId1"/>
    <p:sldLayoutId id="2147485882" r:id="rId2"/>
    <p:sldLayoutId id="2147485883" r:id="rId3"/>
    <p:sldLayoutId id="2147485884" r:id="rId4"/>
    <p:sldLayoutId id="2147485885" r:id="rId5"/>
    <p:sldLayoutId id="2147485886" r:id="rId6"/>
    <p:sldLayoutId id="2147485887" r:id="rId7"/>
    <p:sldLayoutId id="2147485888" r:id="rId8"/>
    <p:sldLayoutId id="2147485889" r:id="rId9"/>
    <p:sldLayoutId id="2147485890" r:id="rId10"/>
    <p:sldLayoutId id="2147485891" r:id="rId11"/>
    <p:sldLayoutId id="2147485892" r:id="rId12"/>
  </p:sldLayoutIdLst>
  <p:hf sldNum="0" hdr="0" ftr="0" dt="0"/>
  <p:txStyles>
    <p:titleStyle>
      <a:lvl1pPr marL="119063" indent="-119063" algn="l" rtl="0" eaLnBrk="0" fontAlgn="base" hangingPunct="0">
        <a:spcBef>
          <a:spcPct val="0"/>
        </a:spcBef>
        <a:spcAft>
          <a:spcPct val="0"/>
        </a:spcAft>
        <a:defRPr sz="3600" b="1">
          <a:solidFill>
            <a:schemeClr val="tx1"/>
          </a:solidFill>
          <a:latin typeface="Calibri" pitchFamily="34" charset="0"/>
          <a:ea typeface="ＭＳ Ｐゴシック" panose="020B0600070205080204" pitchFamily="34" charset="-128"/>
          <a:cs typeface="+mj-cs"/>
        </a:defRPr>
      </a:lvl1pPr>
      <a:lvl2pPr marL="119063" indent="-119063" algn="l" rtl="0" eaLnBrk="0" fontAlgn="base" hangingPunct="0">
        <a:spcBef>
          <a:spcPct val="0"/>
        </a:spcBef>
        <a:spcAft>
          <a:spcPct val="0"/>
        </a:spcAft>
        <a:defRPr sz="3600" b="1">
          <a:solidFill>
            <a:schemeClr val="tx1"/>
          </a:solidFill>
          <a:latin typeface="Calibri" panose="020F0502020204030204" pitchFamily="34" charset="0"/>
          <a:ea typeface="ＭＳ Ｐゴシック" panose="020B0600070205080204" pitchFamily="34" charset="-128"/>
        </a:defRPr>
      </a:lvl2pPr>
      <a:lvl3pPr marL="119063" indent="-119063" algn="l" rtl="0" eaLnBrk="0" fontAlgn="base" hangingPunct="0">
        <a:spcBef>
          <a:spcPct val="0"/>
        </a:spcBef>
        <a:spcAft>
          <a:spcPct val="0"/>
        </a:spcAft>
        <a:defRPr sz="3600" b="1">
          <a:solidFill>
            <a:schemeClr val="tx1"/>
          </a:solidFill>
          <a:latin typeface="Calibri" panose="020F0502020204030204" pitchFamily="34" charset="0"/>
          <a:ea typeface="ＭＳ Ｐゴシック" panose="020B0600070205080204" pitchFamily="34" charset="-128"/>
        </a:defRPr>
      </a:lvl3pPr>
      <a:lvl4pPr marL="119063" indent="-119063" algn="l" rtl="0" eaLnBrk="0" fontAlgn="base" hangingPunct="0">
        <a:spcBef>
          <a:spcPct val="0"/>
        </a:spcBef>
        <a:spcAft>
          <a:spcPct val="0"/>
        </a:spcAft>
        <a:defRPr sz="3600" b="1">
          <a:solidFill>
            <a:schemeClr val="tx1"/>
          </a:solidFill>
          <a:latin typeface="Calibri" panose="020F0502020204030204" pitchFamily="34" charset="0"/>
          <a:ea typeface="ＭＳ Ｐゴシック" panose="020B0600070205080204" pitchFamily="34" charset="-128"/>
        </a:defRPr>
      </a:lvl4pPr>
      <a:lvl5pPr marL="119063" indent="-119063" algn="l" rtl="0" eaLnBrk="0" fontAlgn="base" hangingPunct="0">
        <a:spcBef>
          <a:spcPct val="0"/>
        </a:spcBef>
        <a:spcAft>
          <a:spcPct val="0"/>
        </a:spcAft>
        <a:defRPr sz="3600" b="1">
          <a:solidFill>
            <a:schemeClr val="tx1"/>
          </a:solidFill>
          <a:latin typeface="Calibri" panose="020F0502020204030204" pitchFamily="34" charset="0"/>
          <a:ea typeface="ＭＳ Ｐゴシック" panose="020B0600070205080204" pitchFamily="34" charset="-128"/>
        </a:defRPr>
      </a:lvl5pPr>
      <a:lvl6pPr marL="576263" algn="l" rtl="0" eaLnBrk="1" fontAlgn="base" hangingPunct="1">
        <a:spcBef>
          <a:spcPct val="0"/>
        </a:spcBef>
        <a:spcAft>
          <a:spcPct val="0"/>
        </a:spcAft>
        <a:defRPr sz="3600" b="1">
          <a:solidFill>
            <a:schemeClr val="tx1"/>
          </a:solidFill>
          <a:latin typeface="Arial Narrow" pitchFamily="34" charset="0"/>
        </a:defRPr>
      </a:lvl6pPr>
      <a:lvl7pPr marL="1033463" algn="l" rtl="0" eaLnBrk="1" fontAlgn="base" hangingPunct="1">
        <a:spcBef>
          <a:spcPct val="0"/>
        </a:spcBef>
        <a:spcAft>
          <a:spcPct val="0"/>
        </a:spcAft>
        <a:defRPr sz="3600" b="1">
          <a:solidFill>
            <a:schemeClr val="tx1"/>
          </a:solidFill>
          <a:latin typeface="Arial Narrow" pitchFamily="34" charset="0"/>
        </a:defRPr>
      </a:lvl7pPr>
      <a:lvl8pPr marL="1490663" algn="l" rtl="0" eaLnBrk="1" fontAlgn="base" hangingPunct="1">
        <a:spcBef>
          <a:spcPct val="0"/>
        </a:spcBef>
        <a:spcAft>
          <a:spcPct val="0"/>
        </a:spcAft>
        <a:defRPr sz="3600" b="1">
          <a:solidFill>
            <a:schemeClr val="tx1"/>
          </a:solidFill>
          <a:latin typeface="Arial Narrow" pitchFamily="34" charset="0"/>
        </a:defRPr>
      </a:lvl8pPr>
      <a:lvl9pPr marL="1947863" algn="l" rtl="0" eaLnBrk="1" fontAlgn="base" hangingPunct="1">
        <a:spcBef>
          <a:spcPct val="0"/>
        </a:spcBef>
        <a:spcAft>
          <a:spcPct val="0"/>
        </a:spcAft>
        <a:defRPr sz="3600" b="1">
          <a:solidFill>
            <a:schemeClr val="tx1"/>
          </a:solidFill>
          <a:latin typeface="Arial Narrow" pitchFamily="34" charset="0"/>
        </a:defRPr>
      </a:lvl9pPr>
    </p:titleStyle>
    <p:bodyStyle>
      <a:lvl1pPr marL="342900" indent="-342900" algn="l" rtl="0" eaLnBrk="0" fontAlgn="base" hangingPunct="0">
        <a:spcBef>
          <a:spcPts val="2400"/>
        </a:spcBef>
        <a:spcAft>
          <a:spcPct val="0"/>
        </a:spcAft>
        <a:buClr>
          <a:srgbClr val="A81E5B"/>
        </a:buClr>
        <a:buSzPct val="60000"/>
        <a:buFont typeface="Wingdings 2" panose="05020102010507070707" pitchFamily="18" charset="2"/>
        <a:buChar char="¢"/>
        <a:defRPr sz="2400" b="1">
          <a:solidFill>
            <a:schemeClr val="tx1"/>
          </a:solidFill>
          <a:latin typeface="Calibri" pitchFamily="34" charset="0"/>
          <a:ea typeface="ＭＳ Ｐゴシック" panose="020B0600070205080204" pitchFamily="34" charset="-128"/>
          <a:cs typeface="+mn-cs"/>
        </a:defRPr>
      </a:lvl1pPr>
      <a:lvl2pPr marL="742950" indent="-285750" algn="l" rtl="0" eaLnBrk="0" fontAlgn="base" hangingPunct="0">
        <a:spcBef>
          <a:spcPts val="600"/>
        </a:spcBef>
        <a:spcAft>
          <a:spcPct val="0"/>
        </a:spcAft>
        <a:buClr>
          <a:srgbClr val="A81E5B"/>
        </a:buClr>
        <a:buSzPct val="110000"/>
        <a:buFont typeface="Wingdings" panose="05000000000000000000" pitchFamily="2" charset="2"/>
        <a:buChar char="§"/>
        <a:defRPr sz="2000">
          <a:solidFill>
            <a:schemeClr val="tx1"/>
          </a:solidFill>
          <a:latin typeface="Calibri" pitchFamily="34" charset="0"/>
          <a:ea typeface="ＭＳ Ｐゴシック" panose="020B0600070205080204" pitchFamily="34" charset="-128"/>
        </a:defRPr>
      </a:lvl2pPr>
      <a:lvl3pPr marL="1143000" indent="-228600" algn="l" rtl="0" eaLnBrk="0" fontAlgn="base" hangingPunct="0">
        <a:spcBef>
          <a:spcPct val="20000"/>
        </a:spcBef>
        <a:spcAft>
          <a:spcPct val="0"/>
        </a:spcAft>
        <a:buSzPct val="80000"/>
        <a:buFont typeface="Wingdings" panose="05000000000000000000" pitchFamily="2" charset="2"/>
        <a:buChar char="§"/>
        <a:defRPr sz="2000">
          <a:solidFill>
            <a:schemeClr val="tx1"/>
          </a:solidFill>
          <a:latin typeface="Calibri" pitchFamily="34" charset="0"/>
          <a:ea typeface="ＭＳ Ｐゴシック" panose="020B0600070205080204" pitchFamily="34" charset="-128"/>
        </a:defRPr>
      </a:lvl3pPr>
      <a:lvl4pPr marL="1600200" indent="-228600" algn="l" rtl="0" eaLnBrk="0" fontAlgn="base" hangingPunct="0">
        <a:spcBef>
          <a:spcPct val="20000"/>
        </a:spcBef>
        <a:spcAft>
          <a:spcPct val="0"/>
        </a:spcAft>
        <a:buChar char="–"/>
        <a:defRPr sz="2000">
          <a:solidFill>
            <a:schemeClr val="tx1"/>
          </a:solidFill>
          <a:latin typeface="Calibri" pitchFamily="34" charset="0"/>
          <a:ea typeface="ＭＳ Ｐゴシック" panose="020B0600070205080204" pitchFamily="34" charset="-128"/>
        </a:defRPr>
      </a:lvl4pPr>
      <a:lvl5pPr marL="2057400" indent="-228600" algn="l" rtl="0" eaLnBrk="0" fontAlgn="base" hangingPunct="0">
        <a:spcBef>
          <a:spcPct val="20000"/>
        </a:spcBef>
        <a:spcAft>
          <a:spcPct val="0"/>
        </a:spcAft>
        <a:buChar char="»"/>
        <a:defRPr sz="2000">
          <a:solidFill>
            <a:schemeClr val="tx1"/>
          </a:solidFill>
          <a:latin typeface="Calibri" pitchFamily="34" charset="0"/>
          <a:ea typeface="ＭＳ Ｐゴシック" panose="020B0600070205080204" pitchFamily="34" charset="-128"/>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62" name="Rectangle 2">
            <a:extLst>
              <a:ext uri="{FF2B5EF4-FFF2-40B4-BE49-F238E27FC236}">
                <a16:creationId xmlns:a16="http://schemas.microsoft.com/office/drawing/2014/main" id="{7AF948B5-2F9B-4D4E-99E8-46AC132CAA83}"/>
              </a:ext>
            </a:extLst>
          </p:cNvPr>
          <p:cNvSpPr>
            <a:spLocks noGrp="1" noChangeArrowheads="1"/>
          </p:cNvSpPr>
          <p:nvPr>
            <p:ph type="title"/>
          </p:nvPr>
        </p:nvSpPr>
        <p:spPr bwMode="auto">
          <a:xfrm>
            <a:off x="374650" y="371475"/>
            <a:ext cx="759142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43363" name="Rectangle 3">
            <a:extLst>
              <a:ext uri="{FF2B5EF4-FFF2-40B4-BE49-F238E27FC236}">
                <a16:creationId xmlns:a16="http://schemas.microsoft.com/office/drawing/2014/main" id="{C3736A58-D256-4F37-9F9F-BE65FBD0BDE8}"/>
              </a:ext>
            </a:extLst>
          </p:cNvPr>
          <p:cNvSpPr>
            <a:spLocks noGrp="1" noChangeArrowheads="1"/>
          </p:cNvSpPr>
          <p:nvPr>
            <p:ph type="body" idx="1"/>
          </p:nvPr>
        </p:nvSpPr>
        <p:spPr bwMode="auto">
          <a:xfrm>
            <a:off x="396875" y="1362075"/>
            <a:ext cx="7896225" cy="497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p:txBody>
      </p:sp>
      <p:sp>
        <p:nvSpPr>
          <p:cNvPr id="110596" name="Text Box 5">
            <a:extLst>
              <a:ext uri="{FF2B5EF4-FFF2-40B4-BE49-F238E27FC236}">
                <a16:creationId xmlns:a16="http://schemas.microsoft.com/office/drawing/2014/main" id="{FFE95C2A-8627-1A4C-B6CD-22350C85D0C9}"/>
              </a:ext>
            </a:extLst>
          </p:cNvPr>
          <p:cNvSpPr txBox="1">
            <a:spLocks noChangeArrowheads="1"/>
          </p:cNvSpPr>
          <p:nvPr/>
        </p:nvSpPr>
        <p:spPr bwMode="auto">
          <a:xfrm>
            <a:off x="7897813" y="-26988"/>
            <a:ext cx="130968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defRPr/>
            </a:pPr>
            <a:r>
              <a:rPr lang="en-US" altLang="en-US" sz="1200">
                <a:solidFill>
                  <a:srgbClr val="FFFFFF"/>
                </a:solidFill>
                <a:latin typeface="Times New Roman" panose="02020603050405020304" pitchFamily="18" charset="0"/>
              </a:rPr>
              <a:t>Carnegie Mellon</a:t>
            </a:r>
          </a:p>
        </p:txBody>
      </p:sp>
      <p:sp>
        <p:nvSpPr>
          <p:cNvPr id="110597" name="TextBox 1">
            <a:extLst>
              <a:ext uri="{FF2B5EF4-FFF2-40B4-BE49-F238E27FC236}">
                <a16:creationId xmlns:a16="http://schemas.microsoft.com/office/drawing/2014/main" id="{C8E9F1F7-8CF9-BE40-A708-123239909F58}"/>
              </a:ext>
            </a:extLst>
          </p:cNvPr>
          <p:cNvSpPr txBox="1">
            <a:spLocks noChangeArrowheads="1"/>
          </p:cNvSpPr>
          <p:nvPr/>
        </p:nvSpPr>
        <p:spPr bwMode="auto">
          <a:xfrm>
            <a:off x="8229600" y="6400800"/>
            <a:ext cx="6985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a:defRPr/>
            </a:pPr>
            <a:fld id="{944F43FF-9723-4AFA-95FB-ED7BC0245F29}" type="slidenum">
              <a:rPr lang="de-CH" altLang="en-US" sz="1400">
                <a:solidFill>
                  <a:srgbClr val="A6A6A6"/>
                </a:solidFill>
                <a:latin typeface="Calibri" panose="020F0502020204030204" pitchFamily="34" charset="0"/>
              </a:rPr>
              <a:pPr algn="r">
                <a:defRPr/>
              </a:pPr>
              <a:t>‹#›</a:t>
            </a:fld>
            <a:endParaRPr lang="de-CH" altLang="en-US" sz="1400">
              <a:solidFill>
                <a:srgbClr val="A6A6A6"/>
              </a:solidFill>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925" r:id="rId1"/>
    <p:sldLayoutId id="2147485893" r:id="rId2"/>
    <p:sldLayoutId id="2147485894" r:id="rId3"/>
    <p:sldLayoutId id="2147485895" r:id="rId4"/>
    <p:sldLayoutId id="2147485896" r:id="rId5"/>
    <p:sldLayoutId id="2147485897" r:id="rId6"/>
    <p:sldLayoutId id="2147485898" r:id="rId7"/>
    <p:sldLayoutId id="2147485899" r:id="rId8"/>
    <p:sldLayoutId id="2147485900" r:id="rId9"/>
    <p:sldLayoutId id="2147485901" r:id="rId10"/>
    <p:sldLayoutId id="2147485902" r:id="rId11"/>
    <p:sldLayoutId id="2147485903" r:id="rId12"/>
  </p:sldLayoutIdLst>
  <p:hf sldNum="0" hdr="0" ftr="0" dt="0"/>
  <p:txStyles>
    <p:titleStyle>
      <a:lvl1pPr marL="119063" indent="-119063" algn="l" rtl="0" eaLnBrk="0" fontAlgn="base" hangingPunct="0">
        <a:spcBef>
          <a:spcPct val="0"/>
        </a:spcBef>
        <a:spcAft>
          <a:spcPct val="0"/>
        </a:spcAft>
        <a:defRPr sz="3600" b="1">
          <a:solidFill>
            <a:schemeClr val="tx1"/>
          </a:solidFill>
          <a:latin typeface="Calibri" pitchFamily="34" charset="0"/>
          <a:ea typeface="ＭＳ Ｐゴシック" panose="020B0600070205080204" pitchFamily="34" charset="-128"/>
          <a:cs typeface="+mj-cs"/>
        </a:defRPr>
      </a:lvl1pPr>
      <a:lvl2pPr marL="119063" indent="-119063" algn="l" rtl="0" eaLnBrk="0" fontAlgn="base" hangingPunct="0">
        <a:spcBef>
          <a:spcPct val="0"/>
        </a:spcBef>
        <a:spcAft>
          <a:spcPct val="0"/>
        </a:spcAft>
        <a:defRPr sz="3600" b="1">
          <a:solidFill>
            <a:schemeClr val="tx1"/>
          </a:solidFill>
          <a:latin typeface="Calibri" panose="020F0502020204030204" pitchFamily="34" charset="0"/>
          <a:ea typeface="ＭＳ Ｐゴシック" panose="020B0600070205080204" pitchFamily="34" charset="-128"/>
        </a:defRPr>
      </a:lvl2pPr>
      <a:lvl3pPr marL="119063" indent="-119063" algn="l" rtl="0" eaLnBrk="0" fontAlgn="base" hangingPunct="0">
        <a:spcBef>
          <a:spcPct val="0"/>
        </a:spcBef>
        <a:spcAft>
          <a:spcPct val="0"/>
        </a:spcAft>
        <a:defRPr sz="3600" b="1">
          <a:solidFill>
            <a:schemeClr val="tx1"/>
          </a:solidFill>
          <a:latin typeface="Calibri" panose="020F0502020204030204" pitchFamily="34" charset="0"/>
          <a:ea typeface="ＭＳ Ｐゴシック" panose="020B0600070205080204" pitchFamily="34" charset="-128"/>
        </a:defRPr>
      </a:lvl3pPr>
      <a:lvl4pPr marL="119063" indent="-119063" algn="l" rtl="0" eaLnBrk="0" fontAlgn="base" hangingPunct="0">
        <a:spcBef>
          <a:spcPct val="0"/>
        </a:spcBef>
        <a:spcAft>
          <a:spcPct val="0"/>
        </a:spcAft>
        <a:defRPr sz="3600" b="1">
          <a:solidFill>
            <a:schemeClr val="tx1"/>
          </a:solidFill>
          <a:latin typeface="Calibri" panose="020F0502020204030204" pitchFamily="34" charset="0"/>
          <a:ea typeface="ＭＳ Ｐゴシック" panose="020B0600070205080204" pitchFamily="34" charset="-128"/>
        </a:defRPr>
      </a:lvl4pPr>
      <a:lvl5pPr marL="119063" indent="-119063" algn="l" rtl="0" eaLnBrk="0" fontAlgn="base" hangingPunct="0">
        <a:spcBef>
          <a:spcPct val="0"/>
        </a:spcBef>
        <a:spcAft>
          <a:spcPct val="0"/>
        </a:spcAft>
        <a:defRPr sz="3600" b="1">
          <a:solidFill>
            <a:schemeClr val="tx1"/>
          </a:solidFill>
          <a:latin typeface="Calibri" panose="020F0502020204030204" pitchFamily="34" charset="0"/>
          <a:ea typeface="ＭＳ Ｐゴシック" panose="020B0600070205080204" pitchFamily="34" charset="-128"/>
        </a:defRPr>
      </a:lvl5pPr>
      <a:lvl6pPr marL="576263" algn="l" rtl="0" eaLnBrk="1" fontAlgn="base" hangingPunct="1">
        <a:spcBef>
          <a:spcPct val="0"/>
        </a:spcBef>
        <a:spcAft>
          <a:spcPct val="0"/>
        </a:spcAft>
        <a:defRPr sz="3600" b="1">
          <a:solidFill>
            <a:schemeClr val="tx1"/>
          </a:solidFill>
          <a:latin typeface="Arial Narrow" pitchFamily="34" charset="0"/>
        </a:defRPr>
      </a:lvl6pPr>
      <a:lvl7pPr marL="1033463" algn="l" rtl="0" eaLnBrk="1" fontAlgn="base" hangingPunct="1">
        <a:spcBef>
          <a:spcPct val="0"/>
        </a:spcBef>
        <a:spcAft>
          <a:spcPct val="0"/>
        </a:spcAft>
        <a:defRPr sz="3600" b="1">
          <a:solidFill>
            <a:schemeClr val="tx1"/>
          </a:solidFill>
          <a:latin typeface="Arial Narrow" pitchFamily="34" charset="0"/>
        </a:defRPr>
      </a:lvl7pPr>
      <a:lvl8pPr marL="1490663" algn="l" rtl="0" eaLnBrk="1" fontAlgn="base" hangingPunct="1">
        <a:spcBef>
          <a:spcPct val="0"/>
        </a:spcBef>
        <a:spcAft>
          <a:spcPct val="0"/>
        </a:spcAft>
        <a:defRPr sz="3600" b="1">
          <a:solidFill>
            <a:schemeClr val="tx1"/>
          </a:solidFill>
          <a:latin typeface="Arial Narrow" pitchFamily="34" charset="0"/>
        </a:defRPr>
      </a:lvl8pPr>
      <a:lvl9pPr marL="1947863" algn="l" rtl="0" eaLnBrk="1" fontAlgn="base" hangingPunct="1">
        <a:spcBef>
          <a:spcPct val="0"/>
        </a:spcBef>
        <a:spcAft>
          <a:spcPct val="0"/>
        </a:spcAft>
        <a:defRPr sz="3600" b="1">
          <a:solidFill>
            <a:schemeClr val="tx1"/>
          </a:solidFill>
          <a:latin typeface="Arial Narrow" pitchFamily="34" charset="0"/>
        </a:defRPr>
      </a:lvl9pPr>
    </p:titleStyle>
    <p:bodyStyle>
      <a:lvl1pPr marL="342900" indent="-342900" algn="l" rtl="0" eaLnBrk="0" fontAlgn="base" hangingPunct="0">
        <a:spcBef>
          <a:spcPts val="2400"/>
        </a:spcBef>
        <a:spcAft>
          <a:spcPct val="0"/>
        </a:spcAft>
        <a:buClr>
          <a:srgbClr val="A81E5B"/>
        </a:buClr>
        <a:buSzPct val="60000"/>
        <a:buFont typeface="Wingdings 2" panose="05020102010507070707" pitchFamily="18" charset="2"/>
        <a:buChar char="¢"/>
        <a:defRPr sz="2400" b="1">
          <a:solidFill>
            <a:schemeClr val="tx1"/>
          </a:solidFill>
          <a:latin typeface="Calibri" pitchFamily="34" charset="0"/>
          <a:ea typeface="ＭＳ Ｐゴシック" panose="020B0600070205080204" pitchFamily="34" charset="-128"/>
          <a:cs typeface="+mn-cs"/>
        </a:defRPr>
      </a:lvl1pPr>
      <a:lvl2pPr marL="742950" indent="-285750" algn="l" rtl="0" eaLnBrk="0" fontAlgn="base" hangingPunct="0">
        <a:spcBef>
          <a:spcPts val="600"/>
        </a:spcBef>
        <a:spcAft>
          <a:spcPct val="0"/>
        </a:spcAft>
        <a:buClr>
          <a:srgbClr val="A81E5B"/>
        </a:buClr>
        <a:buSzPct val="110000"/>
        <a:buFont typeface="Wingdings" panose="05000000000000000000" pitchFamily="2" charset="2"/>
        <a:buChar char="§"/>
        <a:defRPr sz="2000">
          <a:solidFill>
            <a:schemeClr val="tx1"/>
          </a:solidFill>
          <a:latin typeface="Calibri" pitchFamily="34" charset="0"/>
          <a:ea typeface="ＭＳ Ｐゴシック" panose="020B0600070205080204" pitchFamily="34" charset="-128"/>
        </a:defRPr>
      </a:lvl2pPr>
      <a:lvl3pPr marL="1143000" indent="-228600" algn="l" rtl="0" eaLnBrk="0" fontAlgn="base" hangingPunct="0">
        <a:spcBef>
          <a:spcPct val="20000"/>
        </a:spcBef>
        <a:spcAft>
          <a:spcPct val="0"/>
        </a:spcAft>
        <a:buSzPct val="80000"/>
        <a:buFont typeface="Wingdings" panose="05000000000000000000" pitchFamily="2" charset="2"/>
        <a:buChar char="§"/>
        <a:defRPr sz="2000">
          <a:solidFill>
            <a:schemeClr val="tx1"/>
          </a:solidFill>
          <a:latin typeface="Calibri" pitchFamily="34" charset="0"/>
          <a:ea typeface="ＭＳ Ｐゴシック" panose="020B0600070205080204" pitchFamily="34" charset="-128"/>
        </a:defRPr>
      </a:lvl3pPr>
      <a:lvl4pPr marL="1600200" indent="-228600" algn="l" rtl="0" eaLnBrk="0" fontAlgn="base" hangingPunct="0">
        <a:spcBef>
          <a:spcPct val="20000"/>
        </a:spcBef>
        <a:spcAft>
          <a:spcPct val="0"/>
        </a:spcAft>
        <a:buChar char="–"/>
        <a:defRPr sz="2000">
          <a:solidFill>
            <a:schemeClr val="tx1"/>
          </a:solidFill>
          <a:latin typeface="Calibri" pitchFamily="34" charset="0"/>
          <a:ea typeface="ＭＳ Ｐゴシック" panose="020B0600070205080204" pitchFamily="34" charset="-128"/>
        </a:defRPr>
      </a:lvl4pPr>
      <a:lvl5pPr marL="2057400" indent="-228600" algn="l" rtl="0" eaLnBrk="0" fontAlgn="base" hangingPunct="0">
        <a:spcBef>
          <a:spcPct val="20000"/>
        </a:spcBef>
        <a:spcAft>
          <a:spcPct val="0"/>
        </a:spcAft>
        <a:buChar char="»"/>
        <a:defRPr sz="2000">
          <a:solidFill>
            <a:schemeClr val="tx1"/>
          </a:solidFill>
          <a:latin typeface="Calibri" pitchFamily="34" charset="0"/>
          <a:ea typeface="ＭＳ Ｐゴシック" panose="020B0600070205080204" pitchFamily="34" charset="-128"/>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4386" name="Rectangle 1026">
            <a:extLst>
              <a:ext uri="{FF2B5EF4-FFF2-40B4-BE49-F238E27FC236}">
                <a16:creationId xmlns:a16="http://schemas.microsoft.com/office/drawing/2014/main" id="{5146EDB1-35AF-44BE-B699-B00268039CC9}"/>
              </a:ext>
            </a:extLst>
          </p:cNvPr>
          <p:cNvSpPr>
            <a:spLocks noGrp="1" noChangeArrowheads="1"/>
          </p:cNvSpPr>
          <p:nvPr>
            <p:ph type="title"/>
          </p:nvPr>
        </p:nvSpPr>
        <p:spPr bwMode="auto">
          <a:xfrm>
            <a:off x="228600" y="0"/>
            <a:ext cx="86106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44387" name="Rectangle 1027">
            <a:extLst>
              <a:ext uri="{FF2B5EF4-FFF2-40B4-BE49-F238E27FC236}">
                <a16:creationId xmlns:a16="http://schemas.microsoft.com/office/drawing/2014/main" id="{11036A89-4ACB-4584-B26B-6B996ECD132C}"/>
              </a:ext>
            </a:extLst>
          </p:cNvPr>
          <p:cNvSpPr>
            <a:spLocks noGrp="1" noChangeArrowheads="1"/>
          </p:cNvSpPr>
          <p:nvPr>
            <p:ph type="body" idx="1"/>
          </p:nvPr>
        </p:nvSpPr>
        <p:spPr bwMode="auto">
          <a:xfrm>
            <a:off x="228600" y="898525"/>
            <a:ext cx="8610600"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31318EF5-EE6F-AA49-93D4-51D624D95F4E}"/>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mj-lt"/>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1A7905B3-DB59-0F4F-9A20-875E10614F4C}"/>
              </a:ext>
            </a:extLst>
          </p:cNvPr>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panose="02020404030301010803" pitchFamily="18" charset="0"/>
                <a:ea typeface="ＭＳ Ｐゴシック" panose="020B0600070205080204" pitchFamily="34" charset="-128"/>
                <a:cs typeface="Arial" panose="020B0604020202020204" pitchFamily="34" charset="0"/>
              </a:defRPr>
            </a:lvl1pPr>
          </a:lstStyle>
          <a:p>
            <a:pPr>
              <a:defRPr/>
            </a:pPr>
            <a:fld id="{68DF0978-9E59-4A1E-BCA7-73AF9D914803}" type="slidenum">
              <a:rPr lang="en-US" altLang="en-US"/>
              <a:pPr>
                <a:defRPr/>
              </a:pPr>
              <a:t>‹#›</a:t>
            </a:fld>
            <a:endParaRPr lang="en-US" altLang="en-US"/>
          </a:p>
        </p:txBody>
      </p:sp>
      <p:sp>
        <p:nvSpPr>
          <p:cNvPr id="144390" name="Line 1032">
            <a:extLst>
              <a:ext uri="{FF2B5EF4-FFF2-40B4-BE49-F238E27FC236}">
                <a16:creationId xmlns:a16="http://schemas.microsoft.com/office/drawing/2014/main" id="{3B1714DC-CE12-4EEC-A35B-1754E159839A}"/>
              </a:ext>
            </a:extLst>
          </p:cNvPr>
          <p:cNvSpPr>
            <a:spLocks noChangeShapeType="1"/>
          </p:cNvSpPr>
          <p:nvPr/>
        </p:nvSpPr>
        <p:spPr bwMode="auto">
          <a:xfrm>
            <a:off x="228600" y="6481763"/>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4391" name="Line 1033">
            <a:extLst>
              <a:ext uri="{FF2B5EF4-FFF2-40B4-BE49-F238E27FC236}">
                <a16:creationId xmlns:a16="http://schemas.microsoft.com/office/drawing/2014/main" id="{53F55B5E-61D3-40AB-A12A-E56E90248C7A}"/>
              </a:ext>
            </a:extLst>
          </p:cNvPr>
          <p:cNvSpPr>
            <a:spLocks noChangeShapeType="1"/>
          </p:cNvSpPr>
          <p:nvPr userDrawn="1"/>
        </p:nvSpPr>
        <p:spPr bwMode="auto">
          <a:xfrm>
            <a:off x="228600" y="898525"/>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5926" r:id="rId1"/>
    <p:sldLayoutId id="2147485904" r:id="rId2"/>
    <p:sldLayoutId id="2147485905" r:id="rId3"/>
    <p:sldLayoutId id="2147485906" r:id="rId4"/>
    <p:sldLayoutId id="2147485907" r:id="rId5"/>
    <p:sldLayoutId id="2147485908" r:id="rId6"/>
    <p:sldLayoutId id="2147485909" r:id="rId7"/>
    <p:sldLayoutId id="2147485910" r:id="rId8"/>
    <p:sldLayoutId id="2147485911" r:id="rId9"/>
    <p:sldLayoutId id="2147485912" r:id="rId10"/>
    <p:sldLayoutId id="2147485913" r:id="rId11"/>
    <p:sldLayoutId id="2147485914" r:id="rId12"/>
    <p:sldLayoutId id="2147485927" r:id="rId13"/>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anose="05000000000000000000"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anose="05000000000000000000"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anose="05000000000000000000"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anose="05000000000000000000"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1026">
            <a:extLst>
              <a:ext uri="{FF2B5EF4-FFF2-40B4-BE49-F238E27FC236}">
                <a16:creationId xmlns:a16="http://schemas.microsoft.com/office/drawing/2014/main" id="{865AD8C6-C434-480A-9922-F55382969131}"/>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4339" name="Rectangle 1027">
            <a:extLst>
              <a:ext uri="{FF2B5EF4-FFF2-40B4-BE49-F238E27FC236}">
                <a16:creationId xmlns:a16="http://schemas.microsoft.com/office/drawing/2014/main" id="{6448AF15-E18A-458C-AF56-2C39E1B48D1A}"/>
              </a:ext>
            </a:extLst>
          </p:cNvPr>
          <p:cNvSpPr>
            <a:spLocks noGrp="1" noChangeArrowheads="1"/>
          </p:cNvSpPr>
          <p:nvPr>
            <p:ph type="body" idx="1"/>
          </p:nvPr>
        </p:nvSpPr>
        <p:spPr bwMode="auto">
          <a:xfrm>
            <a:off x="228600" y="898525"/>
            <a:ext cx="8610600"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7DB5E3CD-5A93-A540-85B0-16B614DA78EE}"/>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mj-lt"/>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F010677D-8C84-0045-A400-A8B7BC2BCB2A}"/>
              </a:ext>
            </a:extLst>
          </p:cNvPr>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charset="0"/>
                <a:ea typeface="ＭＳ Ｐゴシック" charset="-128"/>
              </a:defRPr>
            </a:lvl1pPr>
          </a:lstStyle>
          <a:p>
            <a:pPr>
              <a:defRPr/>
            </a:pPr>
            <a:fld id="{AAEDCA07-9FA9-41B8-89C1-562582E85B58}" type="slidenum">
              <a:rPr lang="en-US" altLang="en-US"/>
              <a:pPr>
                <a:defRPr/>
              </a:pPr>
              <a:t>‹#›</a:t>
            </a:fld>
            <a:endParaRPr lang="en-US" altLang="en-US"/>
          </a:p>
        </p:txBody>
      </p:sp>
      <p:sp>
        <p:nvSpPr>
          <p:cNvPr id="14342" name="Line 1032">
            <a:extLst>
              <a:ext uri="{FF2B5EF4-FFF2-40B4-BE49-F238E27FC236}">
                <a16:creationId xmlns:a16="http://schemas.microsoft.com/office/drawing/2014/main" id="{3C7C24F3-3EA7-4FED-81D1-D3AACE7DC789}"/>
              </a:ext>
            </a:extLst>
          </p:cNvPr>
          <p:cNvSpPr>
            <a:spLocks noChangeShapeType="1"/>
          </p:cNvSpPr>
          <p:nvPr/>
        </p:nvSpPr>
        <p:spPr bwMode="auto">
          <a:xfrm>
            <a:off x="228600" y="6481763"/>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43" name="Line 1033">
            <a:extLst>
              <a:ext uri="{FF2B5EF4-FFF2-40B4-BE49-F238E27FC236}">
                <a16:creationId xmlns:a16="http://schemas.microsoft.com/office/drawing/2014/main" id="{158E50CA-7A45-482D-8EAC-8D18C5F8CAB6}"/>
              </a:ext>
            </a:extLst>
          </p:cNvPr>
          <p:cNvSpPr>
            <a:spLocks noChangeShapeType="1"/>
          </p:cNvSpPr>
          <p:nvPr userDrawn="1"/>
        </p:nvSpPr>
        <p:spPr bwMode="auto">
          <a:xfrm>
            <a:off x="228600" y="898525"/>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5916" r:id="rId1"/>
    <p:sldLayoutId id="2147485795" r:id="rId2"/>
    <p:sldLayoutId id="2147485796" r:id="rId3"/>
    <p:sldLayoutId id="2147485797" r:id="rId4"/>
    <p:sldLayoutId id="2147485798" r:id="rId5"/>
    <p:sldLayoutId id="2147485799" r:id="rId6"/>
    <p:sldLayoutId id="2147485800" r:id="rId7"/>
    <p:sldLayoutId id="2147485801" r:id="rId8"/>
    <p:sldLayoutId id="2147485802" r:id="rId9"/>
    <p:sldLayoutId id="2147485803" r:id="rId10"/>
    <p:sldLayoutId id="2147485804" r:id="rId11"/>
    <p:sldLayoutId id="2147485805"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anose="05000000000000000000"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anose="05000000000000000000"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anose="05000000000000000000"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anose="05000000000000000000"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1026">
            <a:extLst>
              <a:ext uri="{FF2B5EF4-FFF2-40B4-BE49-F238E27FC236}">
                <a16:creationId xmlns:a16="http://schemas.microsoft.com/office/drawing/2014/main" id="{82790F8B-5529-4345-915F-E2D169FDF387}"/>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27651" name="Rectangle 1027">
            <a:extLst>
              <a:ext uri="{FF2B5EF4-FFF2-40B4-BE49-F238E27FC236}">
                <a16:creationId xmlns:a16="http://schemas.microsoft.com/office/drawing/2014/main" id="{B35590C2-A6D9-4781-9F49-E94FC4D4FA0E}"/>
              </a:ext>
            </a:extLst>
          </p:cNvPr>
          <p:cNvSpPr>
            <a:spLocks noGrp="1" noChangeArrowheads="1"/>
          </p:cNvSpPr>
          <p:nvPr>
            <p:ph type="body" idx="1"/>
          </p:nvPr>
        </p:nvSpPr>
        <p:spPr bwMode="auto">
          <a:xfrm>
            <a:off x="228600" y="898525"/>
            <a:ext cx="8610600"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B9BB04DE-6185-4343-B0EF-DBA870DB8CCD}"/>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solidFill>
                  <a:srgbClr val="000000"/>
                </a:solidFill>
                <a:latin typeface="+mj-lt"/>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F99D065C-8E5C-184C-AA8E-829D65E96F85}"/>
              </a:ext>
            </a:extLst>
          </p:cNvPr>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solidFill>
                  <a:srgbClr val="000000"/>
                </a:solidFill>
                <a:latin typeface="Garamond" panose="02020404030301010803" pitchFamily="18" charset="0"/>
                <a:ea typeface="ＭＳ Ｐゴシック" panose="020B0600070205080204" pitchFamily="34" charset="-128"/>
                <a:cs typeface="Arial" panose="020B0604020202020204" pitchFamily="34" charset="0"/>
              </a:defRPr>
            </a:lvl1pPr>
          </a:lstStyle>
          <a:p>
            <a:pPr>
              <a:defRPr/>
            </a:pPr>
            <a:fld id="{4C95B8C1-724B-4334-8CE7-C67EFDBCCFBD}" type="slidenum">
              <a:rPr lang="en-US" altLang="en-US"/>
              <a:pPr>
                <a:defRPr/>
              </a:pPr>
              <a:t>‹#›</a:t>
            </a:fld>
            <a:endParaRPr lang="en-US" altLang="en-US"/>
          </a:p>
        </p:txBody>
      </p:sp>
      <p:sp>
        <p:nvSpPr>
          <p:cNvPr id="27654" name="Line 1032">
            <a:extLst>
              <a:ext uri="{FF2B5EF4-FFF2-40B4-BE49-F238E27FC236}">
                <a16:creationId xmlns:a16="http://schemas.microsoft.com/office/drawing/2014/main" id="{96E96D9C-6EE9-47D1-B23F-99C8964194C4}"/>
              </a:ext>
            </a:extLst>
          </p:cNvPr>
          <p:cNvSpPr>
            <a:spLocks noChangeShapeType="1"/>
          </p:cNvSpPr>
          <p:nvPr/>
        </p:nvSpPr>
        <p:spPr bwMode="auto">
          <a:xfrm>
            <a:off x="228600" y="6481763"/>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55" name="Line 1033">
            <a:extLst>
              <a:ext uri="{FF2B5EF4-FFF2-40B4-BE49-F238E27FC236}">
                <a16:creationId xmlns:a16="http://schemas.microsoft.com/office/drawing/2014/main" id="{114E49C3-D8BC-4278-975D-C717CD2E9540}"/>
              </a:ext>
            </a:extLst>
          </p:cNvPr>
          <p:cNvSpPr>
            <a:spLocks noChangeShapeType="1"/>
          </p:cNvSpPr>
          <p:nvPr userDrawn="1"/>
        </p:nvSpPr>
        <p:spPr bwMode="auto">
          <a:xfrm>
            <a:off x="228600" y="898525"/>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5917" r:id="rId1"/>
    <p:sldLayoutId id="2147485806" r:id="rId2"/>
    <p:sldLayoutId id="2147485807" r:id="rId3"/>
    <p:sldLayoutId id="2147485808" r:id="rId4"/>
    <p:sldLayoutId id="2147485809" r:id="rId5"/>
    <p:sldLayoutId id="2147485810" r:id="rId6"/>
    <p:sldLayoutId id="2147485811" r:id="rId7"/>
    <p:sldLayoutId id="2147485812" r:id="rId8"/>
    <p:sldLayoutId id="2147485813" r:id="rId9"/>
    <p:sldLayoutId id="2147485814" r:id="rId10"/>
    <p:sldLayoutId id="2147485815" r:id="rId11"/>
    <p:sldLayoutId id="2147485816"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anose="05000000000000000000"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anose="05000000000000000000"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anose="05000000000000000000"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anose="05000000000000000000"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62" name="Rectangle 1026">
            <a:extLst>
              <a:ext uri="{FF2B5EF4-FFF2-40B4-BE49-F238E27FC236}">
                <a16:creationId xmlns:a16="http://schemas.microsoft.com/office/drawing/2014/main" id="{4CF26A8B-FD5C-44F4-8CDF-AB3782E46FE4}"/>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40963" name="Rectangle 1027">
            <a:extLst>
              <a:ext uri="{FF2B5EF4-FFF2-40B4-BE49-F238E27FC236}">
                <a16:creationId xmlns:a16="http://schemas.microsoft.com/office/drawing/2014/main" id="{200558B6-A4F9-4681-8400-8A9494AA1E18}"/>
              </a:ext>
            </a:extLst>
          </p:cNvPr>
          <p:cNvSpPr>
            <a:spLocks noGrp="1" noChangeArrowheads="1"/>
          </p:cNvSpPr>
          <p:nvPr>
            <p:ph type="body" idx="1"/>
          </p:nvPr>
        </p:nvSpPr>
        <p:spPr bwMode="auto">
          <a:xfrm>
            <a:off x="228600" y="1371600"/>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0CF668F9-4B1A-0645-B61D-F4AE49001A6C}"/>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Garamond" pitchFamily="18" charset="0"/>
                <a:ea typeface="ＭＳ Ｐゴシック" panose="020B0600070205080204" pitchFamily="34" charset="-128"/>
              </a:defRPr>
            </a:lvl1pPr>
          </a:lstStyle>
          <a:p>
            <a:pPr>
              <a:defRPr/>
            </a:pPr>
            <a:endParaRPr lang="en-US" altLang="en-US"/>
          </a:p>
        </p:txBody>
      </p:sp>
      <p:sp>
        <p:nvSpPr>
          <p:cNvPr id="100358" name="Rectangle 1030">
            <a:extLst>
              <a:ext uri="{FF2B5EF4-FFF2-40B4-BE49-F238E27FC236}">
                <a16:creationId xmlns:a16="http://schemas.microsoft.com/office/drawing/2014/main" id="{38A1E847-A31C-D34C-A015-55B738BD153E}"/>
              </a:ext>
            </a:extLst>
          </p:cNvPr>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latin typeface="Garamond" pitchFamily="18" charset="0"/>
                <a:ea typeface="ＭＳ Ｐゴシック" panose="020B0600070205080204" pitchFamily="34" charset="-128"/>
              </a:defRPr>
            </a:lvl1pPr>
          </a:lstStyle>
          <a:p>
            <a:pPr>
              <a:defRPr/>
            </a:pPr>
            <a:fld id="{5B645C2A-41BE-4B6F-AA8F-71C04B5A60BB}" type="slidenum">
              <a:rPr lang="en-US" altLang="en-US"/>
              <a:pPr>
                <a:defRPr/>
              </a:pPr>
              <a:t>‹#›</a:t>
            </a:fld>
            <a:endParaRPr lang="en-US" altLang="en-US"/>
          </a:p>
        </p:txBody>
      </p:sp>
      <p:sp>
        <p:nvSpPr>
          <p:cNvPr id="40966" name="Line 1032">
            <a:extLst>
              <a:ext uri="{FF2B5EF4-FFF2-40B4-BE49-F238E27FC236}">
                <a16:creationId xmlns:a16="http://schemas.microsoft.com/office/drawing/2014/main" id="{B32E9A9B-5494-4F03-80A4-B5BB1E755D90}"/>
              </a:ext>
            </a:extLst>
          </p:cNvPr>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0967" name="Line 1033">
            <a:extLst>
              <a:ext uri="{FF2B5EF4-FFF2-40B4-BE49-F238E27FC236}">
                <a16:creationId xmlns:a16="http://schemas.microsoft.com/office/drawing/2014/main" id="{1770AC06-9B19-4194-B4E2-AB80A9F8AF5C}"/>
              </a:ext>
            </a:extLst>
          </p:cNvPr>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40968" name="Picture 7" descr="safari.png">
            <a:extLst>
              <a:ext uri="{FF2B5EF4-FFF2-40B4-BE49-F238E27FC236}">
                <a16:creationId xmlns:a16="http://schemas.microsoft.com/office/drawing/2014/main" id="{FDC1EB49-4F51-4280-81F1-B6496DF5007C}"/>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79388" y="6453188"/>
            <a:ext cx="1079500"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918" r:id="rId1"/>
    <p:sldLayoutId id="2147485817" r:id="rId2"/>
    <p:sldLayoutId id="2147485818" r:id="rId3"/>
    <p:sldLayoutId id="2147485819" r:id="rId4"/>
    <p:sldLayoutId id="2147485820" r:id="rId5"/>
    <p:sldLayoutId id="2147485821" r:id="rId6"/>
    <p:sldLayoutId id="2147485822" r:id="rId7"/>
    <p:sldLayoutId id="2147485823" r:id="rId8"/>
    <p:sldLayoutId id="2147485824" r:id="rId9"/>
    <p:sldLayoutId id="2147485825" r:id="rId10"/>
    <p:sldLayoutId id="2147485826"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anose="05000000000000000000"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anose="05000000000000000000"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anose="05000000000000000000"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anose="05000000000000000000"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7218" name="Rectangle 1026">
            <a:extLst>
              <a:ext uri="{FF2B5EF4-FFF2-40B4-BE49-F238E27FC236}">
                <a16:creationId xmlns:a16="http://schemas.microsoft.com/office/drawing/2014/main" id="{EC53C472-1837-42AF-9D8F-95AABA3D8435}"/>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37219" name="Rectangle 1027">
            <a:extLst>
              <a:ext uri="{FF2B5EF4-FFF2-40B4-BE49-F238E27FC236}">
                <a16:creationId xmlns:a16="http://schemas.microsoft.com/office/drawing/2014/main" id="{B1D2D2C7-2B05-4FC2-8711-B0FA1C3D287C}"/>
              </a:ext>
            </a:extLst>
          </p:cNvPr>
          <p:cNvSpPr>
            <a:spLocks noGrp="1" noChangeArrowheads="1"/>
          </p:cNvSpPr>
          <p:nvPr>
            <p:ph type="body" idx="1"/>
          </p:nvPr>
        </p:nvSpPr>
        <p:spPr bwMode="auto">
          <a:xfrm>
            <a:off x="228600" y="898525"/>
            <a:ext cx="8610600"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B9BB04DE-6185-4343-B0EF-DBA870DB8CCD}"/>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solidFill>
                  <a:srgbClr val="000000"/>
                </a:solidFill>
                <a:latin typeface="+mj-lt"/>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F99D065C-8E5C-184C-AA8E-829D65E96F85}"/>
              </a:ext>
            </a:extLst>
          </p:cNvPr>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solidFill>
                  <a:srgbClr val="000000"/>
                </a:solidFill>
                <a:latin typeface="Garamond" panose="02020404030301010803" pitchFamily="18" charset="0"/>
                <a:ea typeface="ＭＳ Ｐゴシック" panose="020B0600070205080204" pitchFamily="34" charset="-128"/>
                <a:cs typeface="Arial" panose="020B0604020202020204" pitchFamily="34" charset="0"/>
              </a:defRPr>
            </a:lvl1pPr>
          </a:lstStyle>
          <a:p>
            <a:pPr>
              <a:defRPr/>
            </a:pPr>
            <a:fld id="{652A13B8-88F9-4BFC-9392-B2D207DD9C52}" type="slidenum">
              <a:rPr lang="en-US" altLang="en-US"/>
              <a:pPr>
                <a:defRPr/>
              </a:pPr>
              <a:t>‹#›</a:t>
            </a:fld>
            <a:endParaRPr lang="en-US" altLang="en-US"/>
          </a:p>
        </p:txBody>
      </p:sp>
      <p:sp>
        <p:nvSpPr>
          <p:cNvPr id="137222" name="Line 1032">
            <a:extLst>
              <a:ext uri="{FF2B5EF4-FFF2-40B4-BE49-F238E27FC236}">
                <a16:creationId xmlns:a16="http://schemas.microsoft.com/office/drawing/2014/main" id="{0A1ACA5F-2030-420E-809C-45044C21846C}"/>
              </a:ext>
            </a:extLst>
          </p:cNvPr>
          <p:cNvSpPr>
            <a:spLocks noChangeShapeType="1"/>
          </p:cNvSpPr>
          <p:nvPr/>
        </p:nvSpPr>
        <p:spPr bwMode="auto">
          <a:xfrm>
            <a:off x="228600" y="6481763"/>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7223" name="Line 1033">
            <a:extLst>
              <a:ext uri="{FF2B5EF4-FFF2-40B4-BE49-F238E27FC236}">
                <a16:creationId xmlns:a16="http://schemas.microsoft.com/office/drawing/2014/main" id="{658B79C6-61DE-4DF3-BEE5-CD89B981AC37}"/>
              </a:ext>
            </a:extLst>
          </p:cNvPr>
          <p:cNvSpPr>
            <a:spLocks noChangeShapeType="1"/>
          </p:cNvSpPr>
          <p:nvPr userDrawn="1"/>
        </p:nvSpPr>
        <p:spPr bwMode="auto">
          <a:xfrm>
            <a:off x="228600" y="898525"/>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5919" r:id="rId1"/>
    <p:sldLayoutId id="2147485827" r:id="rId2"/>
    <p:sldLayoutId id="2147485828" r:id="rId3"/>
    <p:sldLayoutId id="2147485829" r:id="rId4"/>
    <p:sldLayoutId id="2147485830" r:id="rId5"/>
    <p:sldLayoutId id="2147485831" r:id="rId6"/>
    <p:sldLayoutId id="2147485832" r:id="rId7"/>
    <p:sldLayoutId id="2147485833" r:id="rId8"/>
    <p:sldLayoutId id="2147485834" r:id="rId9"/>
    <p:sldLayoutId id="2147485835" r:id="rId10"/>
    <p:sldLayoutId id="2147485836" r:id="rId11"/>
    <p:sldLayoutId id="2147485837"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anose="05000000000000000000"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anose="05000000000000000000"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anose="05000000000000000000"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anose="05000000000000000000"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8242" name="Rectangle 1026">
            <a:extLst>
              <a:ext uri="{FF2B5EF4-FFF2-40B4-BE49-F238E27FC236}">
                <a16:creationId xmlns:a16="http://schemas.microsoft.com/office/drawing/2014/main" id="{32CCB707-F894-44D7-8511-7ACFCDD5968A}"/>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38243" name="Rectangle 1027">
            <a:extLst>
              <a:ext uri="{FF2B5EF4-FFF2-40B4-BE49-F238E27FC236}">
                <a16:creationId xmlns:a16="http://schemas.microsoft.com/office/drawing/2014/main" id="{BF7A215F-DCFF-45D2-A8FB-3413AB332973}"/>
              </a:ext>
            </a:extLst>
          </p:cNvPr>
          <p:cNvSpPr>
            <a:spLocks noGrp="1" noChangeArrowheads="1"/>
          </p:cNvSpPr>
          <p:nvPr>
            <p:ph type="body" idx="1"/>
          </p:nvPr>
        </p:nvSpPr>
        <p:spPr bwMode="auto">
          <a:xfrm>
            <a:off x="228600" y="898525"/>
            <a:ext cx="8610600"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31318EF5-EE6F-AA49-93D4-51D624D95F4E}"/>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mj-lt"/>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1A7905B3-DB59-0F4F-9A20-875E10614F4C}"/>
              </a:ext>
            </a:extLst>
          </p:cNvPr>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panose="02020404030301010803" pitchFamily="18" charset="0"/>
                <a:ea typeface="ＭＳ Ｐゴシック" panose="020B0600070205080204" pitchFamily="34" charset="-128"/>
                <a:cs typeface="Arial" panose="020B0604020202020204" pitchFamily="34" charset="0"/>
              </a:defRPr>
            </a:lvl1pPr>
          </a:lstStyle>
          <a:p>
            <a:pPr>
              <a:defRPr/>
            </a:pPr>
            <a:fld id="{FAA3E27A-B7D3-4EA3-B1A5-155D3B29E9B3}" type="slidenum">
              <a:rPr lang="en-US" altLang="en-US"/>
              <a:pPr>
                <a:defRPr/>
              </a:pPr>
              <a:t>‹#›</a:t>
            </a:fld>
            <a:endParaRPr lang="en-US" altLang="en-US"/>
          </a:p>
        </p:txBody>
      </p:sp>
      <p:sp>
        <p:nvSpPr>
          <p:cNvPr id="138246" name="Line 1032">
            <a:extLst>
              <a:ext uri="{FF2B5EF4-FFF2-40B4-BE49-F238E27FC236}">
                <a16:creationId xmlns:a16="http://schemas.microsoft.com/office/drawing/2014/main" id="{00E33D2C-92AC-4726-B480-13F81C349EA8}"/>
              </a:ext>
            </a:extLst>
          </p:cNvPr>
          <p:cNvSpPr>
            <a:spLocks noChangeShapeType="1"/>
          </p:cNvSpPr>
          <p:nvPr/>
        </p:nvSpPr>
        <p:spPr bwMode="auto">
          <a:xfrm>
            <a:off x="228600" y="6481763"/>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8247" name="Line 1033">
            <a:extLst>
              <a:ext uri="{FF2B5EF4-FFF2-40B4-BE49-F238E27FC236}">
                <a16:creationId xmlns:a16="http://schemas.microsoft.com/office/drawing/2014/main" id="{709BA65B-7810-4DDC-8E63-D3060234A711}"/>
              </a:ext>
            </a:extLst>
          </p:cNvPr>
          <p:cNvSpPr>
            <a:spLocks noChangeShapeType="1"/>
          </p:cNvSpPr>
          <p:nvPr userDrawn="1"/>
        </p:nvSpPr>
        <p:spPr bwMode="auto">
          <a:xfrm>
            <a:off x="228600" y="898525"/>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5920" r:id="rId1"/>
    <p:sldLayoutId id="2147485838" r:id="rId2"/>
    <p:sldLayoutId id="2147485839" r:id="rId3"/>
    <p:sldLayoutId id="2147485840" r:id="rId4"/>
    <p:sldLayoutId id="2147485841" r:id="rId5"/>
    <p:sldLayoutId id="2147485842" r:id="rId6"/>
    <p:sldLayoutId id="2147485843" r:id="rId7"/>
    <p:sldLayoutId id="2147485844" r:id="rId8"/>
    <p:sldLayoutId id="2147485845" r:id="rId9"/>
    <p:sldLayoutId id="2147485846" r:id="rId10"/>
    <p:sldLayoutId id="2147485847" r:id="rId11"/>
    <p:sldLayoutId id="2147485848"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anose="05000000000000000000"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anose="05000000000000000000"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anose="05000000000000000000"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anose="05000000000000000000"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9266" name="Rectangle 2">
            <a:extLst>
              <a:ext uri="{FF2B5EF4-FFF2-40B4-BE49-F238E27FC236}">
                <a16:creationId xmlns:a16="http://schemas.microsoft.com/office/drawing/2014/main" id="{D837E47A-299F-4995-A7F0-0A1A1EDFA3AB}"/>
              </a:ext>
            </a:extLst>
          </p:cNvPr>
          <p:cNvSpPr>
            <a:spLocks noGrp="1" noChangeArrowheads="1"/>
          </p:cNvSpPr>
          <p:nvPr>
            <p:ph type="title"/>
          </p:nvPr>
        </p:nvSpPr>
        <p:spPr bwMode="auto">
          <a:xfrm>
            <a:off x="374650" y="371475"/>
            <a:ext cx="759142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39267" name="Rectangle 3">
            <a:extLst>
              <a:ext uri="{FF2B5EF4-FFF2-40B4-BE49-F238E27FC236}">
                <a16:creationId xmlns:a16="http://schemas.microsoft.com/office/drawing/2014/main" id="{C6D623E5-8B92-484D-8537-ED7D9AE7856A}"/>
              </a:ext>
            </a:extLst>
          </p:cNvPr>
          <p:cNvSpPr>
            <a:spLocks noGrp="1" noChangeArrowheads="1"/>
          </p:cNvSpPr>
          <p:nvPr>
            <p:ph type="body" idx="1"/>
          </p:nvPr>
        </p:nvSpPr>
        <p:spPr bwMode="auto">
          <a:xfrm>
            <a:off x="396875" y="1362075"/>
            <a:ext cx="7896225" cy="497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p:txBody>
      </p:sp>
      <p:sp>
        <p:nvSpPr>
          <p:cNvPr id="475140" name="Text Box 5">
            <a:extLst>
              <a:ext uri="{FF2B5EF4-FFF2-40B4-BE49-F238E27FC236}">
                <a16:creationId xmlns:a16="http://schemas.microsoft.com/office/drawing/2014/main" id="{523DBFEB-0A45-814E-99E0-EE5660C08911}"/>
              </a:ext>
            </a:extLst>
          </p:cNvPr>
          <p:cNvSpPr txBox="1">
            <a:spLocks noChangeArrowheads="1"/>
          </p:cNvSpPr>
          <p:nvPr/>
        </p:nvSpPr>
        <p:spPr bwMode="auto">
          <a:xfrm>
            <a:off x="7897813" y="-26988"/>
            <a:ext cx="130968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defRPr/>
            </a:pPr>
            <a:r>
              <a:rPr lang="en-US" altLang="en-US" sz="1200">
                <a:solidFill>
                  <a:schemeClr val="bg1"/>
                </a:solidFill>
                <a:latin typeface="Times New Roman" charset="0"/>
              </a:rPr>
              <a:t>Carnegie Mellon</a:t>
            </a:r>
          </a:p>
        </p:txBody>
      </p:sp>
      <p:sp>
        <p:nvSpPr>
          <p:cNvPr id="475141" name="TextBox 1">
            <a:extLst>
              <a:ext uri="{FF2B5EF4-FFF2-40B4-BE49-F238E27FC236}">
                <a16:creationId xmlns:a16="http://schemas.microsoft.com/office/drawing/2014/main" id="{40380F23-C2B3-E547-BB4C-EB3A465D76B6}"/>
              </a:ext>
            </a:extLst>
          </p:cNvPr>
          <p:cNvSpPr txBox="1">
            <a:spLocks noChangeArrowheads="1"/>
          </p:cNvSpPr>
          <p:nvPr/>
        </p:nvSpPr>
        <p:spPr bwMode="auto">
          <a:xfrm>
            <a:off x="8229600" y="6400800"/>
            <a:ext cx="6985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r">
              <a:defRPr/>
            </a:pPr>
            <a:fld id="{73D06F85-E86D-4BE6-85BD-6AAB8F2B9EBA}" type="slidenum">
              <a:rPr lang="de-CH" altLang="en-US" sz="1400" smtClean="0">
                <a:solidFill>
                  <a:srgbClr val="A6A6A6"/>
                </a:solidFill>
                <a:latin typeface="Calibri" charset="0"/>
              </a:rPr>
              <a:pPr algn="r">
                <a:defRPr/>
              </a:pPr>
              <a:t>‹#›</a:t>
            </a:fld>
            <a:endParaRPr lang="de-CH" altLang="en-US" sz="1400">
              <a:solidFill>
                <a:srgbClr val="A6A6A6"/>
              </a:solidFill>
              <a:latin typeface="Calibri" charset="0"/>
            </a:endParaRPr>
          </a:p>
        </p:txBody>
      </p:sp>
    </p:spTree>
  </p:cSld>
  <p:clrMap bg1="lt1" tx1="dk1" bg2="lt2" tx2="dk2" accent1="accent1" accent2="accent2" accent3="accent3" accent4="accent4" accent5="accent5" accent6="accent6" hlink="hlink" folHlink="folHlink"/>
  <p:sldLayoutIdLst>
    <p:sldLayoutId id="2147485921" r:id="rId1"/>
    <p:sldLayoutId id="2147485849" r:id="rId2"/>
    <p:sldLayoutId id="2147485850" r:id="rId3"/>
    <p:sldLayoutId id="2147485851" r:id="rId4"/>
    <p:sldLayoutId id="2147485852" r:id="rId5"/>
    <p:sldLayoutId id="2147485853" r:id="rId6"/>
    <p:sldLayoutId id="2147485854" r:id="rId7"/>
    <p:sldLayoutId id="2147485855" r:id="rId8"/>
    <p:sldLayoutId id="2147485856" r:id="rId9"/>
    <p:sldLayoutId id="2147485857" r:id="rId10"/>
    <p:sldLayoutId id="2147485858" r:id="rId11"/>
    <p:sldLayoutId id="2147485859" r:id="rId12"/>
  </p:sldLayoutIdLst>
  <p:hf hdr="0" ftr="0" dt="0"/>
  <p:txStyles>
    <p:titleStyle>
      <a:lvl1pPr marL="119063" indent="-119063" algn="l" rtl="0" eaLnBrk="0" fontAlgn="base" hangingPunct="0">
        <a:spcBef>
          <a:spcPct val="0"/>
        </a:spcBef>
        <a:spcAft>
          <a:spcPct val="0"/>
        </a:spcAft>
        <a:defRPr sz="3600" b="1">
          <a:solidFill>
            <a:schemeClr val="tx1"/>
          </a:solidFill>
          <a:latin typeface="Calibri" pitchFamily="34" charset="0"/>
          <a:ea typeface="+mj-ea"/>
          <a:cs typeface="+mj-cs"/>
        </a:defRPr>
      </a:lvl1pPr>
      <a:lvl2pPr marL="119063" indent="-119063" algn="l" rtl="0" eaLnBrk="0" fontAlgn="base" hangingPunct="0">
        <a:spcBef>
          <a:spcPct val="0"/>
        </a:spcBef>
        <a:spcAft>
          <a:spcPct val="0"/>
        </a:spcAft>
        <a:defRPr sz="3600" b="1">
          <a:solidFill>
            <a:schemeClr val="tx1"/>
          </a:solidFill>
          <a:latin typeface="Calibri" charset="0"/>
        </a:defRPr>
      </a:lvl2pPr>
      <a:lvl3pPr marL="119063" indent="-119063" algn="l" rtl="0" eaLnBrk="0" fontAlgn="base" hangingPunct="0">
        <a:spcBef>
          <a:spcPct val="0"/>
        </a:spcBef>
        <a:spcAft>
          <a:spcPct val="0"/>
        </a:spcAft>
        <a:defRPr sz="3600" b="1">
          <a:solidFill>
            <a:schemeClr val="tx1"/>
          </a:solidFill>
          <a:latin typeface="Calibri" charset="0"/>
        </a:defRPr>
      </a:lvl3pPr>
      <a:lvl4pPr marL="119063" indent="-119063" algn="l" rtl="0" eaLnBrk="0" fontAlgn="base" hangingPunct="0">
        <a:spcBef>
          <a:spcPct val="0"/>
        </a:spcBef>
        <a:spcAft>
          <a:spcPct val="0"/>
        </a:spcAft>
        <a:defRPr sz="3600" b="1">
          <a:solidFill>
            <a:schemeClr val="tx1"/>
          </a:solidFill>
          <a:latin typeface="Calibri" charset="0"/>
        </a:defRPr>
      </a:lvl4pPr>
      <a:lvl5pPr marL="119063" indent="-119063" algn="l" rtl="0" eaLnBrk="0" fontAlgn="base" hangingPunct="0">
        <a:spcBef>
          <a:spcPct val="0"/>
        </a:spcBef>
        <a:spcAft>
          <a:spcPct val="0"/>
        </a:spcAft>
        <a:defRPr sz="3600" b="1">
          <a:solidFill>
            <a:schemeClr val="tx1"/>
          </a:solidFill>
          <a:latin typeface="Calibri" charset="0"/>
        </a:defRPr>
      </a:lvl5pPr>
      <a:lvl6pPr marL="576263" algn="l" rtl="0" eaLnBrk="1" fontAlgn="base" hangingPunct="1">
        <a:spcBef>
          <a:spcPct val="0"/>
        </a:spcBef>
        <a:spcAft>
          <a:spcPct val="0"/>
        </a:spcAft>
        <a:defRPr sz="3600" b="1">
          <a:solidFill>
            <a:schemeClr val="tx1"/>
          </a:solidFill>
          <a:latin typeface="Arial Narrow" pitchFamily="34" charset="0"/>
        </a:defRPr>
      </a:lvl6pPr>
      <a:lvl7pPr marL="1033463" algn="l" rtl="0" eaLnBrk="1" fontAlgn="base" hangingPunct="1">
        <a:spcBef>
          <a:spcPct val="0"/>
        </a:spcBef>
        <a:spcAft>
          <a:spcPct val="0"/>
        </a:spcAft>
        <a:defRPr sz="3600" b="1">
          <a:solidFill>
            <a:schemeClr val="tx1"/>
          </a:solidFill>
          <a:latin typeface="Arial Narrow" pitchFamily="34" charset="0"/>
        </a:defRPr>
      </a:lvl7pPr>
      <a:lvl8pPr marL="1490663" algn="l" rtl="0" eaLnBrk="1" fontAlgn="base" hangingPunct="1">
        <a:spcBef>
          <a:spcPct val="0"/>
        </a:spcBef>
        <a:spcAft>
          <a:spcPct val="0"/>
        </a:spcAft>
        <a:defRPr sz="3600" b="1">
          <a:solidFill>
            <a:schemeClr val="tx1"/>
          </a:solidFill>
          <a:latin typeface="Arial Narrow" pitchFamily="34" charset="0"/>
        </a:defRPr>
      </a:lvl8pPr>
      <a:lvl9pPr marL="1947863" algn="l" rtl="0" eaLnBrk="1" fontAlgn="base" hangingPunct="1">
        <a:spcBef>
          <a:spcPct val="0"/>
        </a:spcBef>
        <a:spcAft>
          <a:spcPct val="0"/>
        </a:spcAft>
        <a:defRPr sz="3600" b="1">
          <a:solidFill>
            <a:schemeClr val="tx1"/>
          </a:solidFill>
          <a:latin typeface="Arial Narrow" pitchFamily="34" charset="0"/>
        </a:defRPr>
      </a:lvl9pPr>
    </p:titleStyle>
    <p:bodyStyle>
      <a:lvl1pPr marL="342900" indent="-342900" algn="l" rtl="0" eaLnBrk="0" fontAlgn="base" hangingPunct="0">
        <a:spcBef>
          <a:spcPts val="2400"/>
        </a:spcBef>
        <a:spcAft>
          <a:spcPct val="0"/>
        </a:spcAft>
        <a:buClr>
          <a:srgbClr val="A81E5B"/>
        </a:buClr>
        <a:buSzPct val="60000"/>
        <a:buFont typeface="Wingdings 2" panose="05020102010507070707" pitchFamily="18" charset="2"/>
        <a:buChar char="¢"/>
        <a:defRPr sz="2400" b="1">
          <a:solidFill>
            <a:schemeClr val="tx1"/>
          </a:solidFill>
          <a:latin typeface="Calibri" pitchFamily="34" charset="0"/>
          <a:ea typeface="+mn-ea"/>
          <a:cs typeface="+mn-cs"/>
        </a:defRPr>
      </a:lvl1pPr>
      <a:lvl2pPr marL="742950" indent="-285750" algn="l" rtl="0" eaLnBrk="0" fontAlgn="base" hangingPunct="0">
        <a:spcBef>
          <a:spcPts val="600"/>
        </a:spcBef>
        <a:spcAft>
          <a:spcPct val="0"/>
        </a:spcAft>
        <a:buClr>
          <a:srgbClr val="A81E5B"/>
        </a:buClr>
        <a:buSzPct val="110000"/>
        <a:buFont typeface="Wingdings" panose="05000000000000000000" pitchFamily="2" charset="2"/>
        <a:buChar char="§"/>
        <a:defRPr sz="2000">
          <a:solidFill>
            <a:schemeClr val="tx1"/>
          </a:solidFill>
          <a:latin typeface="Calibri" pitchFamily="34" charset="0"/>
        </a:defRPr>
      </a:lvl2pPr>
      <a:lvl3pPr marL="1143000" indent="-228600" algn="l" rtl="0" eaLnBrk="0" fontAlgn="base" hangingPunct="0">
        <a:spcBef>
          <a:spcPct val="20000"/>
        </a:spcBef>
        <a:spcAft>
          <a:spcPct val="0"/>
        </a:spcAft>
        <a:buSzPct val="80000"/>
        <a:buFont typeface="Wingdings" panose="05000000000000000000" pitchFamily="2" charset="2"/>
        <a:buChar char="§"/>
        <a:defRPr sz="2000">
          <a:solidFill>
            <a:schemeClr val="tx1"/>
          </a:solidFill>
          <a:latin typeface="Calibri" pitchFamily="34" charset="0"/>
        </a:defRPr>
      </a:lvl3pPr>
      <a:lvl4pPr marL="1600200" indent="-228600" algn="l" rtl="0" eaLnBrk="0" fontAlgn="base" hangingPunct="0">
        <a:spcBef>
          <a:spcPct val="20000"/>
        </a:spcBef>
        <a:spcAft>
          <a:spcPct val="0"/>
        </a:spcAft>
        <a:buChar char="–"/>
        <a:defRPr sz="2000">
          <a:solidFill>
            <a:schemeClr val="tx1"/>
          </a:solidFill>
          <a:latin typeface="Calibri" pitchFamily="34" charset="0"/>
        </a:defRPr>
      </a:lvl4pPr>
      <a:lvl5pPr marL="2057400" indent="-228600" algn="l" rtl="0" eaLnBrk="0" fontAlgn="base" hangingPunct="0">
        <a:spcBef>
          <a:spcPct val="20000"/>
        </a:spcBef>
        <a:spcAft>
          <a:spcPct val="0"/>
        </a:spcAft>
        <a:buChar char="»"/>
        <a:defRPr sz="2000">
          <a:solidFill>
            <a:schemeClr val="tx1"/>
          </a:solidFill>
          <a:latin typeface="Calibri" pitchFamily="34"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0290" name="Rectangle 1026">
            <a:extLst>
              <a:ext uri="{FF2B5EF4-FFF2-40B4-BE49-F238E27FC236}">
                <a16:creationId xmlns:a16="http://schemas.microsoft.com/office/drawing/2014/main" id="{19B4D1A5-7544-42A0-9AAB-CDC37A0BE320}"/>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40291" name="Rectangle 1027">
            <a:extLst>
              <a:ext uri="{FF2B5EF4-FFF2-40B4-BE49-F238E27FC236}">
                <a16:creationId xmlns:a16="http://schemas.microsoft.com/office/drawing/2014/main" id="{593BD08A-0E62-4339-A2E0-8F556068167D}"/>
              </a:ext>
            </a:extLst>
          </p:cNvPr>
          <p:cNvSpPr>
            <a:spLocks noGrp="1" noChangeArrowheads="1"/>
          </p:cNvSpPr>
          <p:nvPr>
            <p:ph type="body" idx="1"/>
          </p:nvPr>
        </p:nvSpPr>
        <p:spPr bwMode="auto">
          <a:xfrm>
            <a:off x="228600" y="898525"/>
            <a:ext cx="8610600"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32F8CF94-9CD5-8445-9D9F-B38C69891A81}"/>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solidFill>
                  <a:srgbClr val="000000"/>
                </a:solidFill>
                <a:latin typeface="+mj-lt"/>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E2881A30-5090-2B44-8472-7E335F085173}"/>
              </a:ext>
            </a:extLst>
          </p:cNvPr>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solidFill>
                  <a:srgbClr val="000000"/>
                </a:solidFill>
                <a:latin typeface="Garamond" panose="02020404030301010803" pitchFamily="18" charset="0"/>
                <a:cs typeface="Arial" panose="020B0604020202020204" pitchFamily="34" charset="0"/>
              </a:defRPr>
            </a:lvl1pPr>
          </a:lstStyle>
          <a:p>
            <a:pPr>
              <a:defRPr/>
            </a:pPr>
            <a:fld id="{F323FBED-8CD7-4BBA-AA48-611D5C045D95}" type="slidenum">
              <a:rPr lang="en-US" altLang="en-US"/>
              <a:pPr>
                <a:defRPr/>
              </a:pPr>
              <a:t>‹#›</a:t>
            </a:fld>
            <a:endParaRPr lang="en-US" altLang="en-US"/>
          </a:p>
        </p:txBody>
      </p:sp>
      <p:sp>
        <p:nvSpPr>
          <p:cNvPr id="140294" name="Line 1032">
            <a:extLst>
              <a:ext uri="{FF2B5EF4-FFF2-40B4-BE49-F238E27FC236}">
                <a16:creationId xmlns:a16="http://schemas.microsoft.com/office/drawing/2014/main" id="{FBD0A67D-41CB-4273-B164-B83CBF20A628}"/>
              </a:ext>
            </a:extLst>
          </p:cNvPr>
          <p:cNvSpPr>
            <a:spLocks noChangeShapeType="1"/>
          </p:cNvSpPr>
          <p:nvPr/>
        </p:nvSpPr>
        <p:spPr bwMode="auto">
          <a:xfrm>
            <a:off x="228600" y="6481763"/>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0295" name="Line 1033">
            <a:extLst>
              <a:ext uri="{FF2B5EF4-FFF2-40B4-BE49-F238E27FC236}">
                <a16:creationId xmlns:a16="http://schemas.microsoft.com/office/drawing/2014/main" id="{A43AEE41-E30A-48AD-96E9-D301BDDE749D}"/>
              </a:ext>
            </a:extLst>
          </p:cNvPr>
          <p:cNvSpPr>
            <a:spLocks noChangeShapeType="1"/>
          </p:cNvSpPr>
          <p:nvPr userDrawn="1"/>
        </p:nvSpPr>
        <p:spPr bwMode="auto">
          <a:xfrm>
            <a:off x="228600" y="898525"/>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5922" r:id="rId1"/>
    <p:sldLayoutId id="2147485860" r:id="rId2"/>
    <p:sldLayoutId id="2147485861" r:id="rId3"/>
    <p:sldLayoutId id="2147485862" r:id="rId4"/>
    <p:sldLayoutId id="2147485863" r:id="rId5"/>
    <p:sldLayoutId id="2147485864" r:id="rId6"/>
    <p:sldLayoutId id="2147485865" r:id="rId7"/>
    <p:sldLayoutId id="2147485866" r:id="rId8"/>
    <p:sldLayoutId id="2147485867" r:id="rId9"/>
    <p:sldLayoutId id="2147485868" r:id="rId10"/>
    <p:sldLayoutId id="2147485869" r:id="rId11"/>
    <p:sldLayoutId id="2147485870"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anose="05000000000000000000"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anose="05000000000000000000"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anose="05000000000000000000"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anose="05000000000000000000"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1314" name="Rectangle 2">
            <a:extLst>
              <a:ext uri="{FF2B5EF4-FFF2-40B4-BE49-F238E27FC236}">
                <a16:creationId xmlns:a16="http://schemas.microsoft.com/office/drawing/2014/main" id="{5AB953EE-54F3-49F2-8565-59D5B1FF3557}"/>
              </a:ext>
            </a:extLst>
          </p:cNvPr>
          <p:cNvSpPr>
            <a:spLocks noGrp="1" noChangeArrowheads="1"/>
          </p:cNvSpPr>
          <p:nvPr>
            <p:ph type="title"/>
          </p:nvPr>
        </p:nvSpPr>
        <p:spPr bwMode="auto">
          <a:xfrm>
            <a:off x="374650" y="371475"/>
            <a:ext cx="759142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41315" name="Rectangle 3">
            <a:extLst>
              <a:ext uri="{FF2B5EF4-FFF2-40B4-BE49-F238E27FC236}">
                <a16:creationId xmlns:a16="http://schemas.microsoft.com/office/drawing/2014/main" id="{1AC1AAC6-B05E-4242-8316-3973847A82D3}"/>
              </a:ext>
            </a:extLst>
          </p:cNvPr>
          <p:cNvSpPr>
            <a:spLocks noGrp="1" noChangeArrowheads="1"/>
          </p:cNvSpPr>
          <p:nvPr>
            <p:ph type="body" idx="1"/>
          </p:nvPr>
        </p:nvSpPr>
        <p:spPr bwMode="auto">
          <a:xfrm>
            <a:off x="396875" y="1362075"/>
            <a:ext cx="7896225" cy="497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p:txBody>
      </p:sp>
      <p:sp>
        <p:nvSpPr>
          <p:cNvPr id="112644" name="Text Box 5">
            <a:extLst>
              <a:ext uri="{FF2B5EF4-FFF2-40B4-BE49-F238E27FC236}">
                <a16:creationId xmlns:a16="http://schemas.microsoft.com/office/drawing/2014/main" id="{62CFC7B2-4EBF-C949-87EF-DC695C0A7F41}"/>
              </a:ext>
            </a:extLst>
          </p:cNvPr>
          <p:cNvSpPr txBox="1">
            <a:spLocks noChangeArrowheads="1"/>
          </p:cNvSpPr>
          <p:nvPr/>
        </p:nvSpPr>
        <p:spPr bwMode="auto">
          <a:xfrm>
            <a:off x="7897813" y="-26988"/>
            <a:ext cx="130968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defRPr/>
            </a:pPr>
            <a:r>
              <a:rPr lang="en-US" altLang="en-US" sz="1200">
                <a:solidFill>
                  <a:srgbClr val="FFFFFF"/>
                </a:solidFill>
                <a:latin typeface="Times New Roman" panose="02020603050405020304" pitchFamily="18" charset="0"/>
              </a:rPr>
              <a:t>Carnegie Mellon</a:t>
            </a:r>
          </a:p>
        </p:txBody>
      </p:sp>
      <p:sp>
        <p:nvSpPr>
          <p:cNvPr id="112645" name="TextBox 1">
            <a:extLst>
              <a:ext uri="{FF2B5EF4-FFF2-40B4-BE49-F238E27FC236}">
                <a16:creationId xmlns:a16="http://schemas.microsoft.com/office/drawing/2014/main" id="{2E8B8ED8-30CE-B349-BAEA-A1AC50FC51B1}"/>
              </a:ext>
            </a:extLst>
          </p:cNvPr>
          <p:cNvSpPr txBox="1">
            <a:spLocks noChangeArrowheads="1"/>
          </p:cNvSpPr>
          <p:nvPr/>
        </p:nvSpPr>
        <p:spPr bwMode="auto">
          <a:xfrm>
            <a:off x="8229600" y="6400800"/>
            <a:ext cx="6985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a:defRPr/>
            </a:pPr>
            <a:fld id="{773FBD13-E72A-42F8-ACC5-39AA85FE8F69}" type="slidenum">
              <a:rPr lang="de-CH" altLang="en-US" sz="1400">
                <a:solidFill>
                  <a:srgbClr val="A6A6A6"/>
                </a:solidFill>
                <a:latin typeface="Calibri" panose="020F0502020204030204" pitchFamily="34" charset="0"/>
              </a:rPr>
              <a:pPr algn="r">
                <a:defRPr/>
              </a:pPr>
              <a:t>‹#›</a:t>
            </a:fld>
            <a:endParaRPr lang="de-CH" altLang="en-US" sz="1400">
              <a:solidFill>
                <a:srgbClr val="A6A6A6"/>
              </a:solidFill>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923" r:id="rId1"/>
    <p:sldLayoutId id="2147485871" r:id="rId2"/>
    <p:sldLayoutId id="2147485872" r:id="rId3"/>
    <p:sldLayoutId id="2147485873" r:id="rId4"/>
    <p:sldLayoutId id="2147485874" r:id="rId5"/>
    <p:sldLayoutId id="2147485875" r:id="rId6"/>
    <p:sldLayoutId id="2147485876" r:id="rId7"/>
    <p:sldLayoutId id="2147485877" r:id="rId8"/>
    <p:sldLayoutId id="2147485878" r:id="rId9"/>
    <p:sldLayoutId id="2147485879" r:id="rId10"/>
    <p:sldLayoutId id="2147485880" r:id="rId11"/>
    <p:sldLayoutId id="2147485881" r:id="rId12"/>
  </p:sldLayoutIdLst>
  <p:hf sldNum="0" hdr="0" ftr="0" dt="0"/>
  <p:txStyles>
    <p:titleStyle>
      <a:lvl1pPr marL="119063" indent="-119063" algn="l" rtl="0" eaLnBrk="0" fontAlgn="base" hangingPunct="0">
        <a:spcBef>
          <a:spcPct val="0"/>
        </a:spcBef>
        <a:spcAft>
          <a:spcPct val="0"/>
        </a:spcAft>
        <a:defRPr sz="3600" b="1">
          <a:solidFill>
            <a:schemeClr val="tx1"/>
          </a:solidFill>
          <a:latin typeface="Calibri" pitchFamily="34" charset="0"/>
          <a:ea typeface="ＭＳ Ｐゴシック" panose="020B0600070205080204" pitchFamily="34" charset="-128"/>
          <a:cs typeface="+mj-cs"/>
        </a:defRPr>
      </a:lvl1pPr>
      <a:lvl2pPr marL="119063" indent="-119063" algn="l" rtl="0" eaLnBrk="0" fontAlgn="base" hangingPunct="0">
        <a:spcBef>
          <a:spcPct val="0"/>
        </a:spcBef>
        <a:spcAft>
          <a:spcPct val="0"/>
        </a:spcAft>
        <a:defRPr sz="3600" b="1">
          <a:solidFill>
            <a:schemeClr val="tx1"/>
          </a:solidFill>
          <a:latin typeface="Calibri" panose="020F0502020204030204" pitchFamily="34" charset="0"/>
          <a:ea typeface="ＭＳ Ｐゴシック" panose="020B0600070205080204" pitchFamily="34" charset="-128"/>
        </a:defRPr>
      </a:lvl2pPr>
      <a:lvl3pPr marL="119063" indent="-119063" algn="l" rtl="0" eaLnBrk="0" fontAlgn="base" hangingPunct="0">
        <a:spcBef>
          <a:spcPct val="0"/>
        </a:spcBef>
        <a:spcAft>
          <a:spcPct val="0"/>
        </a:spcAft>
        <a:defRPr sz="3600" b="1">
          <a:solidFill>
            <a:schemeClr val="tx1"/>
          </a:solidFill>
          <a:latin typeface="Calibri" panose="020F0502020204030204" pitchFamily="34" charset="0"/>
          <a:ea typeface="ＭＳ Ｐゴシック" panose="020B0600070205080204" pitchFamily="34" charset="-128"/>
        </a:defRPr>
      </a:lvl3pPr>
      <a:lvl4pPr marL="119063" indent="-119063" algn="l" rtl="0" eaLnBrk="0" fontAlgn="base" hangingPunct="0">
        <a:spcBef>
          <a:spcPct val="0"/>
        </a:spcBef>
        <a:spcAft>
          <a:spcPct val="0"/>
        </a:spcAft>
        <a:defRPr sz="3600" b="1">
          <a:solidFill>
            <a:schemeClr val="tx1"/>
          </a:solidFill>
          <a:latin typeface="Calibri" panose="020F0502020204030204" pitchFamily="34" charset="0"/>
          <a:ea typeface="ＭＳ Ｐゴシック" panose="020B0600070205080204" pitchFamily="34" charset="-128"/>
        </a:defRPr>
      </a:lvl4pPr>
      <a:lvl5pPr marL="119063" indent="-119063" algn="l" rtl="0" eaLnBrk="0" fontAlgn="base" hangingPunct="0">
        <a:spcBef>
          <a:spcPct val="0"/>
        </a:spcBef>
        <a:spcAft>
          <a:spcPct val="0"/>
        </a:spcAft>
        <a:defRPr sz="3600" b="1">
          <a:solidFill>
            <a:schemeClr val="tx1"/>
          </a:solidFill>
          <a:latin typeface="Calibri" panose="020F0502020204030204" pitchFamily="34" charset="0"/>
          <a:ea typeface="ＭＳ Ｐゴシック" panose="020B0600070205080204" pitchFamily="34" charset="-128"/>
        </a:defRPr>
      </a:lvl5pPr>
      <a:lvl6pPr marL="576263" algn="l" rtl="0" eaLnBrk="1" fontAlgn="base" hangingPunct="1">
        <a:spcBef>
          <a:spcPct val="0"/>
        </a:spcBef>
        <a:spcAft>
          <a:spcPct val="0"/>
        </a:spcAft>
        <a:defRPr sz="3600" b="1">
          <a:solidFill>
            <a:schemeClr val="tx1"/>
          </a:solidFill>
          <a:latin typeface="Arial Narrow" pitchFamily="34" charset="0"/>
        </a:defRPr>
      </a:lvl6pPr>
      <a:lvl7pPr marL="1033463" algn="l" rtl="0" eaLnBrk="1" fontAlgn="base" hangingPunct="1">
        <a:spcBef>
          <a:spcPct val="0"/>
        </a:spcBef>
        <a:spcAft>
          <a:spcPct val="0"/>
        </a:spcAft>
        <a:defRPr sz="3600" b="1">
          <a:solidFill>
            <a:schemeClr val="tx1"/>
          </a:solidFill>
          <a:latin typeface="Arial Narrow" pitchFamily="34" charset="0"/>
        </a:defRPr>
      </a:lvl7pPr>
      <a:lvl8pPr marL="1490663" algn="l" rtl="0" eaLnBrk="1" fontAlgn="base" hangingPunct="1">
        <a:spcBef>
          <a:spcPct val="0"/>
        </a:spcBef>
        <a:spcAft>
          <a:spcPct val="0"/>
        </a:spcAft>
        <a:defRPr sz="3600" b="1">
          <a:solidFill>
            <a:schemeClr val="tx1"/>
          </a:solidFill>
          <a:latin typeface="Arial Narrow" pitchFamily="34" charset="0"/>
        </a:defRPr>
      </a:lvl8pPr>
      <a:lvl9pPr marL="1947863" algn="l" rtl="0" eaLnBrk="1" fontAlgn="base" hangingPunct="1">
        <a:spcBef>
          <a:spcPct val="0"/>
        </a:spcBef>
        <a:spcAft>
          <a:spcPct val="0"/>
        </a:spcAft>
        <a:defRPr sz="3600" b="1">
          <a:solidFill>
            <a:schemeClr val="tx1"/>
          </a:solidFill>
          <a:latin typeface="Arial Narrow" pitchFamily="34" charset="0"/>
        </a:defRPr>
      </a:lvl9pPr>
    </p:titleStyle>
    <p:bodyStyle>
      <a:lvl1pPr marL="342900" indent="-342900" algn="l" rtl="0" eaLnBrk="0" fontAlgn="base" hangingPunct="0">
        <a:spcBef>
          <a:spcPts val="2400"/>
        </a:spcBef>
        <a:spcAft>
          <a:spcPct val="0"/>
        </a:spcAft>
        <a:buClr>
          <a:srgbClr val="A81E5B"/>
        </a:buClr>
        <a:buSzPct val="60000"/>
        <a:buFont typeface="Wingdings 2" panose="05020102010507070707" pitchFamily="18" charset="2"/>
        <a:buChar char="¢"/>
        <a:defRPr sz="2400" b="1">
          <a:solidFill>
            <a:schemeClr val="tx1"/>
          </a:solidFill>
          <a:latin typeface="Calibri" pitchFamily="34" charset="0"/>
          <a:ea typeface="ＭＳ Ｐゴシック" panose="020B0600070205080204" pitchFamily="34" charset="-128"/>
          <a:cs typeface="+mn-cs"/>
        </a:defRPr>
      </a:lvl1pPr>
      <a:lvl2pPr marL="742950" indent="-285750" algn="l" rtl="0" eaLnBrk="0" fontAlgn="base" hangingPunct="0">
        <a:spcBef>
          <a:spcPts val="600"/>
        </a:spcBef>
        <a:spcAft>
          <a:spcPct val="0"/>
        </a:spcAft>
        <a:buClr>
          <a:srgbClr val="A81E5B"/>
        </a:buClr>
        <a:buSzPct val="110000"/>
        <a:buFont typeface="Wingdings" panose="05000000000000000000" pitchFamily="2" charset="2"/>
        <a:buChar char="§"/>
        <a:defRPr sz="2000">
          <a:solidFill>
            <a:schemeClr val="tx1"/>
          </a:solidFill>
          <a:latin typeface="Calibri" pitchFamily="34" charset="0"/>
          <a:ea typeface="ＭＳ Ｐゴシック" panose="020B0600070205080204" pitchFamily="34" charset="-128"/>
        </a:defRPr>
      </a:lvl2pPr>
      <a:lvl3pPr marL="1143000" indent="-228600" algn="l" rtl="0" eaLnBrk="0" fontAlgn="base" hangingPunct="0">
        <a:spcBef>
          <a:spcPct val="20000"/>
        </a:spcBef>
        <a:spcAft>
          <a:spcPct val="0"/>
        </a:spcAft>
        <a:buSzPct val="80000"/>
        <a:buFont typeface="Wingdings" panose="05000000000000000000" pitchFamily="2" charset="2"/>
        <a:buChar char="§"/>
        <a:defRPr sz="2000">
          <a:solidFill>
            <a:schemeClr val="tx1"/>
          </a:solidFill>
          <a:latin typeface="Calibri" pitchFamily="34" charset="0"/>
          <a:ea typeface="ＭＳ Ｐゴシック" panose="020B0600070205080204" pitchFamily="34" charset="-128"/>
        </a:defRPr>
      </a:lvl3pPr>
      <a:lvl4pPr marL="1600200" indent="-228600" algn="l" rtl="0" eaLnBrk="0" fontAlgn="base" hangingPunct="0">
        <a:spcBef>
          <a:spcPct val="20000"/>
        </a:spcBef>
        <a:spcAft>
          <a:spcPct val="0"/>
        </a:spcAft>
        <a:buChar char="–"/>
        <a:defRPr sz="2000">
          <a:solidFill>
            <a:schemeClr val="tx1"/>
          </a:solidFill>
          <a:latin typeface="Calibri" pitchFamily="34" charset="0"/>
          <a:ea typeface="ＭＳ Ｐゴシック" panose="020B0600070205080204" pitchFamily="34" charset="-128"/>
        </a:defRPr>
      </a:lvl4pPr>
      <a:lvl5pPr marL="2057400" indent="-228600" algn="l" rtl="0" eaLnBrk="0" fontAlgn="base" hangingPunct="0">
        <a:spcBef>
          <a:spcPct val="20000"/>
        </a:spcBef>
        <a:spcAft>
          <a:spcPct val="0"/>
        </a:spcAft>
        <a:buChar char="»"/>
        <a:defRPr sz="2000">
          <a:solidFill>
            <a:schemeClr val="tx1"/>
          </a:solidFill>
          <a:latin typeface="Calibri" pitchFamily="34" charset="0"/>
          <a:ea typeface="ＭＳ Ｐゴシック" panose="020B0600070205080204" pitchFamily="34" charset="-128"/>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00.xml.rels><?xml version="1.0" encoding="UTF-8" standalone="yes"?>
<Relationships xmlns="http://schemas.openxmlformats.org/package/2006/relationships"><Relationship Id="rId8" Type="http://schemas.openxmlformats.org/officeDocument/2006/relationships/image" Target="../media/image40.wmf"/><Relationship Id="rId3" Type="http://schemas.openxmlformats.org/officeDocument/2006/relationships/tags" Target="../tags/tag134.xml"/><Relationship Id="rId7" Type="http://schemas.openxmlformats.org/officeDocument/2006/relationships/oleObject" Target="../embeddings/oleObject46.bin"/><Relationship Id="rId2" Type="http://schemas.openxmlformats.org/officeDocument/2006/relationships/tags" Target="../tags/tag133.xml"/><Relationship Id="rId1" Type="http://schemas.openxmlformats.org/officeDocument/2006/relationships/vmlDrawing" Target="../drawings/vmlDrawing29.vml"/><Relationship Id="rId6" Type="http://schemas.openxmlformats.org/officeDocument/2006/relationships/notesSlide" Target="../notesSlides/notesSlide37.xml"/><Relationship Id="rId5" Type="http://schemas.openxmlformats.org/officeDocument/2006/relationships/slideLayout" Target="../slideLayouts/slideLayout130.xml"/><Relationship Id="rId4" Type="http://schemas.openxmlformats.org/officeDocument/2006/relationships/tags" Target="../tags/tag135.xml"/></Relationships>
</file>

<file path=ppt/slides/_rels/slide101.xml.rels><?xml version="1.0" encoding="UTF-8" standalone="yes"?>
<Relationships xmlns="http://schemas.openxmlformats.org/package/2006/relationships"><Relationship Id="rId8" Type="http://schemas.openxmlformats.org/officeDocument/2006/relationships/image" Target="../media/image41.wmf"/><Relationship Id="rId3" Type="http://schemas.openxmlformats.org/officeDocument/2006/relationships/tags" Target="../tags/tag137.xml"/><Relationship Id="rId7" Type="http://schemas.openxmlformats.org/officeDocument/2006/relationships/oleObject" Target="../embeddings/oleObject47.bin"/><Relationship Id="rId2" Type="http://schemas.openxmlformats.org/officeDocument/2006/relationships/tags" Target="../tags/tag136.xml"/><Relationship Id="rId1" Type="http://schemas.openxmlformats.org/officeDocument/2006/relationships/vmlDrawing" Target="../drawings/vmlDrawing30.vml"/><Relationship Id="rId6" Type="http://schemas.openxmlformats.org/officeDocument/2006/relationships/notesSlide" Target="../notesSlides/notesSlide38.xml"/><Relationship Id="rId5" Type="http://schemas.openxmlformats.org/officeDocument/2006/relationships/slideLayout" Target="../slideLayouts/slideLayout130.xml"/><Relationship Id="rId4" Type="http://schemas.openxmlformats.org/officeDocument/2006/relationships/tags" Target="../tags/tag138.xml"/></Relationships>
</file>

<file path=ppt/slides/_rels/slide102.xml.rels><?xml version="1.0" encoding="UTF-8" standalone="yes"?>
<Relationships xmlns="http://schemas.openxmlformats.org/package/2006/relationships"><Relationship Id="rId8" Type="http://schemas.openxmlformats.org/officeDocument/2006/relationships/image" Target="../media/image42.wmf"/><Relationship Id="rId3" Type="http://schemas.openxmlformats.org/officeDocument/2006/relationships/tags" Target="../tags/tag140.xml"/><Relationship Id="rId7" Type="http://schemas.openxmlformats.org/officeDocument/2006/relationships/oleObject" Target="../embeddings/oleObject48.bin"/><Relationship Id="rId2" Type="http://schemas.openxmlformats.org/officeDocument/2006/relationships/tags" Target="../tags/tag139.xml"/><Relationship Id="rId1" Type="http://schemas.openxmlformats.org/officeDocument/2006/relationships/vmlDrawing" Target="../drawings/vmlDrawing31.vml"/><Relationship Id="rId6" Type="http://schemas.openxmlformats.org/officeDocument/2006/relationships/notesSlide" Target="../notesSlides/notesSlide39.xml"/><Relationship Id="rId5" Type="http://schemas.openxmlformats.org/officeDocument/2006/relationships/slideLayout" Target="../slideLayouts/slideLayout130.xml"/><Relationship Id="rId4" Type="http://schemas.openxmlformats.org/officeDocument/2006/relationships/tags" Target="../tags/tag141.xml"/></Relationships>
</file>

<file path=ppt/slides/_rels/slide103.xml.rels><?xml version="1.0" encoding="UTF-8" standalone="yes"?>
<Relationships xmlns="http://schemas.openxmlformats.org/package/2006/relationships"><Relationship Id="rId8" Type="http://schemas.openxmlformats.org/officeDocument/2006/relationships/oleObject" Target="../embeddings/oleObject49.bin"/><Relationship Id="rId3" Type="http://schemas.openxmlformats.org/officeDocument/2006/relationships/tags" Target="../tags/tag143.xml"/><Relationship Id="rId7" Type="http://schemas.openxmlformats.org/officeDocument/2006/relationships/notesSlide" Target="../notesSlides/notesSlide40.xml"/><Relationship Id="rId2" Type="http://schemas.openxmlformats.org/officeDocument/2006/relationships/tags" Target="../tags/tag142.xml"/><Relationship Id="rId1" Type="http://schemas.openxmlformats.org/officeDocument/2006/relationships/vmlDrawing" Target="../drawings/vmlDrawing32.vml"/><Relationship Id="rId6" Type="http://schemas.openxmlformats.org/officeDocument/2006/relationships/slideLayout" Target="../slideLayouts/slideLayout130.xml"/><Relationship Id="rId5" Type="http://schemas.openxmlformats.org/officeDocument/2006/relationships/tags" Target="../tags/tag145.xml"/><Relationship Id="rId4" Type="http://schemas.openxmlformats.org/officeDocument/2006/relationships/tags" Target="../tags/tag144.xml"/><Relationship Id="rId9" Type="http://schemas.openxmlformats.org/officeDocument/2006/relationships/image" Target="../media/image43.wmf"/></Relationships>
</file>

<file path=ppt/slides/_rels/slide104.xml.rels><?xml version="1.0" encoding="UTF-8" standalone="yes"?>
<Relationships xmlns="http://schemas.openxmlformats.org/package/2006/relationships"><Relationship Id="rId8" Type="http://schemas.openxmlformats.org/officeDocument/2006/relationships/oleObject" Target="../embeddings/oleObject50.bin"/><Relationship Id="rId3" Type="http://schemas.openxmlformats.org/officeDocument/2006/relationships/tags" Target="../tags/tag147.xml"/><Relationship Id="rId7" Type="http://schemas.openxmlformats.org/officeDocument/2006/relationships/notesSlide" Target="../notesSlides/notesSlide41.xml"/><Relationship Id="rId2" Type="http://schemas.openxmlformats.org/officeDocument/2006/relationships/tags" Target="../tags/tag146.xml"/><Relationship Id="rId1" Type="http://schemas.openxmlformats.org/officeDocument/2006/relationships/vmlDrawing" Target="../drawings/vmlDrawing33.vml"/><Relationship Id="rId6" Type="http://schemas.openxmlformats.org/officeDocument/2006/relationships/slideLayout" Target="../slideLayouts/slideLayout130.xml"/><Relationship Id="rId5" Type="http://schemas.openxmlformats.org/officeDocument/2006/relationships/tags" Target="../tags/tag149.xml"/><Relationship Id="rId4" Type="http://schemas.openxmlformats.org/officeDocument/2006/relationships/tags" Target="../tags/tag148.xml"/><Relationship Id="rId9" Type="http://schemas.openxmlformats.org/officeDocument/2006/relationships/image" Target="../media/image44.wmf"/></Relationships>
</file>

<file path=ppt/slides/_rels/slide105.xml.rels><?xml version="1.0" encoding="UTF-8" standalone="yes"?>
<Relationships xmlns="http://schemas.openxmlformats.org/package/2006/relationships"><Relationship Id="rId8" Type="http://schemas.openxmlformats.org/officeDocument/2006/relationships/oleObject" Target="../embeddings/oleObject51.bin"/><Relationship Id="rId3" Type="http://schemas.openxmlformats.org/officeDocument/2006/relationships/tags" Target="../tags/tag151.xml"/><Relationship Id="rId7" Type="http://schemas.openxmlformats.org/officeDocument/2006/relationships/notesSlide" Target="../notesSlides/notesSlide42.xml"/><Relationship Id="rId2" Type="http://schemas.openxmlformats.org/officeDocument/2006/relationships/tags" Target="../tags/tag150.xml"/><Relationship Id="rId1" Type="http://schemas.openxmlformats.org/officeDocument/2006/relationships/vmlDrawing" Target="../drawings/vmlDrawing34.vml"/><Relationship Id="rId6" Type="http://schemas.openxmlformats.org/officeDocument/2006/relationships/slideLayout" Target="../slideLayouts/slideLayout130.xml"/><Relationship Id="rId5" Type="http://schemas.openxmlformats.org/officeDocument/2006/relationships/tags" Target="../tags/tag153.xml"/><Relationship Id="rId4" Type="http://schemas.openxmlformats.org/officeDocument/2006/relationships/tags" Target="../tags/tag152.xml"/><Relationship Id="rId9" Type="http://schemas.openxmlformats.org/officeDocument/2006/relationships/image" Target="../media/image45.wmf"/></Relationships>
</file>

<file path=ppt/slides/_rels/slide106.xml.rels><?xml version="1.0" encoding="UTF-8" standalone="yes"?>
<Relationships xmlns="http://schemas.openxmlformats.org/package/2006/relationships"><Relationship Id="rId8" Type="http://schemas.openxmlformats.org/officeDocument/2006/relationships/oleObject" Target="../embeddings/oleObject52.bin"/><Relationship Id="rId3" Type="http://schemas.openxmlformats.org/officeDocument/2006/relationships/tags" Target="../tags/tag155.xml"/><Relationship Id="rId7" Type="http://schemas.openxmlformats.org/officeDocument/2006/relationships/notesSlide" Target="../notesSlides/notesSlide43.xml"/><Relationship Id="rId2" Type="http://schemas.openxmlformats.org/officeDocument/2006/relationships/tags" Target="../tags/tag154.xml"/><Relationship Id="rId1" Type="http://schemas.openxmlformats.org/officeDocument/2006/relationships/vmlDrawing" Target="../drawings/vmlDrawing35.vml"/><Relationship Id="rId6" Type="http://schemas.openxmlformats.org/officeDocument/2006/relationships/slideLayout" Target="../slideLayouts/slideLayout121.xml"/><Relationship Id="rId5" Type="http://schemas.openxmlformats.org/officeDocument/2006/relationships/tags" Target="../tags/tag157.xml"/><Relationship Id="rId4" Type="http://schemas.openxmlformats.org/officeDocument/2006/relationships/tags" Target="../tags/tag156.xml"/><Relationship Id="rId9" Type="http://schemas.openxmlformats.org/officeDocument/2006/relationships/image" Target="../media/image46.wmf"/></Relationships>
</file>

<file path=ppt/slides/_rels/slide107.xml.rels><?xml version="1.0" encoding="UTF-8" standalone="yes"?>
<Relationships xmlns="http://schemas.openxmlformats.org/package/2006/relationships"><Relationship Id="rId8" Type="http://schemas.openxmlformats.org/officeDocument/2006/relationships/oleObject" Target="../embeddings/oleObject53.bin"/><Relationship Id="rId3" Type="http://schemas.openxmlformats.org/officeDocument/2006/relationships/tags" Target="../tags/tag159.xml"/><Relationship Id="rId7" Type="http://schemas.openxmlformats.org/officeDocument/2006/relationships/notesSlide" Target="../notesSlides/notesSlide44.xml"/><Relationship Id="rId2" Type="http://schemas.openxmlformats.org/officeDocument/2006/relationships/tags" Target="../tags/tag158.xml"/><Relationship Id="rId1" Type="http://schemas.openxmlformats.org/officeDocument/2006/relationships/vmlDrawing" Target="../drawings/vmlDrawing36.vml"/><Relationship Id="rId6" Type="http://schemas.openxmlformats.org/officeDocument/2006/relationships/slideLayout" Target="../slideLayouts/slideLayout130.xml"/><Relationship Id="rId5" Type="http://schemas.openxmlformats.org/officeDocument/2006/relationships/tags" Target="../tags/tag161.xml"/><Relationship Id="rId4" Type="http://schemas.openxmlformats.org/officeDocument/2006/relationships/tags" Target="../tags/tag160.xml"/><Relationship Id="rId9" Type="http://schemas.openxmlformats.org/officeDocument/2006/relationships/image" Target="../media/image47.wmf"/></Relationships>
</file>

<file path=ppt/slides/_rels/slide108.xml.rels><?xml version="1.0" encoding="UTF-8" standalone="yes"?>
<Relationships xmlns="http://schemas.openxmlformats.org/package/2006/relationships"><Relationship Id="rId8" Type="http://schemas.openxmlformats.org/officeDocument/2006/relationships/oleObject" Target="../embeddings/oleObject54.bin"/><Relationship Id="rId3" Type="http://schemas.openxmlformats.org/officeDocument/2006/relationships/tags" Target="../tags/tag163.xml"/><Relationship Id="rId7" Type="http://schemas.openxmlformats.org/officeDocument/2006/relationships/notesSlide" Target="../notesSlides/notesSlide45.xml"/><Relationship Id="rId2" Type="http://schemas.openxmlformats.org/officeDocument/2006/relationships/tags" Target="../tags/tag162.xml"/><Relationship Id="rId1" Type="http://schemas.openxmlformats.org/officeDocument/2006/relationships/vmlDrawing" Target="../drawings/vmlDrawing37.vml"/><Relationship Id="rId6" Type="http://schemas.openxmlformats.org/officeDocument/2006/relationships/slideLayout" Target="../slideLayouts/slideLayout130.xml"/><Relationship Id="rId5" Type="http://schemas.openxmlformats.org/officeDocument/2006/relationships/tags" Target="../tags/tag165.xml"/><Relationship Id="rId4" Type="http://schemas.openxmlformats.org/officeDocument/2006/relationships/tags" Target="../tags/tag164.xml"/><Relationship Id="rId9" Type="http://schemas.openxmlformats.org/officeDocument/2006/relationships/image" Target="../media/image48.wmf"/></Relationships>
</file>

<file path=ppt/slides/_rels/slide109.xml.rels><?xml version="1.0" encoding="UTF-8" standalone="yes"?>
<Relationships xmlns="http://schemas.openxmlformats.org/package/2006/relationships"><Relationship Id="rId8" Type="http://schemas.openxmlformats.org/officeDocument/2006/relationships/oleObject" Target="../embeddings/oleObject55.bin"/><Relationship Id="rId3" Type="http://schemas.openxmlformats.org/officeDocument/2006/relationships/tags" Target="../tags/tag167.xml"/><Relationship Id="rId7" Type="http://schemas.openxmlformats.org/officeDocument/2006/relationships/notesSlide" Target="../notesSlides/notesSlide46.xml"/><Relationship Id="rId2" Type="http://schemas.openxmlformats.org/officeDocument/2006/relationships/tags" Target="../tags/tag166.xml"/><Relationship Id="rId1" Type="http://schemas.openxmlformats.org/officeDocument/2006/relationships/vmlDrawing" Target="../drawings/vmlDrawing38.vml"/><Relationship Id="rId6" Type="http://schemas.openxmlformats.org/officeDocument/2006/relationships/slideLayout" Target="../slideLayouts/slideLayout133.xml"/><Relationship Id="rId5" Type="http://schemas.openxmlformats.org/officeDocument/2006/relationships/tags" Target="../tags/tag169.xml"/><Relationship Id="rId4" Type="http://schemas.openxmlformats.org/officeDocument/2006/relationships/tags" Target="../tags/tag168.xml"/><Relationship Id="rId9" Type="http://schemas.openxmlformats.org/officeDocument/2006/relationships/image" Target="../media/image18.wmf"/></Relationships>
</file>

<file path=ppt/slides/_rels/slide11.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49.xml"/></Relationships>
</file>

<file path=ppt/slides/_rels/slide110.xml.rels><?xml version="1.0" encoding="UTF-8" standalone="yes"?>
<Relationships xmlns="http://schemas.openxmlformats.org/package/2006/relationships"><Relationship Id="rId8" Type="http://schemas.openxmlformats.org/officeDocument/2006/relationships/oleObject" Target="../embeddings/oleObject56.bin"/><Relationship Id="rId3" Type="http://schemas.openxmlformats.org/officeDocument/2006/relationships/tags" Target="../tags/tag171.xml"/><Relationship Id="rId7" Type="http://schemas.openxmlformats.org/officeDocument/2006/relationships/notesSlide" Target="../notesSlides/notesSlide47.xml"/><Relationship Id="rId2" Type="http://schemas.openxmlformats.org/officeDocument/2006/relationships/tags" Target="../tags/tag170.xml"/><Relationship Id="rId1" Type="http://schemas.openxmlformats.org/officeDocument/2006/relationships/vmlDrawing" Target="../drawings/vmlDrawing39.vml"/><Relationship Id="rId6" Type="http://schemas.openxmlformats.org/officeDocument/2006/relationships/slideLayout" Target="../slideLayouts/slideLayout133.xml"/><Relationship Id="rId5" Type="http://schemas.openxmlformats.org/officeDocument/2006/relationships/tags" Target="../tags/tag173.xml"/><Relationship Id="rId4" Type="http://schemas.openxmlformats.org/officeDocument/2006/relationships/tags" Target="../tags/tag172.xml"/><Relationship Id="rId9" Type="http://schemas.openxmlformats.org/officeDocument/2006/relationships/image" Target="../media/image49.wmf"/></Relationships>
</file>

<file path=ppt/slides/_rels/slide111.xml.rels><?xml version="1.0" encoding="UTF-8" standalone="yes"?>
<Relationships xmlns="http://schemas.openxmlformats.org/package/2006/relationships"><Relationship Id="rId8" Type="http://schemas.openxmlformats.org/officeDocument/2006/relationships/oleObject" Target="../embeddings/oleObject57.bin"/><Relationship Id="rId3" Type="http://schemas.openxmlformats.org/officeDocument/2006/relationships/tags" Target="../tags/tag175.xml"/><Relationship Id="rId7" Type="http://schemas.openxmlformats.org/officeDocument/2006/relationships/notesSlide" Target="../notesSlides/notesSlide48.xml"/><Relationship Id="rId2" Type="http://schemas.openxmlformats.org/officeDocument/2006/relationships/tags" Target="../tags/tag174.xml"/><Relationship Id="rId1" Type="http://schemas.openxmlformats.org/officeDocument/2006/relationships/vmlDrawing" Target="../drawings/vmlDrawing40.vml"/><Relationship Id="rId6" Type="http://schemas.openxmlformats.org/officeDocument/2006/relationships/slideLayout" Target="../slideLayouts/slideLayout137.xml"/><Relationship Id="rId5" Type="http://schemas.openxmlformats.org/officeDocument/2006/relationships/tags" Target="../tags/tag177.xml"/><Relationship Id="rId4" Type="http://schemas.openxmlformats.org/officeDocument/2006/relationships/tags" Target="../tags/tag176.xml"/><Relationship Id="rId9" Type="http://schemas.openxmlformats.org/officeDocument/2006/relationships/image" Target="../media/image48.wmf"/></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3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4.xml.rels><?xml version="1.0" encoding="UTF-8" standalone="yes"?>
<Relationships xmlns="http://schemas.openxmlformats.org/package/2006/relationships"><Relationship Id="rId8" Type="http://schemas.openxmlformats.org/officeDocument/2006/relationships/oleObject" Target="../embeddings/oleObject58.bin"/><Relationship Id="rId3" Type="http://schemas.openxmlformats.org/officeDocument/2006/relationships/tags" Target="../tags/tag179.xml"/><Relationship Id="rId7" Type="http://schemas.openxmlformats.org/officeDocument/2006/relationships/notesSlide" Target="../notesSlides/notesSlide49.xml"/><Relationship Id="rId2" Type="http://schemas.openxmlformats.org/officeDocument/2006/relationships/tags" Target="../tags/tag178.xml"/><Relationship Id="rId1" Type="http://schemas.openxmlformats.org/officeDocument/2006/relationships/vmlDrawing" Target="../drawings/vmlDrawing41.vml"/><Relationship Id="rId6" Type="http://schemas.openxmlformats.org/officeDocument/2006/relationships/slideLayout" Target="../slideLayouts/slideLayout133.xml"/><Relationship Id="rId5" Type="http://schemas.openxmlformats.org/officeDocument/2006/relationships/tags" Target="../tags/tag181.xml"/><Relationship Id="rId4" Type="http://schemas.openxmlformats.org/officeDocument/2006/relationships/tags" Target="../tags/tag180.xml"/><Relationship Id="rId9" Type="http://schemas.openxmlformats.org/officeDocument/2006/relationships/image" Target="../media/image50.wmf"/></Relationships>
</file>

<file path=ppt/slides/_rels/slide115.xml.rels><?xml version="1.0" encoding="UTF-8" standalone="yes"?>
<Relationships xmlns="http://schemas.openxmlformats.org/package/2006/relationships"><Relationship Id="rId8" Type="http://schemas.openxmlformats.org/officeDocument/2006/relationships/oleObject" Target="../embeddings/oleObject59.bin"/><Relationship Id="rId3" Type="http://schemas.openxmlformats.org/officeDocument/2006/relationships/tags" Target="../tags/tag183.xml"/><Relationship Id="rId7" Type="http://schemas.openxmlformats.org/officeDocument/2006/relationships/notesSlide" Target="../notesSlides/notesSlide50.xml"/><Relationship Id="rId2" Type="http://schemas.openxmlformats.org/officeDocument/2006/relationships/tags" Target="../tags/tag182.xml"/><Relationship Id="rId1" Type="http://schemas.openxmlformats.org/officeDocument/2006/relationships/vmlDrawing" Target="../drawings/vmlDrawing42.vml"/><Relationship Id="rId6" Type="http://schemas.openxmlformats.org/officeDocument/2006/relationships/slideLayout" Target="../slideLayouts/slideLayout133.xml"/><Relationship Id="rId5" Type="http://schemas.openxmlformats.org/officeDocument/2006/relationships/tags" Target="../tags/tag185.xml"/><Relationship Id="rId4" Type="http://schemas.openxmlformats.org/officeDocument/2006/relationships/tags" Target="../tags/tag184.xml"/><Relationship Id="rId9" Type="http://schemas.openxmlformats.org/officeDocument/2006/relationships/image" Target="../media/image50.wmf"/></Relationships>
</file>

<file path=ppt/slides/_rels/slide116.xml.rels><?xml version="1.0" encoding="UTF-8" standalone="yes"?>
<Relationships xmlns="http://schemas.openxmlformats.org/package/2006/relationships"><Relationship Id="rId3" Type="http://schemas.openxmlformats.org/officeDocument/2006/relationships/tags" Target="../tags/tag188.xml"/><Relationship Id="rId7" Type="http://schemas.openxmlformats.org/officeDocument/2006/relationships/notesSlide" Target="../notesSlides/notesSlide51.xml"/><Relationship Id="rId2" Type="http://schemas.openxmlformats.org/officeDocument/2006/relationships/tags" Target="../tags/tag187.xml"/><Relationship Id="rId1" Type="http://schemas.openxmlformats.org/officeDocument/2006/relationships/tags" Target="../tags/tag186.xml"/><Relationship Id="rId6" Type="http://schemas.openxmlformats.org/officeDocument/2006/relationships/slideLayout" Target="../slideLayouts/slideLayout133.xml"/><Relationship Id="rId5" Type="http://schemas.openxmlformats.org/officeDocument/2006/relationships/tags" Target="../tags/tag190.xml"/><Relationship Id="rId4" Type="http://schemas.openxmlformats.org/officeDocument/2006/relationships/tags" Target="../tags/tag189.xml"/></Relationships>
</file>

<file path=ppt/slides/_rels/slide117.xml.rels><?xml version="1.0" encoding="UTF-8" standalone="yes"?>
<Relationships xmlns="http://schemas.openxmlformats.org/package/2006/relationships"><Relationship Id="rId3" Type="http://schemas.openxmlformats.org/officeDocument/2006/relationships/tags" Target="../tags/tag193.xml"/><Relationship Id="rId7" Type="http://schemas.openxmlformats.org/officeDocument/2006/relationships/notesSlide" Target="../notesSlides/notesSlide52.xml"/><Relationship Id="rId2" Type="http://schemas.openxmlformats.org/officeDocument/2006/relationships/tags" Target="../tags/tag192.xml"/><Relationship Id="rId1" Type="http://schemas.openxmlformats.org/officeDocument/2006/relationships/tags" Target="../tags/tag191.xml"/><Relationship Id="rId6" Type="http://schemas.openxmlformats.org/officeDocument/2006/relationships/slideLayout" Target="../slideLayouts/slideLayout133.xml"/><Relationship Id="rId5" Type="http://schemas.openxmlformats.org/officeDocument/2006/relationships/tags" Target="../tags/tag195.xml"/><Relationship Id="rId4" Type="http://schemas.openxmlformats.org/officeDocument/2006/relationships/tags" Target="../tags/tag194.xml"/></Relationships>
</file>

<file path=ppt/slides/_rels/slide118.xml.rels><?xml version="1.0" encoding="UTF-8" standalone="yes"?>
<Relationships xmlns="http://schemas.openxmlformats.org/package/2006/relationships"><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tags" Target="../tags/tag196.xml"/><Relationship Id="rId5" Type="http://schemas.openxmlformats.org/officeDocument/2006/relationships/notesSlide" Target="../notesSlides/notesSlide53.xml"/><Relationship Id="rId4" Type="http://schemas.openxmlformats.org/officeDocument/2006/relationships/slideLayout" Target="../slideLayouts/slideLayout133.xml"/></Relationships>
</file>

<file path=ppt/slides/_rels/slide119.xml.rels><?xml version="1.0" encoding="UTF-8" standalone="yes"?>
<Relationships xmlns="http://schemas.openxmlformats.org/package/2006/relationships"><Relationship Id="rId3" Type="http://schemas.openxmlformats.org/officeDocument/2006/relationships/tags" Target="../tags/tag201.xml"/><Relationship Id="rId2" Type="http://schemas.openxmlformats.org/officeDocument/2006/relationships/tags" Target="../tags/tag200.xml"/><Relationship Id="rId1" Type="http://schemas.openxmlformats.org/officeDocument/2006/relationships/tags" Target="../tags/tag199.xml"/><Relationship Id="rId5" Type="http://schemas.openxmlformats.org/officeDocument/2006/relationships/notesSlide" Target="../notesSlides/notesSlide54.xml"/><Relationship Id="rId4" Type="http://schemas.openxmlformats.org/officeDocument/2006/relationships/slideLayout" Target="../slideLayouts/slideLayout133.xml"/></Relationships>
</file>

<file path=ppt/slides/_rels/slide12.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49.xml"/></Relationships>
</file>

<file path=ppt/slides/_rels/slide120.xml.rels><?xml version="1.0" encoding="UTF-8" standalone="yes"?>
<Relationships xmlns="http://schemas.openxmlformats.org/package/2006/relationships"><Relationship Id="rId3" Type="http://schemas.openxmlformats.org/officeDocument/2006/relationships/tags" Target="../tags/tag204.xml"/><Relationship Id="rId2" Type="http://schemas.openxmlformats.org/officeDocument/2006/relationships/tags" Target="../tags/tag203.xml"/><Relationship Id="rId1" Type="http://schemas.openxmlformats.org/officeDocument/2006/relationships/tags" Target="../tags/tag202.xml"/><Relationship Id="rId5" Type="http://schemas.openxmlformats.org/officeDocument/2006/relationships/notesSlide" Target="../notesSlides/notesSlide55.xml"/><Relationship Id="rId4" Type="http://schemas.openxmlformats.org/officeDocument/2006/relationships/slideLayout" Target="../slideLayouts/slideLayout133.xml"/></Relationships>
</file>

<file path=ppt/slides/_rels/slide121.xml.rels><?xml version="1.0" encoding="UTF-8" standalone="yes"?>
<Relationships xmlns="http://schemas.openxmlformats.org/package/2006/relationships"><Relationship Id="rId8" Type="http://schemas.openxmlformats.org/officeDocument/2006/relationships/image" Target="../media/image51.wmf"/><Relationship Id="rId3" Type="http://schemas.openxmlformats.org/officeDocument/2006/relationships/tags" Target="../tags/tag206.xml"/><Relationship Id="rId7" Type="http://schemas.openxmlformats.org/officeDocument/2006/relationships/oleObject" Target="../embeddings/oleObject60.bin"/><Relationship Id="rId2" Type="http://schemas.openxmlformats.org/officeDocument/2006/relationships/tags" Target="../tags/tag205.xml"/><Relationship Id="rId1" Type="http://schemas.openxmlformats.org/officeDocument/2006/relationships/vmlDrawing" Target="../drawings/vmlDrawing43.vml"/><Relationship Id="rId6" Type="http://schemas.openxmlformats.org/officeDocument/2006/relationships/notesSlide" Target="../notesSlides/notesSlide56.xml"/><Relationship Id="rId5" Type="http://schemas.openxmlformats.org/officeDocument/2006/relationships/slideLayout" Target="../slideLayouts/slideLayout144.xml"/><Relationship Id="rId4" Type="http://schemas.openxmlformats.org/officeDocument/2006/relationships/tags" Target="../tags/tag207.xml"/></Relationships>
</file>

<file path=ppt/slides/_rels/slide122.xml.rels><?xml version="1.0" encoding="UTF-8" standalone="yes"?>
<Relationships xmlns="http://schemas.openxmlformats.org/package/2006/relationships"><Relationship Id="rId8" Type="http://schemas.openxmlformats.org/officeDocument/2006/relationships/image" Target="../media/image51.wmf"/><Relationship Id="rId3" Type="http://schemas.openxmlformats.org/officeDocument/2006/relationships/tags" Target="../tags/tag209.xml"/><Relationship Id="rId7" Type="http://schemas.openxmlformats.org/officeDocument/2006/relationships/oleObject" Target="../embeddings/oleObject61.bin"/><Relationship Id="rId2" Type="http://schemas.openxmlformats.org/officeDocument/2006/relationships/tags" Target="../tags/tag208.xml"/><Relationship Id="rId1" Type="http://schemas.openxmlformats.org/officeDocument/2006/relationships/vmlDrawing" Target="../drawings/vmlDrawing44.vml"/><Relationship Id="rId6" Type="http://schemas.openxmlformats.org/officeDocument/2006/relationships/notesSlide" Target="../notesSlides/notesSlide57.xml"/><Relationship Id="rId5" Type="http://schemas.openxmlformats.org/officeDocument/2006/relationships/slideLayout" Target="../slideLayouts/slideLayout144.xml"/><Relationship Id="rId4" Type="http://schemas.openxmlformats.org/officeDocument/2006/relationships/tags" Target="../tags/tag210.xml"/></Relationships>
</file>

<file path=ppt/slides/_rels/slide123.xml.rels><?xml version="1.0" encoding="UTF-8" standalone="yes"?>
<Relationships xmlns="http://schemas.openxmlformats.org/package/2006/relationships"><Relationship Id="rId3" Type="http://schemas.openxmlformats.org/officeDocument/2006/relationships/tags" Target="../tags/tag213.xml"/><Relationship Id="rId2" Type="http://schemas.openxmlformats.org/officeDocument/2006/relationships/tags" Target="../tags/tag212.xml"/><Relationship Id="rId1" Type="http://schemas.openxmlformats.org/officeDocument/2006/relationships/tags" Target="../tags/tag211.xml"/><Relationship Id="rId6" Type="http://schemas.openxmlformats.org/officeDocument/2006/relationships/notesSlide" Target="../notesSlides/notesSlide58.xml"/><Relationship Id="rId5" Type="http://schemas.openxmlformats.org/officeDocument/2006/relationships/slideLayout" Target="../slideLayouts/slideLayout144.xml"/><Relationship Id="rId4" Type="http://schemas.openxmlformats.org/officeDocument/2006/relationships/tags" Target="../tags/tag214.xml"/></Relationships>
</file>

<file path=ppt/slides/_rels/slide124.xml.rels><?xml version="1.0" encoding="UTF-8" standalone="yes"?>
<Relationships xmlns="http://schemas.openxmlformats.org/package/2006/relationships"><Relationship Id="rId3" Type="http://schemas.openxmlformats.org/officeDocument/2006/relationships/tags" Target="../tags/tag217.xml"/><Relationship Id="rId2" Type="http://schemas.openxmlformats.org/officeDocument/2006/relationships/tags" Target="../tags/tag216.xml"/><Relationship Id="rId1" Type="http://schemas.openxmlformats.org/officeDocument/2006/relationships/tags" Target="../tags/tag215.xml"/><Relationship Id="rId6" Type="http://schemas.openxmlformats.org/officeDocument/2006/relationships/notesSlide" Target="../notesSlides/notesSlide59.xml"/><Relationship Id="rId5" Type="http://schemas.openxmlformats.org/officeDocument/2006/relationships/slideLayout" Target="../slideLayouts/slideLayout144.xml"/><Relationship Id="rId4" Type="http://schemas.openxmlformats.org/officeDocument/2006/relationships/tags" Target="../tags/tag218.xml"/></Relationships>
</file>

<file path=ppt/slides/_rels/slide125.xml.rels><?xml version="1.0" encoding="UTF-8" standalone="yes"?>
<Relationships xmlns="http://schemas.openxmlformats.org/package/2006/relationships"><Relationship Id="rId3" Type="http://schemas.openxmlformats.org/officeDocument/2006/relationships/tags" Target="../tags/tag221.xml"/><Relationship Id="rId2" Type="http://schemas.openxmlformats.org/officeDocument/2006/relationships/tags" Target="../tags/tag220.xml"/><Relationship Id="rId1" Type="http://schemas.openxmlformats.org/officeDocument/2006/relationships/tags" Target="../tags/tag219.xml"/><Relationship Id="rId5" Type="http://schemas.openxmlformats.org/officeDocument/2006/relationships/notesSlide" Target="../notesSlides/notesSlide60.xml"/><Relationship Id="rId4" Type="http://schemas.openxmlformats.org/officeDocument/2006/relationships/slideLayout" Target="../slideLayouts/slideLayout133.xml"/></Relationships>
</file>

<file path=ppt/slides/_rels/slide126.xml.rels><?xml version="1.0" encoding="UTF-8" standalone="yes"?>
<Relationships xmlns="http://schemas.openxmlformats.org/package/2006/relationships"><Relationship Id="rId8" Type="http://schemas.openxmlformats.org/officeDocument/2006/relationships/oleObject" Target="../embeddings/oleObject62.bin"/><Relationship Id="rId3" Type="http://schemas.openxmlformats.org/officeDocument/2006/relationships/tags" Target="../tags/tag223.xml"/><Relationship Id="rId7" Type="http://schemas.openxmlformats.org/officeDocument/2006/relationships/notesSlide" Target="../notesSlides/notesSlide61.xml"/><Relationship Id="rId2" Type="http://schemas.openxmlformats.org/officeDocument/2006/relationships/tags" Target="../tags/tag222.xml"/><Relationship Id="rId1" Type="http://schemas.openxmlformats.org/officeDocument/2006/relationships/vmlDrawing" Target="../drawings/vmlDrawing45.vml"/><Relationship Id="rId6" Type="http://schemas.openxmlformats.org/officeDocument/2006/relationships/slideLayout" Target="../slideLayouts/slideLayout133.xml"/><Relationship Id="rId5" Type="http://schemas.openxmlformats.org/officeDocument/2006/relationships/tags" Target="../tags/tag225.xml"/><Relationship Id="rId4" Type="http://schemas.openxmlformats.org/officeDocument/2006/relationships/tags" Target="../tags/tag224.xml"/><Relationship Id="rId9" Type="http://schemas.openxmlformats.org/officeDocument/2006/relationships/image" Target="../media/image18.wmf"/></Relationships>
</file>

<file path=ppt/slides/_rels/slide127.xml.rels><?xml version="1.0" encoding="UTF-8" standalone="yes"?>
<Relationships xmlns="http://schemas.openxmlformats.org/package/2006/relationships"><Relationship Id="rId8" Type="http://schemas.openxmlformats.org/officeDocument/2006/relationships/oleObject" Target="../embeddings/oleObject63.bin"/><Relationship Id="rId3" Type="http://schemas.openxmlformats.org/officeDocument/2006/relationships/tags" Target="../tags/tag227.xml"/><Relationship Id="rId7" Type="http://schemas.openxmlformats.org/officeDocument/2006/relationships/notesSlide" Target="../notesSlides/notesSlide62.xml"/><Relationship Id="rId2" Type="http://schemas.openxmlformats.org/officeDocument/2006/relationships/tags" Target="../tags/tag226.xml"/><Relationship Id="rId1" Type="http://schemas.openxmlformats.org/officeDocument/2006/relationships/vmlDrawing" Target="../drawings/vmlDrawing46.vml"/><Relationship Id="rId6" Type="http://schemas.openxmlformats.org/officeDocument/2006/relationships/slideLayout" Target="../slideLayouts/slideLayout133.xml"/><Relationship Id="rId5" Type="http://schemas.openxmlformats.org/officeDocument/2006/relationships/tags" Target="../tags/tag229.xml"/><Relationship Id="rId4" Type="http://schemas.openxmlformats.org/officeDocument/2006/relationships/tags" Target="../tags/tag228.xml"/><Relationship Id="rId9" Type="http://schemas.openxmlformats.org/officeDocument/2006/relationships/image" Target="../media/image49.wmf"/></Relationships>
</file>

<file path=ppt/slides/_rels/slide128.xml.rels><?xml version="1.0" encoding="UTF-8" standalone="yes"?>
<Relationships xmlns="http://schemas.openxmlformats.org/package/2006/relationships"><Relationship Id="rId8" Type="http://schemas.openxmlformats.org/officeDocument/2006/relationships/oleObject" Target="../embeddings/oleObject64.bin"/><Relationship Id="rId3" Type="http://schemas.openxmlformats.org/officeDocument/2006/relationships/tags" Target="../tags/tag231.xml"/><Relationship Id="rId7" Type="http://schemas.openxmlformats.org/officeDocument/2006/relationships/notesSlide" Target="../notesSlides/notesSlide63.xml"/><Relationship Id="rId2" Type="http://schemas.openxmlformats.org/officeDocument/2006/relationships/tags" Target="../tags/tag230.xml"/><Relationship Id="rId1" Type="http://schemas.openxmlformats.org/officeDocument/2006/relationships/vmlDrawing" Target="../drawings/vmlDrawing47.vml"/><Relationship Id="rId6" Type="http://schemas.openxmlformats.org/officeDocument/2006/relationships/slideLayout" Target="../slideLayouts/slideLayout137.xml"/><Relationship Id="rId5" Type="http://schemas.openxmlformats.org/officeDocument/2006/relationships/tags" Target="../tags/tag233.xml"/><Relationship Id="rId4" Type="http://schemas.openxmlformats.org/officeDocument/2006/relationships/tags" Target="../tags/tag232.xml"/><Relationship Id="rId9" Type="http://schemas.openxmlformats.org/officeDocument/2006/relationships/image" Target="../media/image48.wmf"/></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33.xml"/></Relationships>
</file>

<file path=ppt/slides/_rels/slide13.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49.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3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134.xml.rels><?xml version="1.0" encoding="UTF-8" standalone="yes"?>
<Relationships xmlns="http://schemas.openxmlformats.org/package/2006/relationships"><Relationship Id="rId3" Type="http://schemas.openxmlformats.org/officeDocument/2006/relationships/slideLayout" Target="../slideLayouts/slideLayout73.xml"/><Relationship Id="rId2" Type="http://schemas.openxmlformats.org/officeDocument/2006/relationships/tags" Target="../tags/tag235.xml"/><Relationship Id="rId1" Type="http://schemas.openxmlformats.org/officeDocument/2006/relationships/tags" Target="../tags/tag234.xml"/><Relationship Id="rId4" Type="http://schemas.openxmlformats.org/officeDocument/2006/relationships/notesSlide" Target="../notesSlides/notesSlide65.xml"/></Relationships>
</file>

<file path=ppt/slides/_rels/slide135.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77.xml"/><Relationship Id="rId1" Type="http://schemas.openxmlformats.org/officeDocument/2006/relationships/tags" Target="../tags/tag236.xml"/></Relationships>
</file>

<file path=ppt/slides/_rels/slide136.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77.xml"/><Relationship Id="rId1" Type="http://schemas.openxmlformats.org/officeDocument/2006/relationships/tags" Target="../tags/tag237.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80.xml"/></Relationships>
</file>

<file path=ppt/slides/_rels/slide138.xml.rels><?xml version="1.0" encoding="UTF-8" standalone="yes"?>
<Relationships xmlns="http://schemas.openxmlformats.org/package/2006/relationships"><Relationship Id="rId8" Type="http://schemas.openxmlformats.org/officeDocument/2006/relationships/oleObject" Target="../embeddings/oleObject65.bin"/><Relationship Id="rId3" Type="http://schemas.openxmlformats.org/officeDocument/2006/relationships/tags" Target="../tags/tag239.xml"/><Relationship Id="rId7" Type="http://schemas.openxmlformats.org/officeDocument/2006/relationships/notesSlide" Target="../notesSlides/notesSlide69.xml"/><Relationship Id="rId2" Type="http://schemas.openxmlformats.org/officeDocument/2006/relationships/tags" Target="../tags/tag238.xml"/><Relationship Id="rId1" Type="http://schemas.openxmlformats.org/officeDocument/2006/relationships/vmlDrawing" Target="../drawings/vmlDrawing48.vml"/><Relationship Id="rId6" Type="http://schemas.openxmlformats.org/officeDocument/2006/relationships/slideLayout" Target="../slideLayouts/slideLayout74.xml"/><Relationship Id="rId11" Type="http://schemas.openxmlformats.org/officeDocument/2006/relationships/image" Target="../media/image6.wmf"/><Relationship Id="rId5" Type="http://schemas.openxmlformats.org/officeDocument/2006/relationships/tags" Target="../tags/tag241.xml"/><Relationship Id="rId10" Type="http://schemas.openxmlformats.org/officeDocument/2006/relationships/oleObject" Target="../embeddings/oleObject66.bin"/><Relationship Id="rId4" Type="http://schemas.openxmlformats.org/officeDocument/2006/relationships/tags" Target="../tags/tag240.xml"/><Relationship Id="rId9" Type="http://schemas.openxmlformats.org/officeDocument/2006/relationships/image" Target="../media/image5.wmf"/></Relationships>
</file>

<file path=ppt/slides/_rels/slide139.xml.rels><?xml version="1.0" encoding="UTF-8" standalone="yes"?>
<Relationships xmlns="http://schemas.openxmlformats.org/package/2006/relationships"><Relationship Id="rId8" Type="http://schemas.openxmlformats.org/officeDocument/2006/relationships/oleObject" Target="../embeddings/oleObject67.bin"/><Relationship Id="rId3" Type="http://schemas.openxmlformats.org/officeDocument/2006/relationships/tags" Target="../tags/tag243.xml"/><Relationship Id="rId7" Type="http://schemas.openxmlformats.org/officeDocument/2006/relationships/notesSlide" Target="../notesSlides/notesSlide70.xml"/><Relationship Id="rId2" Type="http://schemas.openxmlformats.org/officeDocument/2006/relationships/tags" Target="../tags/tag242.xml"/><Relationship Id="rId1" Type="http://schemas.openxmlformats.org/officeDocument/2006/relationships/vmlDrawing" Target="../drawings/vmlDrawing49.vml"/><Relationship Id="rId6" Type="http://schemas.openxmlformats.org/officeDocument/2006/relationships/slideLayout" Target="../slideLayouts/slideLayout74.xml"/><Relationship Id="rId11" Type="http://schemas.openxmlformats.org/officeDocument/2006/relationships/image" Target="../media/image6.wmf"/><Relationship Id="rId5" Type="http://schemas.openxmlformats.org/officeDocument/2006/relationships/tags" Target="../tags/tag245.xml"/><Relationship Id="rId10" Type="http://schemas.openxmlformats.org/officeDocument/2006/relationships/oleObject" Target="../embeddings/oleObject68.bin"/><Relationship Id="rId4" Type="http://schemas.openxmlformats.org/officeDocument/2006/relationships/tags" Target="../tags/tag244.xml"/><Relationship Id="rId9" Type="http://schemas.openxmlformats.org/officeDocument/2006/relationships/image" Target="../media/image7.wmf"/></Relationships>
</file>

<file path=ppt/slides/_rels/slide14.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49.xml"/></Relationships>
</file>

<file path=ppt/slides/_rels/slide140.xml.rels><?xml version="1.0" encoding="UTF-8" standalone="yes"?>
<Relationships xmlns="http://schemas.openxmlformats.org/package/2006/relationships"><Relationship Id="rId8" Type="http://schemas.openxmlformats.org/officeDocument/2006/relationships/oleObject" Target="../embeddings/oleObject69.bin"/><Relationship Id="rId3" Type="http://schemas.openxmlformats.org/officeDocument/2006/relationships/tags" Target="../tags/tag247.xml"/><Relationship Id="rId7" Type="http://schemas.openxmlformats.org/officeDocument/2006/relationships/notesSlide" Target="../notesSlides/notesSlide71.xml"/><Relationship Id="rId2" Type="http://schemas.openxmlformats.org/officeDocument/2006/relationships/tags" Target="../tags/tag246.xml"/><Relationship Id="rId1" Type="http://schemas.openxmlformats.org/officeDocument/2006/relationships/vmlDrawing" Target="../drawings/vmlDrawing50.vml"/><Relationship Id="rId6" Type="http://schemas.openxmlformats.org/officeDocument/2006/relationships/slideLayout" Target="../slideLayouts/slideLayout74.xml"/><Relationship Id="rId11" Type="http://schemas.openxmlformats.org/officeDocument/2006/relationships/image" Target="../media/image6.wmf"/><Relationship Id="rId5" Type="http://schemas.openxmlformats.org/officeDocument/2006/relationships/tags" Target="../tags/tag249.xml"/><Relationship Id="rId10" Type="http://schemas.openxmlformats.org/officeDocument/2006/relationships/oleObject" Target="../embeddings/oleObject70.bin"/><Relationship Id="rId4" Type="http://schemas.openxmlformats.org/officeDocument/2006/relationships/tags" Target="../tags/tag248.xml"/><Relationship Id="rId9" Type="http://schemas.openxmlformats.org/officeDocument/2006/relationships/image" Target="../media/image8.wmf"/></Relationships>
</file>

<file path=ppt/slides/_rels/slide141.xml.rels><?xml version="1.0" encoding="UTF-8" standalone="yes"?>
<Relationships xmlns="http://schemas.openxmlformats.org/package/2006/relationships"><Relationship Id="rId8" Type="http://schemas.openxmlformats.org/officeDocument/2006/relationships/oleObject" Target="../embeddings/oleObject71.bin"/><Relationship Id="rId3" Type="http://schemas.openxmlformats.org/officeDocument/2006/relationships/tags" Target="../tags/tag251.xml"/><Relationship Id="rId7" Type="http://schemas.openxmlformats.org/officeDocument/2006/relationships/notesSlide" Target="../notesSlides/notesSlide72.xml"/><Relationship Id="rId2" Type="http://schemas.openxmlformats.org/officeDocument/2006/relationships/tags" Target="../tags/tag250.xml"/><Relationship Id="rId1" Type="http://schemas.openxmlformats.org/officeDocument/2006/relationships/vmlDrawing" Target="../drawings/vmlDrawing51.vml"/><Relationship Id="rId6" Type="http://schemas.openxmlformats.org/officeDocument/2006/relationships/slideLayout" Target="../slideLayouts/slideLayout74.xml"/><Relationship Id="rId11" Type="http://schemas.openxmlformats.org/officeDocument/2006/relationships/image" Target="../media/image6.wmf"/><Relationship Id="rId5" Type="http://schemas.openxmlformats.org/officeDocument/2006/relationships/tags" Target="../tags/tag253.xml"/><Relationship Id="rId10" Type="http://schemas.openxmlformats.org/officeDocument/2006/relationships/oleObject" Target="../embeddings/oleObject72.bin"/><Relationship Id="rId4" Type="http://schemas.openxmlformats.org/officeDocument/2006/relationships/tags" Target="../tags/tag252.xml"/><Relationship Id="rId9" Type="http://schemas.openxmlformats.org/officeDocument/2006/relationships/image" Target="../media/image9.wmf"/></Relationships>
</file>

<file path=ppt/slides/_rels/slide142.xml.rels><?xml version="1.0" encoding="UTF-8" standalone="yes"?>
<Relationships xmlns="http://schemas.openxmlformats.org/package/2006/relationships"><Relationship Id="rId8" Type="http://schemas.openxmlformats.org/officeDocument/2006/relationships/oleObject" Target="../embeddings/oleObject73.bin"/><Relationship Id="rId3" Type="http://schemas.openxmlformats.org/officeDocument/2006/relationships/tags" Target="../tags/tag255.xml"/><Relationship Id="rId7" Type="http://schemas.openxmlformats.org/officeDocument/2006/relationships/notesSlide" Target="../notesSlides/notesSlide73.xml"/><Relationship Id="rId2" Type="http://schemas.openxmlformats.org/officeDocument/2006/relationships/tags" Target="../tags/tag254.xml"/><Relationship Id="rId1" Type="http://schemas.openxmlformats.org/officeDocument/2006/relationships/vmlDrawing" Target="../drawings/vmlDrawing52.vml"/><Relationship Id="rId6" Type="http://schemas.openxmlformats.org/officeDocument/2006/relationships/slideLayout" Target="../slideLayouts/slideLayout74.xml"/><Relationship Id="rId11" Type="http://schemas.openxmlformats.org/officeDocument/2006/relationships/image" Target="../media/image6.wmf"/><Relationship Id="rId5" Type="http://schemas.openxmlformats.org/officeDocument/2006/relationships/tags" Target="../tags/tag257.xml"/><Relationship Id="rId10" Type="http://schemas.openxmlformats.org/officeDocument/2006/relationships/oleObject" Target="../embeddings/oleObject74.bin"/><Relationship Id="rId4" Type="http://schemas.openxmlformats.org/officeDocument/2006/relationships/tags" Target="../tags/tag256.xml"/><Relationship Id="rId9" Type="http://schemas.openxmlformats.org/officeDocument/2006/relationships/image" Target="../media/image10.wmf"/></Relationships>
</file>

<file path=ppt/slides/_rels/slide143.xml.rels><?xml version="1.0" encoding="UTF-8" standalone="yes"?>
<Relationships xmlns="http://schemas.openxmlformats.org/package/2006/relationships"><Relationship Id="rId8" Type="http://schemas.openxmlformats.org/officeDocument/2006/relationships/oleObject" Target="../embeddings/oleObject75.bin"/><Relationship Id="rId3" Type="http://schemas.openxmlformats.org/officeDocument/2006/relationships/tags" Target="../tags/tag259.xml"/><Relationship Id="rId7" Type="http://schemas.openxmlformats.org/officeDocument/2006/relationships/notesSlide" Target="../notesSlides/notesSlide74.xml"/><Relationship Id="rId2" Type="http://schemas.openxmlformats.org/officeDocument/2006/relationships/tags" Target="../tags/tag258.xml"/><Relationship Id="rId1" Type="http://schemas.openxmlformats.org/officeDocument/2006/relationships/vmlDrawing" Target="../drawings/vmlDrawing53.vml"/><Relationship Id="rId6" Type="http://schemas.openxmlformats.org/officeDocument/2006/relationships/slideLayout" Target="../slideLayouts/slideLayout74.xml"/><Relationship Id="rId11" Type="http://schemas.openxmlformats.org/officeDocument/2006/relationships/image" Target="../media/image6.wmf"/><Relationship Id="rId5" Type="http://schemas.openxmlformats.org/officeDocument/2006/relationships/tags" Target="../tags/tag261.xml"/><Relationship Id="rId10" Type="http://schemas.openxmlformats.org/officeDocument/2006/relationships/oleObject" Target="../embeddings/oleObject76.bin"/><Relationship Id="rId4" Type="http://schemas.openxmlformats.org/officeDocument/2006/relationships/tags" Target="../tags/tag260.xml"/><Relationship Id="rId9" Type="http://schemas.openxmlformats.org/officeDocument/2006/relationships/image" Target="../media/image11.wmf"/></Relationships>
</file>

<file path=ppt/slides/_rels/slide144.xml.rels><?xml version="1.0" encoding="UTF-8" standalone="yes"?>
<Relationships xmlns="http://schemas.openxmlformats.org/package/2006/relationships"><Relationship Id="rId8" Type="http://schemas.openxmlformats.org/officeDocument/2006/relationships/oleObject" Target="../embeddings/oleObject77.bin"/><Relationship Id="rId3" Type="http://schemas.openxmlformats.org/officeDocument/2006/relationships/tags" Target="../tags/tag263.xml"/><Relationship Id="rId7" Type="http://schemas.openxmlformats.org/officeDocument/2006/relationships/notesSlide" Target="../notesSlides/notesSlide75.xml"/><Relationship Id="rId2" Type="http://schemas.openxmlformats.org/officeDocument/2006/relationships/tags" Target="../tags/tag262.xml"/><Relationship Id="rId1" Type="http://schemas.openxmlformats.org/officeDocument/2006/relationships/vmlDrawing" Target="../drawings/vmlDrawing54.vml"/><Relationship Id="rId6" Type="http://schemas.openxmlformats.org/officeDocument/2006/relationships/slideLayout" Target="../slideLayouts/slideLayout74.xml"/><Relationship Id="rId11" Type="http://schemas.openxmlformats.org/officeDocument/2006/relationships/image" Target="../media/image6.wmf"/><Relationship Id="rId5" Type="http://schemas.openxmlformats.org/officeDocument/2006/relationships/tags" Target="../tags/tag265.xml"/><Relationship Id="rId10" Type="http://schemas.openxmlformats.org/officeDocument/2006/relationships/oleObject" Target="../embeddings/oleObject78.bin"/><Relationship Id="rId4" Type="http://schemas.openxmlformats.org/officeDocument/2006/relationships/tags" Target="../tags/tag264.xml"/><Relationship Id="rId9" Type="http://schemas.openxmlformats.org/officeDocument/2006/relationships/image" Target="../media/image52.wmf"/></Relationships>
</file>

<file path=ppt/slides/_rels/slide145.xml.rels><?xml version="1.0" encoding="UTF-8" standalone="yes"?>
<Relationships xmlns="http://schemas.openxmlformats.org/package/2006/relationships"><Relationship Id="rId8" Type="http://schemas.openxmlformats.org/officeDocument/2006/relationships/oleObject" Target="../embeddings/oleObject79.bin"/><Relationship Id="rId3" Type="http://schemas.openxmlformats.org/officeDocument/2006/relationships/tags" Target="../tags/tag267.xml"/><Relationship Id="rId7" Type="http://schemas.openxmlformats.org/officeDocument/2006/relationships/notesSlide" Target="../notesSlides/notesSlide76.xml"/><Relationship Id="rId2" Type="http://schemas.openxmlformats.org/officeDocument/2006/relationships/tags" Target="../tags/tag266.xml"/><Relationship Id="rId1" Type="http://schemas.openxmlformats.org/officeDocument/2006/relationships/vmlDrawing" Target="../drawings/vmlDrawing55.vml"/><Relationship Id="rId6" Type="http://schemas.openxmlformats.org/officeDocument/2006/relationships/slideLayout" Target="../slideLayouts/slideLayout74.xml"/><Relationship Id="rId11" Type="http://schemas.openxmlformats.org/officeDocument/2006/relationships/image" Target="../media/image54.wmf"/><Relationship Id="rId5" Type="http://schemas.openxmlformats.org/officeDocument/2006/relationships/tags" Target="../tags/tag269.xml"/><Relationship Id="rId10" Type="http://schemas.openxmlformats.org/officeDocument/2006/relationships/oleObject" Target="../embeddings/oleObject80.bin"/><Relationship Id="rId4" Type="http://schemas.openxmlformats.org/officeDocument/2006/relationships/tags" Target="../tags/tag268.xml"/><Relationship Id="rId9" Type="http://schemas.openxmlformats.org/officeDocument/2006/relationships/image" Target="../media/image53.wmf"/></Relationships>
</file>

<file path=ppt/slides/_rels/slide146.xml.rels><?xml version="1.0" encoding="UTF-8" standalone="yes"?>
<Relationships xmlns="http://schemas.openxmlformats.org/package/2006/relationships"><Relationship Id="rId3" Type="http://schemas.openxmlformats.org/officeDocument/2006/relationships/tags" Target="../tags/tag271.xml"/><Relationship Id="rId7" Type="http://schemas.openxmlformats.org/officeDocument/2006/relationships/image" Target="../media/image55.wmf"/><Relationship Id="rId2" Type="http://schemas.openxmlformats.org/officeDocument/2006/relationships/tags" Target="../tags/tag270.xml"/><Relationship Id="rId1" Type="http://schemas.openxmlformats.org/officeDocument/2006/relationships/vmlDrawing" Target="../drawings/vmlDrawing56.vml"/><Relationship Id="rId6" Type="http://schemas.openxmlformats.org/officeDocument/2006/relationships/oleObject" Target="../embeddings/oleObject81.bin"/><Relationship Id="rId5" Type="http://schemas.openxmlformats.org/officeDocument/2006/relationships/notesSlide" Target="../notesSlides/notesSlide77.xml"/><Relationship Id="rId4" Type="http://schemas.openxmlformats.org/officeDocument/2006/relationships/slideLayout" Target="../slideLayouts/slideLayout74.xml"/></Relationships>
</file>

<file path=ppt/slides/_rels/slide147.xml.rels><?xml version="1.0" encoding="UTF-8" standalone="yes"?>
<Relationships xmlns="http://schemas.openxmlformats.org/package/2006/relationships"><Relationship Id="rId8" Type="http://schemas.openxmlformats.org/officeDocument/2006/relationships/oleObject" Target="../embeddings/oleObject82.bin"/><Relationship Id="rId3" Type="http://schemas.openxmlformats.org/officeDocument/2006/relationships/tags" Target="../tags/tag273.xml"/><Relationship Id="rId7" Type="http://schemas.openxmlformats.org/officeDocument/2006/relationships/notesSlide" Target="../notesSlides/notesSlide78.xml"/><Relationship Id="rId2" Type="http://schemas.openxmlformats.org/officeDocument/2006/relationships/tags" Target="../tags/tag272.xml"/><Relationship Id="rId1" Type="http://schemas.openxmlformats.org/officeDocument/2006/relationships/vmlDrawing" Target="../drawings/vmlDrawing57.vml"/><Relationship Id="rId6" Type="http://schemas.openxmlformats.org/officeDocument/2006/relationships/slideLayout" Target="../slideLayouts/slideLayout73.xml"/><Relationship Id="rId5" Type="http://schemas.openxmlformats.org/officeDocument/2006/relationships/tags" Target="../tags/tag275.xml"/><Relationship Id="rId4" Type="http://schemas.openxmlformats.org/officeDocument/2006/relationships/tags" Target="../tags/tag274.xml"/><Relationship Id="rId9" Type="http://schemas.openxmlformats.org/officeDocument/2006/relationships/image" Target="../media/image4.wmf"/></Relationships>
</file>

<file path=ppt/slides/_rels/slide148.xml.rels><?xml version="1.0" encoding="UTF-8" standalone="yes"?>
<Relationships xmlns="http://schemas.openxmlformats.org/package/2006/relationships"><Relationship Id="rId3" Type="http://schemas.openxmlformats.org/officeDocument/2006/relationships/slideLayout" Target="../slideLayouts/slideLayout73.xml"/><Relationship Id="rId2" Type="http://schemas.openxmlformats.org/officeDocument/2006/relationships/tags" Target="../tags/tag277.xml"/><Relationship Id="rId1" Type="http://schemas.openxmlformats.org/officeDocument/2006/relationships/tags" Target="../tags/tag276.xml"/><Relationship Id="rId4" Type="http://schemas.openxmlformats.org/officeDocument/2006/relationships/notesSlide" Target="../notesSlides/notesSlide79.xml"/></Relationships>
</file>

<file path=ppt/slides/_rels/slide149.xml.rels><?xml version="1.0" encoding="UTF-8" standalone="yes"?>
<Relationships xmlns="http://schemas.openxmlformats.org/package/2006/relationships"><Relationship Id="rId8" Type="http://schemas.openxmlformats.org/officeDocument/2006/relationships/notesSlide" Target="../notesSlides/notesSlide80.xml"/><Relationship Id="rId3" Type="http://schemas.openxmlformats.org/officeDocument/2006/relationships/tags" Target="../tags/tag279.xml"/><Relationship Id="rId7" Type="http://schemas.openxmlformats.org/officeDocument/2006/relationships/slideLayout" Target="../slideLayouts/slideLayout82.xml"/><Relationship Id="rId2" Type="http://schemas.openxmlformats.org/officeDocument/2006/relationships/tags" Target="../tags/tag278.xml"/><Relationship Id="rId1" Type="http://schemas.openxmlformats.org/officeDocument/2006/relationships/vmlDrawing" Target="../drawings/vmlDrawing58.vml"/><Relationship Id="rId6" Type="http://schemas.openxmlformats.org/officeDocument/2006/relationships/tags" Target="../tags/tag282.xml"/><Relationship Id="rId11" Type="http://schemas.openxmlformats.org/officeDocument/2006/relationships/image" Target="../media/image57.png"/><Relationship Id="rId5" Type="http://schemas.openxmlformats.org/officeDocument/2006/relationships/tags" Target="../tags/tag281.xml"/><Relationship Id="rId10" Type="http://schemas.openxmlformats.org/officeDocument/2006/relationships/image" Target="../media/image56.wmf"/><Relationship Id="rId4" Type="http://schemas.openxmlformats.org/officeDocument/2006/relationships/tags" Target="../tags/tag280.xml"/><Relationship Id="rId9" Type="http://schemas.openxmlformats.org/officeDocument/2006/relationships/oleObject" Target="../embeddings/oleObject83.bin"/></Relationships>
</file>

<file path=ppt/slides/_rels/slide15.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49.xml"/></Relationships>
</file>

<file path=ppt/slides/_rels/slide150.xml.rels><?xml version="1.0" encoding="UTF-8" standalone="yes"?>
<Relationships xmlns="http://schemas.openxmlformats.org/package/2006/relationships"><Relationship Id="rId8" Type="http://schemas.openxmlformats.org/officeDocument/2006/relationships/oleObject" Target="../embeddings/oleObject84.bin"/><Relationship Id="rId3" Type="http://schemas.openxmlformats.org/officeDocument/2006/relationships/tags" Target="../tags/tag284.xml"/><Relationship Id="rId7" Type="http://schemas.openxmlformats.org/officeDocument/2006/relationships/notesSlide" Target="../notesSlides/notesSlide81.xml"/><Relationship Id="rId2" Type="http://schemas.openxmlformats.org/officeDocument/2006/relationships/tags" Target="../tags/tag283.xml"/><Relationship Id="rId1" Type="http://schemas.openxmlformats.org/officeDocument/2006/relationships/vmlDrawing" Target="../drawings/vmlDrawing59.vml"/><Relationship Id="rId6" Type="http://schemas.openxmlformats.org/officeDocument/2006/relationships/slideLayout" Target="../slideLayouts/slideLayout75.xml"/><Relationship Id="rId5" Type="http://schemas.openxmlformats.org/officeDocument/2006/relationships/tags" Target="../tags/tag286.xml"/><Relationship Id="rId4" Type="http://schemas.openxmlformats.org/officeDocument/2006/relationships/tags" Target="../tags/tag285.xml"/><Relationship Id="rId9" Type="http://schemas.openxmlformats.org/officeDocument/2006/relationships/image" Target="../media/image58.wmf"/></Relationships>
</file>

<file path=ppt/slides/_rels/slide151.xml.rels><?xml version="1.0" encoding="UTF-8" standalone="yes"?>
<Relationships xmlns="http://schemas.openxmlformats.org/package/2006/relationships"><Relationship Id="rId8" Type="http://schemas.openxmlformats.org/officeDocument/2006/relationships/oleObject" Target="../embeddings/oleObject85.bin"/><Relationship Id="rId3" Type="http://schemas.openxmlformats.org/officeDocument/2006/relationships/tags" Target="../tags/tag288.xml"/><Relationship Id="rId7" Type="http://schemas.openxmlformats.org/officeDocument/2006/relationships/notesSlide" Target="../notesSlides/notesSlide82.xml"/><Relationship Id="rId2" Type="http://schemas.openxmlformats.org/officeDocument/2006/relationships/tags" Target="../tags/tag287.xml"/><Relationship Id="rId1" Type="http://schemas.openxmlformats.org/officeDocument/2006/relationships/vmlDrawing" Target="../drawings/vmlDrawing60.vml"/><Relationship Id="rId6" Type="http://schemas.openxmlformats.org/officeDocument/2006/relationships/slideLayout" Target="../slideLayouts/slideLayout75.xml"/><Relationship Id="rId5" Type="http://schemas.openxmlformats.org/officeDocument/2006/relationships/tags" Target="../tags/tag290.xml"/><Relationship Id="rId4" Type="http://schemas.openxmlformats.org/officeDocument/2006/relationships/tags" Target="../tags/tag289.xml"/><Relationship Id="rId9" Type="http://schemas.openxmlformats.org/officeDocument/2006/relationships/image" Target="../media/image59.wmf"/></Relationships>
</file>

<file path=ppt/slides/_rels/slide152.xml.rels><?xml version="1.0" encoding="UTF-8" standalone="yes"?>
<Relationships xmlns="http://schemas.openxmlformats.org/package/2006/relationships"><Relationship Id="rId8" Type="http://schemas.openxmlformats.org/officeDocument/2006/relationships/tags" Target="../tags/tag297.xml"/><Relationship Id="rId3" Type="http://schemas.openxmlformats.org/officeDocument/2006/relationships/tags" Target="../tags/tag292.xml"/><Relationship Id="rId7" Type="http://schemas.openxmlformats.org/officeDocument/2006/relationships/tags" Target="../tags/tag296.xml"/><Relationship Id="rId12" Type="http://schemas.openxmlformats.org/officeDocument/2006/relationships/image" Target="../media/image56.wmf"/><Relationship Id="rId2" Type="http://schemas.openxmlformats.org/officeDocument/2006/relationships/tags" Target="../tags/tag291.xml"/><Relationship Id="rId1" Type="http://schemas.openxmlformats.org/officeDocument/2006/relationships/vmlDrawing" Target="../drawings/vmlDrawing61.vml"/><Relationship Id="rId6" Type="http://schemas.openxmlformats.org/officeDocument/2006/relationships/tags" Target="../tags/tag295.xml"/><Relationship Id="rId11" Type="http://schemas.openxmlformats.org/officeDocument/2006/relationships/oleObject" Target="../embeddings/oleObject86.bin"/><Relationship Id="rId5" Type="http://schemas.openxmlformats.org/officeDocument/2006/relationships/tags" Target="../tags/tag294.xml"/><Relationship Id="rId10" Type="http://schemas.openxmlformats.org/officeDocument/2006/relationships/notesSlide" Target="../notesSlides/notesSlide83.xml"/><Relationship Id="rId4" Type="http://schemas.openxmlformats.org/officeDocument/2006/relationships/tags" Target="../tags/tag293.xml"/><Relationship Id="rId9" Type="http://schemas.openxmlformats.org/officeDocument/2006/relationships/slideLayout" Target="../slideLayouts/slideLayout82.xml"/></Relationships>
</file>

<file path=ppt/slides/_rels/slide153.xml.rels><?xml version="1.0" encoding="UTF-8" standalone="yes"?>
<Relationships xmlns="http://schemas.openxmlformats.org/package/2006/relationships"><Relationship Id="rId3" Type="http://schemas.openxmlformats.org/officeDocument/2006/relationships/slideLayout" Target="../slideLayouts/slideLayout74.xml"/><Relationship Id="rId2" Type="http://schemas.openxmlformats.org/officeDocument/2006/relationships/tags" Target="../tags/tag299.xml"/><Relationship Id="rId1" Type="http://schemas.openxmlformats.org/officeDocument/2006/relationships/tags" Target="../tags/tag298.xml"/><Relationship Id="rId4" Type="http://schemas.openxmlformats.org/officeDocument/2006/relationships/notesSlide" Target="../notesSlides/notesSlide84.xml"/></Relationships>
</file>

<file path=ppt/slides/_rels/slide154.xml.rels><?xml version="1.0" encoding="UTF-8" standalone="yes"?>
<Relationships xmlns="http://schemas.openxmlformats.org/package/2006/relationships"><Relationship Id="rId3" Type="http://schemas.openxmlformats.org/officeDocument/2006/relationships/slideLayout" Target="../slideLayouts/slideLayout74.xml"/><Relationship Id="rId2" Type="http://schemas.openxmlformats.org/officeDocument/2006/relationships/tags" Target="../tags/tag301.xml"/><Relationship Id="rId1" Type="http://schemas.openxmlformats.org/officeDocument/2006/relationships/tags" Target="../tags/tag300.xml"/><Relationship Id="rId4" Type="http://schemas.openxmlformats.org/officeDocument/2006/relationships/notesSlide" Target="../notesSlides/notesSlide85.xml"/></Relationships>
</file>

<file path=ppt/slides/_rels/slide155.xml.rels><?xml version="1.0" encoding="UTF-8" standalone="yes"?>
<Relationships xmlns="http://schemas.openxmlformats.org/package/2006/relationships"><Relationship Id="rId3" Type="http://schemas.openxmlformats.org/officeDocument/2006/relationships/slideLayout" Target="../slideLayouts/slideLayout74.xml"/><Relationship Id="rId2" Type="http://schemas.openxmlformats.org/officeDocument/2006/relationships/tags" Target="../tags/tag303.xml"/><Relationship Id="rId1" Type="http://schemas.openxmlformats.org/officeDocument/2006/relationships/tags" Target="../tags/tag302.xml"/><Relationship Id="rId4" Type="http://schemas.openxmlformats.org/officeDocument/2006/relationships/notesSlide" Target="../notesSlides/notesSlide86.xml"/></Relationships>
</file>

<file path=ppt/slides/_rels/slide156.xml.rels><?xml version="1.0" encoding="UTF-8" standalone="yes"?>
<Relationships xmlns="http://schemas.openxmlformats.org/package/2006/relationships"><Relationship Id="rId3" Type="http://schemas.openxmlformats.org/officeDocument/2006/relationships/slideLayout" Target="../slideLayouts/slideLayout74.xml"/><Relationship Id="rId2" Type="http://schemas.openxmlformats.org/officeDocument/2006/relationships/tags" Target="../tags/tag305.xml"/><Relationship Id="rId1" Type="http://schemas.openxmlformats.org/officeDocument/2006/relationships/tags" Target="../tags/tag304.xml"/><Relationship Id="rId4" Type="http://schemas.openxmlformats.org/officeDocument/2006/relationships/notesSlide" Target="../notesSlides/notesSlide87.xml"/></Relationships>
</file>

<file path=ppt/slides/_rels/slide157.xml.rels><?xml version="1.0" encoding="UTF-8" standalone="yes"?>
<Relationships xmlns="http://schemas.openxmlformats.org/package/2006/relationships"><Relationship Id="rId3" Type="http://schemas.openxmlformats.org/officeDocument/2006/relationships/slideLayout" Target="../slideLayouts/slideLayout74.xml"/><Relationship Id="rId2" Type="http://schemas.openxmlformats.org/officeDocument/2006/relationships/tags" Target="../tags/tag307.xml"/><Relationship Id="rId1" Type="http://schemas.openxmlformats.org/officeDocument/2006/relationships/tags" Target="../tags/tag306.xml"/><Relationship Id="rId4" Type="http://schemas.openxmlformats.org/officeDocument/2006/relationships/notesSlide" Target="../notesSlides/notesSlide88.xml"/></Relationships>
</file>

<file path=ppt/slides/_rels/slide158.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tags" Target="../tags/tag309.xml"/><Relationship Id="rId7" Type="http://schemas.openxmlformats.org/officeDocument/2006/relationships/tags" Target="../tags/tag313.xml"/><Relationship Id="rId2" Type="http://schemas.openxmlformats.org/officeDocument/2006/relationships/tags" Target="../tags/tag308.xml"/><Relationship Id="rId1" Type="http://schemas.openxmlformats.org/officeDocument/2006/relationships/vmlDrawing" Target="../drawings/vmlDrawing62.vml"/><Relationship Id="rId6" Type="http://schemas.openxmlformats.org/officeDocument/2006/relationships/tags" Target="../tags/tag312.xml"/><Relationship Id="rId11" Type="http://schemas.openxmlformats.org/officeDocument/2006/relationships/image" Target="../media/image4.wmf"/><Relationship Id="rId5" Type="http://schemas.openxmlformats.org/officeDocument/2006/relationships/tags" Target="../tags/tag311.xml"/><Relationship Id="rId10" Type="http://schemas.openxmlformats.org/officeDocument/2006/relationships/oleObject" Target="../embeddings/oleObject87.bin"/><Relationship Id="rId4" Type="http://schemas.openxmlformats.org/officeDocument/2006/relationships/tags" Target="../tags/tag310.xml"/><Relationship Id="rId9" Type="http://schemas.openxmlformats.org/officeDocument/2006/relationships/notesSlide" Target="../notesSlides/notesSlide89.xml"/></Relationships>
</file>

<file path=ppt/slides/_rels/slide159.xml.rels><?xml version="1.0" encoding="UTF-8" standalone="yes"?>
<Relationships xmlns="http://schemas.openxmlformats.org/package/2006/relationships"><Relationship Id="rId8" Type="http://schemas.openxmlformats.org/officeDocument/2006/relationships/image" Target="../media/image60.wmf"/><Relationship Id="rId3" Type="http://schemas.openxmlformats.org/officeDocument/2006/relationships/tags" Target="../tags/tag315.xml"/><Relationship Id="rId7" Type="http://schemas.openxmlformats.org/officeDocument/2006/relationships/oleObject" Target="../embeddings/oleObject88.bin"/><Relationship Id="rId2" Type="http://schemas.openxmlformats.org/officeDocument/2006/relationships/tags" Target="../tags/tag314.xml"/><Relationship Id="rId1" Type="http://schemas.openxmlformats.org/officeDocument/2006/relationships/vmlDrawing" Target="../drawings/vmlDrawing63.vml"/><Relationship Id="rId6" Type="http://schemas.openxmlformats.org/officeDocument/2006/relationships/notesSlide" Target="../notesSlides/notesSlide90.xml"/><Relationship Id="rId5" Type="http://schemas.openxmlformats.org/officeDocument/2006/relationships/slideLayout" Target="../slideLayouts/slideLayout82.xml"/><Relationship Id="rId4" Type="http://schemas.openxmlformats.org/officeDocument/2006/relationships/tags" Target="../tags/tag316.xml"/></Relationships>
</file>

<file path=ppt/slides/_rels/slide16.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49.xml"/></Relationships>
</file>

<file path=ppt/slides/_rels/slide160.xml.rels><?xml version="1.0" encoding="UTF-8" standalone="yes"?>
<Relationships xmlns="http://schemas.openxmlformats.org/package/2006/relationships"><Relationship Id="rId8" Type="http://schemas.openxmlformats.org/officeDocument/2006/relationships/oleObject" Target="../embeddings/oleObject89.bin"/><Relationship Id="rId3" Type="http://schemas.openxmlformats.org/officeDocument/2006/relationships/tags" Target="../tags/tag318.xml"/><Relationship Id="rId7" Type="http://schemas.openxmlformats.org/officeDocument/2006/relationships/notesSlide" Target="../notesSlides/notesSlide91.xml"/><Relationship Id="rId2" Type="http://schemas.openxmlformats.org/officeDocument/2006/relationships/tags" Target="../tags/tag317.xml"/><Relationship Id="rId1" Type="http://schemas.openxmlformats.org/officeDocument/2006/relationships/vmlDrawing" Target="../drawings/vmlDrawing64.vml"/><Relationship Id="rId6" Type="http://schemas.openxmlformats.org/officeDocument/2006/relationships/slideLayout" Target="../slideLayouts/slideLayout74.xml"/><Relationship Id="rId5" Type="http://schemas.openxmlformats.org/officeDocument/2006/relationships/tags" Target="../tags/tag320.xml"/><Relationship Id="rId4" Type="http://schemas.openxmlformats.org/officeDocument/2006/relationships/tags" Target="../tags/tag319.xml"/><Relationship Id="rId9" Type="http://schemas.openxmlformats.org/officeDocument/2006/relationships/image" Target="../media/image4.wmf"/></Relationships>
</file>

<file path=ppt/slides/_rels/slide161.xml.rels><?xml version="1.0" encoding="UTF-8" standalone="yes"?>
<Relationships xmlns="http://schemas.openxmlformats.org/package/2006/relationships"><Relationship Id="rId3" Type="http://schemas.openxmlformats.org/officeDocument/2006/relationships/tags" Target="../tags/tag323.xml"/><Relationship Id="rId7" Type="http://schemas.openxmlformats.org/officeDocument/2006/relationships/notesSlide" Target="../notesSlides/notesSlide92.xml"/><Relationship Id="rId2" Type="http://schemas.openxmlformats.org/officeDocument/2006/relationships/tags" Target="../tags/tag322.xml"/><Relationship Id="rId1" Type="http://schemas.openxmlformats.org/officeDocument/2006/relationships/tags" Target="../tags/tag321.xml"/><Relationship Id="rId6" Type="http://schemas.openxmlformats.org/officeDocument/2006/relationships/slideLayout" Target="../slideLayouts/slideLayout73.xml"/><Relationship Id="rId5" Type="http://schemas.openxmlformats.org/officeDocument/2006/relationships/tags" Target="../tags/tag325.xml"/><Relationship Id="rId4" Type="http://schemas.openxmlformats.org/officeDocument/2006/relationships/tags" Target="../tags/tag324.xml"/></Relationships>
</file>

<file path=ppt/slides/_rels/slide162.xml.rels><?xml version="1.0" encoding="UTF-8" standalone="yes"?>
<Relationships xmlns="http://schemas.openxmlformats.org/package/2006/relationships"><Relationship Id="rId8" Type="http://schemas.openxmlformats.org/officeDocument/2006/relationships/oleObject" Target="../embeddings/oleObject90.bin"/><Relationship Id="rId3" Type="http://schemas.openxmlformats.org/officeDocument/2006/relationships/tags" Target="../tags/tag327.xml"/><Relationship Id="rId7" Type="http://schemas.openxmlformats.org/officeDocument/2006/relationships/notesSlide" Target="../notesSlides/notesSlide93.xml"/><Relationship Id="rId2" Type="http://schemas.openxmlformats.org/officeDocument/2006/relationships/tags" Target="../tags/tag326.xml"/><Relationship Id="rId1" Type="http://schemas.openxmlformats.org/officeDocument/2006/relationships/vmlDrawing" Target="../drawings/vmlDrawing65.vml"/><Relationship Id="rId6" Type="http://schemas.openxmlformats.org/officeDocument/2006/relationships/slideLayout" Target="../slideLayouts/slideLayout82.xml"/><Relationship Id="rId5" Type="http://schemas.openxmlformats.org/officeDocument/2006/relationships/tags" Target="../tags/tag329.xml"/><Relationship Id="rId4" Type="http://schemas.openxmlformats.org/officeDocument/2006/relationships/tags" Target="../tags/tag328.xml"/><Relationship Id="rId9" Type="http://schemas.openxmlformats.org/officeDocument/2006/relationships/image" Target="../media/image61.wmf"/></Relationships>
</file>

<file path=ppt/slides/_rels/slide163.xml.rels><?xml version="1.0" encoding="UTF-8" standalone="yes"?>
<Relationships xmlns="http://schemas.openxmlformats.org/package/2006/relationships"><Relationship Id="rId3" Type="http://schemas.openxmlformats.org/officeDocument/2006/relationships/tags" Target="../tags/tag332.xml"/><Relationship Id="rId2" Type="http://schemas.openxmlformats.org/officeDocument/2006/relationships/tags" Target="../tags/tag331.xml"/><Relationship Id="rId1" Type="http://schemas.openxmlformats.org/officeDocument/2006/relationships/tags" Target="../tags/tag330.xml"/><Relationship Id="rId6" Type="http://schemas.openxmlformats.org/officeDocument/2006/relationships/notesSlide" Target="../notesSlides/notesSlide94.xml"/><Relationship Id="rId5" Type="http://schemas.openxmlformats.org/officeDocument/2006/relationships/slideLayout" Target="../slideLayouts/slideLayout73.xml"/><Relationship Id="rId4" Type="http://schemas.openxmlformats.org/officeDocument/2006/relationships/tags" Target="../tags/tag333.xml"/></Relationships>
</file>

<file path=ppt/slides/_rels/slide164.xml.rels><?xml version="1.0" encoding="UTF-8" standalone="yes"?>
<Relationships xmlns="http://schemas.openxmlformats.org/package/2006/relationships"><Relationship Id="rId8" Type="http://schemas.openxmlformats.org/officeDocument/2006/relationships/oleObject" Target="../embeddings/oleObject91.bin"/><Relationship Id="rId3" Type="http://schemas.openxmlformats.org/officeDocument/2006/relationships/tags" Target="../tags/tag335.xml"/><Relationship Id="rId7" Type="http://schemas.openxmlformats.org/officeDocument/2006/relationships/notesSlide" Target="../notesSlides/notesSlide95.xml"/><Relationship Id="rId2" Type="http://schemas.openxmlformats.org/officeDocument/2006/relationships/tags" Target="../tags/tag334.xml"/><Relationship Id="rId1" Type="http://schemas.openxmlformats.org/officeDocument/2006/relationships/vmlDrawing" Target="../drawings/vmlDrawing66.vml"/><Relationship Id="rId6" Type="http://schemas.openxmlformats.org/officeDocument/2006/relationships/slideLayout" Target="../slideLayouts/slideLayout61.xml"/><Relationship Id="rId5" Type="http://schemas.openxmlformats.org/officeDocument/2006/relationships/tags" Target="../tags/tag337.xml"/><Relationship Id="rId4" Type="http://schemas.openxmlformats.org/officeDocument/2006/relationships/tags" Target="../tags/tag336.xml"/><Relationship Id="rId9" Type="http://schemas.openxmlformats.org/officeDocument/2006/relationships/image" Target="../media/image4.wmf"/></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166.xml.rels><?xml version="1.0" encoding="UTF-8" standalone="yes"?>
<Relationships xmlns="http://schemas.openxmlformats.org/package/2006/relationships"><Relationship Id="rId3" Type="http://schemas.openxmlformats.org/officeDocument/2006/relationships/slideLayout" Target="../slideLayouts/slideLayout73.xml"/><Relationship Id="rId2" Type="http://schemas.openxmlformats.org/officeDocument/2006/relationships/tags" Target="../tags/tag339.xml"/><Relationship Id="rId1" Type="http://schemas.openxmlformats.org/officeDocument/2006/relationships/tags" Target="../tags/tag338.xml"/><Relationship Id="rId4" Type="http://schemas.openxmlformats.org/officeDocument/2006/relationships/notesSlide" Target="../notesSlides/notesSlide96.xml"/></Relationships>
</file>

<file path=ppt/slides/_rels/slide167.xml.rels><?xml version="1.0" encoding="UTF-8" standalone="yes"?>
<Relationships xmlns="http://schemas.openxmlformats.org/package/2006/relationships"><Relationship Id="rId3" Type="http://schemas.openxmlformats.org/officeDocument/2006/relationships/slideLayout" Target="../slideLayouts/slideLayout73.xml"/><Relationship Id="rId2" Type="http://schemas.openxmlformats.org/officeDocument/2006/relationships/tags" Target="../tags/tag341.xml"/><Relationship Id="rId1" Type="http://schemas.openxmlformats.org/officeDocument/2006/relationships/tags" Target="../tags/tag340.xml"/><Relationship Id="rId4" Type="http://schemas.openxmlformats.org/officeDocument/2006/relationships/notesSlide" Target="../notesSlides/notesSlide97.xml"/></Relationships>
</file>

<file path=ppt/slides/_rels/slide168.xml.rels><?xml version="1.0" encoding="UTF-8" standalone="yes"?>
<Relationships xmlns="http://schemas.openxmlformats.org/package/2006/relationships"><Relationship Id="rId3" Type="http://schemas.openxmlformats.org/officeDocument/2006/relationships/slideLayout" Target="../slideLayouts/slideLayout73.xml"/><Relationship Id="rId2" Type="http://schemas.openxmlformats.org/officeDocument/2006/relationships/tags" Target="../tags/tag343.xml"/><Relationship Id="rId1" Type="http://schemas.openxmlformats.org/officeDocument/2006/relationships/tags" Target="../tags/tag342.xml"/><Relationship Id="rId4" Type="http://schemas.openxmlformats.org/officeDocument/2006/relationships/notesSlide" Target="../notesSlides/notesSlide98.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17.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49.xml"/></Relationships>
</file>

<file path=ppt/slides/_rels/slide170.xml.rels><?xml version="1.0" encoding="UTF-8" standalone="yes"?>
<Relationships xmlns="http://schemas.openxmlformats.org/package/2006/relationships"><Relationship Id="rId3" Type="http://schemas.openxmlformats.org/officeDocument/2006/relationships/slideLayout" Target="../slideLayouts/slideLayout73.xml"/><Relationship Id="rId2" Type="http://schemas.openxmlformats.org/officeDocument/2006/relationships/tags" Target="../tags/tag345.xml"/><Relationship Id="rId1" Type="http://schemas.openxmlformats.org/officeDocument/2006/relationships/tags" Target="../tags/tag344.xml"/><Relationship Id="rId4" Type="http://schemas.openxmlformats.org/officeDocument/2006/relationships/notesSlide" Target="../notesSlides/notesSlide99.xml"/></Relationships>
</file>

<file path=ppt/slides/_rels/slide171.xml.rels><?xml version="1.0" encoding="UTF-8" standalone="yes"?>
<Relationships xmlns="http://schemas.openxmlformats.org/package/2006/relationships"><Relationship Id="rId3" Type="http://schemas.openxmlformats.org/officeDocument/2006/relationships/slideLayout" Target="../slideLayouts/slideLayout73.xml"/><Relationship Id="rId2" Type="http://schemas.openxmlformats.org/officeDocument/2006/relationships/tags" Target="../tags/tag347.xml"/><Relationship Id="rId1" Type="http://schemas.openxmlformats.org/officeDocument/2006/relationships/tags" Target="../tags/tag346.xml"/><Relationship Id="rId4" Type="http://schemas.openxmlformats.org/officeDocument/2006/relationships/notesSlide" Target="../notesSlides/notesSlide100.xml"/></Relationships>
</file>

<file path=ppt/slides/_rels/slide172.xml.rels><?xml version="1.0" encoding="UTF-8" standalone="yes"?>
<Relationships xmlns="http://schemas.openxmlformats.org/package/2006/relationships"><Relationship Id="rId3" Type="http://schemas.openxmlformats.org/officeDocument/2006/relationships/slideLayout" Target="../slideLayouts/slideLayout73.xml"/><Relationship Id="rId2" Type="http://schemas.openxmlformats.org/officeDocument/2006/relationships/tags" Target="../tags/tag349.xml"/><Relationship Id="rId1" Type="http://schemas.openxmlformats.org/officeDocument/2006/relationships/tags" Target="../tags/tag348.xml"/><Relationship Id="rId4" Type="http://schemas.openxmlformats.org/officeDocument/2006/relationships/notesSlide" Target="../notesSlides/notesSlide101.xml"/></Relationships>
</file>

<file path=ppt/slides/_rels/slide173.xml.rels><?xml version="1.0" encoding="UTF-8" standalone="yes"?>
<Relationships xmlns="http://schemas.openxmlformats.org/package/2006/relationships"><Relationship Id="rId3" Type="http://schemas.openxmlformats.org/officeDocument/2006/relationships/slideLayout" Target="../slideLayouts/slideLayout73.xml"/><Relationship Id="rId2" Type="http://schemas.openxmlformats.org/officeDocument/2006/relationships/tags" Target="../tags/tag351.xml"/><Relationship Id="rId1" Type="http://schemas.openxmlformats.org/officeDocument/2006/relationships/tags" Target="../tags/tag350.xml"/><Relationship Id="rId4" Type="http://schemas.openxmlformats.org/officeDocument/2006/relationships/notesSlide" Target="../notesSlides/notesSlide102.xml"/></Relationships>
</file>

<file path=ppt/slides/_rels/slide174.xml.rels><?xml version="1.0" encoding="UTF-8" standalone="yes"?>
<Relationships xmlns="http://schemas.openxmlformats.org/package/2006/relationships"><Relationship Id="rId3" Type="http://schemas.openxmlformats.org/officeDocument/2006/relationships/slideLayout" Target="../slideLayouts/slideLayout73.xml"/><Relationship Id="rId2" Type="http://schemas.openxmlformats.org/officeDocument/2006/relationships/tags" Target="../tags/tag353.xml"/><Relationship Id="rId1" Type="http://schemas.openxmlformats.org/officeDocument/2006/relationships/tags" Target="../tags/tag352.xml"/><Relationship Id="rId4" Type="http://schemas.openxmlformats.org/officeDocument/2006/relationships/notesSlide" Target="../notesSlides/notesSlide103.xml"/></Relationships>
</file>

<file path=ppt/slides/_rels/slide175.xml.rels><?xml version="1.0" encoding="UTF-8" standalone="yes"?>
<Relationships xmlns="http://schemas.openxmlformats.org/package/2006/relationships"><Relationship Id="rId3" Type="http://schemas.openxmlformats.org/officeDocument/2006/relationships/slideLayout" Target="../slideLayouts/slideLayout73.xml"/><Relationship Id="rId2" Type="http://schemas.openxmlformats.org/officeDocument/2006/relationships/tags" Target="../tags/tag355.xml"/><Relationship Id="rId1" Type="http://schemas.openxmlformats.org/officeDocument/2006/relationships/tags" Target="../tags/tag354.xml"/><Relationship Id="rId4" Type="http://schemas.openxmlformats.org/officeDocument/2006/relationships/notesSlide" Target="../notesSlides/notesSlide104.xml"/></Relationships>
</file>

<file path=ppt/slides/_rels/slide176.xml.rels><?xml version="1.0" encoding="UTF-8" standalone="yes"?>
<Relationships xmlns="http://schemas.openxmlformats.org/package/2006/relationships"><Relationship Id="rId8" Type="http://schemas.openxmlformats.org/officeDocument/2006/relationships/oleObject" Target="../embeddings/oleObject92.bin"/><Relationship Id="rId3" Type="http://schemas.openxmlformats.org/officeDocument/2006/relationships/tags" Target="../tags/tag357.xml"/><Relationship Id="rId7" Type="http://schemas.openxmlformats.org/officeDocument/2006/relationships/notesSlide" Target="../notesSlides/notesSlide105.xml"/><Relationship Id="rId2" Type="http://schemas.openxmlformats.org/officeDocument/2006/relationships/tags" Target="../tags/tag356.xml"/><Relationship Id="rId1" Type="http://schemas.openxmlformats.org/officeDocument/2006/relationships/vmlDrawing" Target="../drawings/vmlDrawing67.vml"/><Relationship Id="rId6" Type="http://schemas.openxmlformats.org/officeDocument/2006/relationships/slideLayout" Target="../slideLayouts/slideLayout73.xml"/><Relationship Id="rId5" Type="http://schemas.openxmlformats.org/officeDocument/2006/relationships/tags" Target="../tags/tag359.xml"/><Relationship Id="rId4" Type="http://schemas.openxmlformats.org/officeDocument/2006/relationships/tags" Target="../tags/tag358.xml"/><Relationship Id="rId9" Type="http://schemas.openxmlformats.org/officeDocument/2006/relationships/image" Target="../media/image50.wmf"/></Relationships>
</file>

<file path=ppt/slides/_rels/slide177.xml.rels><?xml version="1.0" encoding="UTF-8" standalone="yes"?>
<Relationships xmlns="http://schemas.openxmlformats.org/package/2006/relationships"><Relationship Id="rId8" Type="http://schemas.openxmlformats.org/officeDocument/2006/relationships/oleObject" Target="../embeddings/oleObject93.bin"/><Relationship Id="rId3" Type="http://schemas.openxmlformats.org/officeDocument/2006/relationships/tags" Target="../tags/tag361.xml"/><Relationship Id="rId7" Type="http://schemas.openxmlformats.org/officeDocument/2006/relationships/notesSlide" Target="../notesSlides/notesSlide106.xml"/><Relationship Id="rId2" Type="http://schemas.openxmlformats.org/officeDocument/2006/relationships/tags" Target="../tags/tag360.xml"/><Relationship Id="rId1" Type="http://schemas.openxmlformats.org/officeDocument/2006/relationships/vmlDrawing" Target="../drawings/vmlDrawing68.vml"/><Relationship Id="rId6" Type="http://schemas.openxmlformats.org/officeDocument/2006/relationships/slideLayout" Target="../slideLayouts/slideLayout73.xml"/><Relationship Id="rId5" Type="http://schemas.openxmlformats.org/officeDocument/2006/relationships/tags" Target="../tags/tag363.xml"/><Relationship Id="rId4" Type="http://schemas.openxmlformats.org/officeDocument/2006/relationships/tags" Target="../tags/tag362.xml"/><Relationship Id="rId9" Type="http://schemas.openxmlformats.org/officeDocument/2006/relationships/image" Target="../media/image50.wmf"/></Relationships>
</file>

<file path=ppt/slides/_rels/slide178.xml.rels><?xml version="1.0" encoding="UTF-8" standalone="yes"?>
<Relationships xmlns="http://schemas.openxmlformats.org/package/2006/relationships"><Relationship Id="rId3" Type="http://schemas.openxmlformats.org/officeDocument/2006/relationships/tags" Target="../tags/tag366.xml"/><Relationship Id="rId7" Type="http://schemas.openxmlformats.org/officeDocument/2006/relationships/notesSlide" Target="../notesSlides/notesSlide107.xml"/><Relationship Id="rId2" Type="http://schemas.openxmlformats.org/officeDocument/2006/relationships/tags" Target="../tags/tag365.xml"/><Relationship Id="rId1" Type="http://schemas.openxmlformats.org/officeDocument/2006/relationships/tags" Target="../tags/tag364.xml"/><Relationship Id="rId6" Type="http://schemas.openxmlformats.org/officeDocument/2006/relationships/slideLayout" Target="../slideLayouts/slideLayout73.xml"/><Relationship Id="rId5" Type="http://schemas.openxmlformats.org/officeDocument/2006/relationships/tags" Target="../tags/tag368.xml"/><Relationship Id="rId4" Type="http://schemas.openxmlformats.org/officeDocument/2006/relationships/tags" Target="../tags/tag367.xml"/></Relationships>
</file>

<file path=ppt/slides/_rels/slide179.xml.rels><?xml version="1.0" encoding="UTF-8" standalone="yes"?>
<Relationships xmlns="http://schemas.openxmlformats.org/package/2006/relationships"><Relationship Id="rId3" Type="http://schemas.openxmlformats.org/officeDocument/2006/relationships/tags" Target="../tags/tag371.xml"/><Relationship Id="rId7" Type="http://schemas.openxmlformats.org/officeDocument/2006/relationships/notesSlide" Target="../notesSlides/notesSlide108.xml"/><Relationship Id="rId2" Type="http://schemas.openxmlformats.org/officeDocument/2006/relationships/tags" Target="../tags/tag370.xml"/><Relationship Id="rId1" Type="http://schemas.openxmlformats.org/officeDocument/2006/relationships/tags" Target="../tags/tag369.xml"/><Relationship Id="rId6" Type="http://schemas.openxmlformats.org/officeDocument/2006/relationships/slideLayout" Target="../slideLayouts/slideLayout73.xml"/><Relationship Id="rId5" Type="http://schemas.openxmlformats.org/officeDocument/2006/relationships/tags" Target="../tags/tag373.xml"/><Relationship Id="rId4" Type="http://schemas.openxmlformats.org/officeDocument/2006/relationships/tags" Target="../tags/tag372.xml"/></Relationships>
</file>

<file path=ppt/slides/_rels/slide18.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49.xml"/></Relationships>
</file>

<file path=ppt/slides/_rels/slide180.xml.rels><?xml version="1.0" encoding="UTF-8" standalone="yes"?>
<Relationships xmlns="http://schemas.openxmlformats.org/package/2006/relationships"><Relationship Id="rId3" Type="http://schemas.openxmlformats.org/officeDocument/2006/relationships/tags" Target="../tags/tag376.xml"/><Relationship Id="rId2" Type="http://schemas.openxmlformats.org/officeDocument/2006/relationships/tags" Target="../tags/tag375.xml"/><Relationship Id="rId1" Type="http://schemas.openxmlformats.org/officeDocument/2006/relationships/tags" Target="../tags/tag374.xml"/><Relationship Id="rId5" Type="http://schemas.openxmlformats.org/officeDocument/2006/relationships/notesSlide" Target="../notesSlides/notesSlide109.xml"/><Relationship Id="rId4" Type="http://schemas.openxmlformats.org/officeDocument/2006/relationships/slideLayout" Target="../slideLayouts/slideLayout73.xml"/></Relationships>
</file>

<file path=ppt/slides/_rels/slide181.xml.rels><?xml version="1.0" encoding="UTF-8" standalone="yes"?>
<Relationships xmlns="http://schemas.openxmlformats.org/package/2006/relationships"><Relationship Id="rId3" Type="http://schemas.openxmlformats.org/officeDocument/2006/relationships/tags" Target="../tags/tag379.xml"/><Relationship Id="rId2" Type="http://schemas.openxmlformats.org/officeDocument/2006/relationships/tags" Target="../tags/tag378.xml"/><Relationship Id="rId1" Type="http://schemas.openxmlformats.org/officeDocument/2006/relationships/tags" Target="../tags/tag377.xml"/><Relationship Id="rId5" Type="http://schemas.openxmlformats.org/officeDocument/2006/relationships/notesSlide" Target="../notesSlides/notesSlide110.xml"/><Relationship Id="rId4" Type="http://schemas.openxmlformats.org/officeDocument/2006/relationships/slideLayout" Target="../slideLayouts/slideLayout7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hyperlink" Target="https://safari.ethz.ch/siddharth-garg/"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6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tags" Target="../tags/tag2.xml"/><Relationship Id="rId7" Type="http://schemas.openxmlformats.org/officeDocument/2006/relationships/notesSlide" Target="../notesSlides/notesSlide2.xml"/><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slideLayout" Target="../slideLayouts/slideLayout61.xml"/><Relationship Id="rId5" Type="http://schemas.openxmlformats.org/officeDocument/2006/relationships/tags" Target="../tags/tag4.xml"/><Relationship Id="rId4" Type="http://schemas.openxmlformats.org/officeDocument/2006/relationships/tags" Target="../tags/tag3.xml"/><Relationship Id="rId9" Type="http://schemas.openxmlformats.org/officeDocument/2006/relationships/image" Target="../media/image4.wmf"/></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tags" Target="../tags/tag6.xml"/><Relationship Id="rId7" Type="http://schemas.openxmlformats.org/officeDocument/2006/relationships/notesSlide" Target="../notesSlides/notesSlide3.xml"/><Relationship Id="rId2" Type="http://schemas.openxmlformats.org/officeDocument/2006/relationships/tags" Target="../tags/tag5.xml"/><Relationship Id="rId1" Type="http://schemas.openxmlformats.org/officeDocument/2006/relationships/vmlDrawing" Target="../drawings/vmlDrawing2.vml"/><Relationship Id="rId6" Type="http://schemas.openxmlformats.org/officeDocument/2006/relationships/slideLayout" Target="../slideLayouts/slideLayout74.xml"/><Relationship Id="rId11" Type="http://schemas.openxmlformats.org/officeDocument/2006/relationships/image" Target="../media/image6.wmf"/><Relationship Id="rId5" Type="http://schemas.openxmlformats.org/officeDocument/2006/relationships/tags" Target="../tags/tag8.xml"/><Relationship Id="rId10" Type="http://schemas.openxmlformats.org/officeDocument/2006/relationships/oleObject" Target="../embeddings/oleObject3.bin"/><Relationship Id="rId4" Type="http://schemas.openxmlformats.org/officeDocument/2006/relationships/tags" Target="../tags/tag7.xml"/><Relationship Id="rId9" Type="http://schemas.openxmlformats.org/officeDocument/2006/relationships/image" Target="../media/image5.wmf"/></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tags" Target="../tags/tag10.xml"/><Relationship Id="rId7" Type="http://schemas.openxmlformats.org/officeDocument/2006/relationships/notesSlide" Target="../notesSlides/notesSlide4.xml"/><Relationship Id="rId2" Type="http://schemas.openxmlformats.org/officeDocument/2006/relationships/tags" Target="../tags/tag9.xml"/><Relationship Id="rId1" Type="http://schemas.openxmlformats.org/officeDocument/2006/relationships/vmlDrawing" Target="../drawings/vmlDrawing3.vml"/><Relationship Id="rId6" Type="http://schemas.openxmlformats.org/officeDocument/2006/relationships/slideLayout" Target="../slideLayouts/slideLayout74.xml"/><Relationship Id="rId11" Type="http://schemas.openxmlformats.org/officeDocument/2006/relationships/image" Target="../media/image6.wmf"/><Relationship Id="rId5" Type="http://schemas.openxmlformats.org/officeDocument/2006/relationships/tags" Target="../tags/tag12.xml"/><Relationship Id="rId10" Type="http://schemas.openxmlformats.org/officeDocument/2006/relationships/oleObject" Target="../embeddings/oleObject5.bin"/><Relationship Id="rId4" Type="http://schemas.openxmlformats.org/officeDocument/2006/relationships/tags" Target="../tags/tag11.xml"/><Relationship Id="rId9" Type="http://schemas.openxmlformats.org/officeDocument/2006/relationships/image" Target="../media/image7.wmf"/></Relationships>
</file>

<file path=ppt/slides/_rels/slide25.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tags" Target="../tags/tag14.xml"/><Relationship Id="rId7" Type="http://schemas.openxmlformats.org/officeDocument/2006/relationships/notesSlide" Target="../notesSlides/notesSlide5.xml"/><Relationship Id="rId2" Type="http://schemas.openxmlformats.org/officeDocument/2006/relationships/tags" Target="../tags/tag13.xml"/><Relationship Id="rId1" Type="http://schemas.openxmlformats.org/officeDocument/2006/relationships/vmlDrawing" Target="../drawings/vmlDrawing4.vml"/><Relationship Id="rId6" Type="http://schemas.openxmlformats.org/officeDocument/2006/relationships/slideLayout" Target="../slideLayouts/slideLayout74.xml"/><Relationship Id="rId11" Type="http://schemas.openxmlformats.org/officeDocument/2006/relationships/image" Target="../media/image6.wmf"/><Relationship Id="rId5" Type="http://schemas.openxmlformats.org/officeDocument/2006/relationships/tags" Target="../tags/tag16.xml"/><Relationship Id="rId10" Type="http://schemas.openxmlformats.org/officeDocument/2006/relationships/oleObject" Target="../embeddings/oleObject7.bin"/><Relationship Id="rId4" Type="http://schemas.openxmlformats.org/officeDocument/2006/relationships/tags" Target="../tags/tag15.xml"/><Relationship Id="rId9" Type="http://schemas.openxmlformats.org/officeDocument/2006/relationships/image" Target="../media/image8.wmf"/></Relationships>
</file>

<file path=ppt/slides/_rels/slide26.xml.rels><?xml version="1.0" encoding="UTF-8" standalone="yes"?>
<Relationships xmlns="http://schemas.openxmlformats.org/package/2006/relationships"><Relationship Id="rId8" Type="http://schemas.openxmlformats.org/officeDocument/2006/relationships/oleObject" Target="../embeddings/oleObject8.bin"/><Relationship Id="rId3" Type="http://schemas.openxmlformats.org/officeDocument/2006/relationships/tags" Target="../tags/tag18.xml"/><Relationship Id="rId7" Type="http://schemas.openxmlformats.org/officeDocument/2006/relationships/notesSlide" Target="../notesSlides/notesSlide6.xml"/><Relationship Id="rId2" Type="http://schemas.openxmlformats.org/officeDocument/2006/relationships/tags" Target="../tags/tag17.xml"/><Relationship Id="rId1" Type="http://schemas.openxmlformats.org/officeDocument/2006/relationships/vmlDrawing" Target="../drawings/vmlDrawing5.vml"/><Relationship Id="rId6" Type="http://schemas.openxmlformats.org/officeDocument/2006/relationships/slideLayout" Target="../slideLayouts/slideLayout74.xml"/><Relationship Id="rId11" Type="http://schemas.openxmlformats.org/officeDocument/2006/relationships/image" Target="../media/image6.wmf"/><Relationship Id="rId5" Type="http://schemas.openxmlformats.org/officeDocument/2006/relationships/tags" Target="../tags/tag20.xml"/><Relationship Id="rId10" Type="http://schemas.openxmlformats.org/officeDocument/2006/relationships/oleObject" Target="../embeddings/oleObject9.bin"/><Relationship Id="rId4" Type="http://schemas.openxmlformats.org/officeDocument/2006/relationships/tags" Target="../tags/tag19.xml"/><Relationship Id="rId9" Type="http://schemas.openxmlformats.org/officeDocument/2006/relationships/image" Target="../media/image9.wmf"/></Relationships>
</file>

<file path=ppt/slides/_rels/slide27.xml.rels><?xml version="1.0" encoding="UTF-8" standalone="yes"?>
<Relationships xmlns="http://schemas.openxmlformats.org/package/2006/relationships"><Relationship Id="rId8" Type="http://schemas.openxmlformats.org/officeDocument/2006/relationships/oleObject" Target="../embeddings/oleObject10.bin"/><Relationship Id="rId3" Type="http://schemas.openxmlformats.org/officeDocument/2006/relationships/tags" Target="../tags/tag22.xml"/><Relationship Id="rId7" Type="http://schemas.openxmlformats.org/officeDocument/2006/relationships/notesSlide" Target="../notesSlides/notesSlide7.xml"/><Relationship Id="rId2" Type="http://schemas.openxmlformats.org/officeDocument/2006/relationships/tags" Target="../tags/tag21.xml"/><Relationship Id="rId1" Type="http://schemas.openxmlformats.org/officeDocument/2006/relationships/vmlDrawing" Target="../drawings/vmlDrawing6.vml"/><Relationship Id="rId6" Type="http://schemas.openxmlformats.org/officeDocument/2006/relationships/slideLayout" Target="../slideLayouts/slideLayout74.xml"/><Relationship Id="rId11" Type="http://schemas.openxmlformats.org/officeDocument/2006/relationships/image" Target="../media/image6.wmf"/><Relationship Id="rId5" Type="http://schemas.openxmlformats.org/officeDocument/2006/relationships/tags" Target="../tags/tag24.xml"/><Relationship Id="rId10" Type="http://schemas.openxmlformats.org/officeDocument/2006/relationships/oleObject" Target="../embeddings/oleObject11.bin"/><Relationship Id="rId4" Type="http://schemas.openxmlformats.org/officeDocument/2006/relationships/tags" Target="../tags/tag23.xml"/><Relationship Id="rId9" Type="http://schemas.openxmlformats.org/officeDocument/2006/relationships/image" Target="../media/image10.wmf"/></Relationships>
</file>

<file path=ppt/slides/_rels/slide28.xml.rels><?xml version="1.0" encoding="UTF-8" standalone="yes"?>
<Relationships xmlns="http://schemas.openxmlformats.org/package/2006/relationships"><Relationship Id="rId8" Type="http://schemas.openxmlformats.org/officeDocument/2006/relationships/oleObject" Target="../embeddings/oleObject12.bin"/><Relationship Id="rId3" Type="http://schemas.openxmlformats.org/officeDocument/2006/relationships/tags" Target="../tags/tag26.xml"/><Relationship Id="rId7" Type="http://schemas.openxmlformats.org/officeDocument/2006/relationships/notesSlide" Target="../notesSlides/notesSlide8.xml"/><Relationship Id="rId2" Type="http://schemas.openxmlformats.org/officeDocument/2006/relationships/tags" Target="../tags/tag25.xml"/><Relationship Id="rId1" Type="http://schemas.openxmlformats.org/officeDocument/2006/relationships/vmlDrawing" Target="../drawings/vmlDrawing7.vml"/><Relationship Id="rId6" Type="http://schemas.openxmlformats.org/officeDocument/2006/relationships/slideLayout" Target="../slideLayouts/slideLayout74.xml"/><Relationship Id="rId11" Type="http://schemas.openxmlformats.org/officeDocument/2006/relationships/image" Target="../media/image6.wmf"/><Relationship Id="rId5" Type="http://schemas.openxmlformats.org/officeDocument/2006/relationships/tags" Target="../tags/tag28.xml"/><Relationship Id="rId10" Type="http://schemas.openxmlformats.org/officeDocument/2006/relationships/oleObject" Target="../embeddings/oleObject13.bin"/><Relationship Id="rId4" Type="http://schemas.openxmlformats.org/officeDocument/2006/relationships/tags" Target="../tags/tag27.xml"/><Relationship Id="rId9" Type="http://schemas.openxmlformats.org/officeDocument/2006/relationships/image" Target="../media/image11.wmf"/></Relationships>
</file>

<file path=ppt/slides/_rels/slide29.xml.rels><?xml version="1.0" encoding="UTF-8" standalone="yes"?>
<Relationships xmlns="http://schemas.openxmlformats.org/package/2006/relationships"><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notesSlide" Target="../notesSlides/notesSlide9.xml"/><Relationship Id="rId5" Type="http://schemas.openxmlformats.org/officeDocument/2006/relationships/slideLayout" Target="../slideLayouts/slideLayout61.xml"/><Relationship Id="rId4" Type="http://schemas.openxmlformats.org/officeDocument/2006/relationships/tags" Target="../tags/tag3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oleObject" Target="../embeddings/oleObject14.bin"/><Relationship Id="rId3" Type="http://schemas.openxmlformats.org/officeDocument/2006/relationships/tags" Target="../tags/tag34.xml"/><Relationship Id="rId7" Type="http://schemas.openxmlformats.org/officeDocument/2006/relationships/notesSlide" Target="../notesSlides/notesSlide10.xml"/><Relationship Id="rId2" Type="http://schemas.openxmlformats.org/officeDocument/2006/relationships/tags" Target="../tags/tag33.xml"/><Relationship Id="rId1" Type="http://schemas.openxmlformats.org/officeDocument/2006/relationships/vmlDrawing" Target="../drawings/vmlDrawing8.vml"/><Relationship Id="rId6" Type="http://schemas.openxmlformats.org/officeDocument/2006/relationships/slideLayout" Target="../slideLayouts/slideLayout61.xml"/><Relationship Id="rId5" Type="http://schemas.openxmlformats.org/officeDocument/2006/relationships/tags" Target="../tags/tag36.xml"/><Relationship Id="rId4" Type="http://schemas.openxmlformats.org/officeDocument/2006/relationships/tags" Target="../tags/tag35.xml"/><Relationship Id="rId9" Type="http://schemas.openxmlformats.org/officeDocument/2006/relationships/image" Target="../media/image4.w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32.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49.xml"/></Relationships>
</file>

<file path=ppt/slides/_rels/slide33.xml.rels><?xml version="1.0" encoding="UTF-8" standalone="yes"?>
<Relationships xmlns="http://schemas.openxmlformats.org/package/2006/relationships"><Relationship Id="rId8" Type="http://schemas.openxmlformats.org/officeDocument/2006/relationships/oleObject" Target="../embeddings/oleObject15.bin"/><Relationship Id="rId3" Type="http://schemas.openxmlformats.org/officeDocument/2006/relationships/tags" Target="../tags/tag38.xml"/><Relationship Id="rId7" Type="http://schemas.openxmlformats.org/officeDocument/2006/relationships/notesSlide" Target="../notesSlides/notesSlide11.xml"/><Relationship Id="rId2" Type="http://schemas.openxmlformats.org/officeDocument/2006/relationships/tags" Target="../tags/tag37.xml"/><Relationship Id="rId1" Type="http://schemas.openxmlformats.org/officeDocument/2006/relationships/vmlDrawing" Target="../drawings/vmlDrawing9.vml"/><Relationship Id="rId6" Type="http://schemas.openxmlformats.org/officeDocument/2006/relationships/slideLayout" Target="../slideLayouts/slideLayout61.xml"/><Relationship Id="rId5" Type="http://schemas.openxmlformats.org/officeDocument/2006/relationships/tags" Target="../tags/tag40.xml"/><Relationship Id="rId4" Type="http://schemas.openxmlformats.org/officeDocument/2006/relationships/tags" Target="../tags/tag39.xml"/><Relationship Id="rId9" Type="http://schemas.openxmlformats.org/officeDocument/2006/relationships/image" Target="../media/image4.w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notesSlide" Target="../notesSlides/notesSlide12.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3.xml"/><Relationship Id="rId2" Type="http://schemas.openxmlformats.org/officeDocument/2006/relationships/tags" Target="../tags/tag44.xml"/><Relationship Id="rId1" Type="http://schemas.openxmlformats.org/officeDocument/2006/relationships/tags" Target="../tags/tag43.xml"/><Relationship Id="rId4" Type="http://schemas.openxmlformats.org/officeDocument/2006/relationships/notesSlide" Target="../notesSlides/notesSlide13.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3.xml"/><Relationship Id="rId2" Type="http://schemas.openxmlformats.org/officeDocument/2006/relationships/tags" Target="../tags/tag46.xml"/><Relationship Id="rId1" Type="http://schemas.openxmlformats.org/officeDocument/2006/relationships/tags" Target="../tags/tag45.xml"/><Relationship Id="rId4" Type="http://schemas.openxmlformats.org/officeDocument/2006/relationships/notesSlide" Target="../notesSlides/notesSlide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73.xml"/><Relationship Id="rId2" Type="http://schemas.openxmlformats.org/officeDocument/2006/relationships/tags" Target="../tags/tag48.xml"/><Relationship Id="rId1" Type="http://schemas.openxmlformats.org/officeDocument/2006/relationships/tags" Target="../tags/tag47.xml"/><Relationship Id="rId4" Type="http://schemas.openxmlformats.org/officeDocument/2006/relationships/notesSlide" Target="../notesSlides/notesSlide15.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73.xml"/><Relationship Id="rId2" Type="http://schemas.openxmlformats.org/officeDocument/2006/relationships/tags" Target="../tags/tag50.xml"/><Relationship Id="rId1" Type="http://schemas.openxmlformats.org/officeDocument/2006/relationships/tags" Target="../tags/tag49.xml"/><Relationship Id="rId4" Type="http://schemas.openxmlformats.org/officeDocument/2006/relationships/notesSlide" Target="../notesSlides/notesSlide1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46.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8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48.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85.xml"/></Relationships>
</file>

<file path=ppt/slides/_rels/slide49.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85.xml"/></Relationships>
</file>

<file path=ppt/slides/_rels/slide5.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6.xml"/></Relationships>
</file>

<file path=ppt/slides/_rels/slide50.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85.xml"/></Relationships>
</file>

<file path=ppt/slides/_rels/slide51.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85.xml"/></Relationships>
</file>

<file path=ppt/slides/_rels/slide52.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85.xml"/></Relationships>
</file>

<file path=ppt/slides/_rels/slide53.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8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6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85.xml"/></Relationships>
</file>

<file path=ppt/slides/_rels/slide61.xml.rels><?xml version="1.0" encoding="UTF-8" standalone="yes"?>
<Relationships xmlns="http://schemas.openxmlformats.org/package/2006/relationships"><Relationship Id="rId2" Type="http://schemas.openxmlformats.org/officeDocument/2006/relationships/hyperlink" Target="http://research.microsoft.com/pubs/68221/acrobat.pdf" TargetMode="External"/><Relationship Id="rId1" Type="http://schemas.openxmlformats.org/officeDocument/2006/relationships/slideLayout" Target="../slideLayouts/slideLayout85.xml"/></Relationships>
</file>

<file path=ppt/slides/_rels/slide6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research.microsoft.com/pubs/68221/acrobat.pdf" TargetMode="External"/><Relationship Id="rId1" Type="http://schemas.openxmlformats.org/officeDocument/2006/relationships/slideLayout" Target="../slideLayouts/slideLayout85.xml"/><Relationship Id="rId4" Type="http://schemas.openxmlformats.org/officeDocument/2006/relationships/image" Target="../media/image15.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7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8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76.xml.rels><?xml version="1.0" encoding="UTF-8" standalone="yes"?>
<Relationships xmlns="http://schemas.openxmlformats.org/package/2006/relationships"><Relationship Id="rId8" Type="http://schemas.openxmlformats.org/officeDocument/2006/relationships/oleObject" Target="../embeddings/oleObject16.bin"/><Relationship Id="rId3" Type="http://schemas.openxmlformats.org/officeDocument/2006/relationships/tags" Target="../tags/tag52.xml"/><Relationship Id="rId7" Type="http://schemas.openxmlformats.org/officeDocument/2006/relationships/notesSlide" Target="../notesSlides/notesSlide17.xml"/><Relationship Id="rId2" Type="http://schemas.openxmlformats.org/officeDocument/2006/relationships/tags" Target="../tags/tag51.xml"/><Relationship Id="rId1" Type="http://schemas.openxmlformats.org/officeDocument/2006/relationships/vmlDrawing" Target="../drawings/vmlDrawing10.vml"/><Relationship Id="rId6" Type="http://schemas.openxmlformats.org/officeDocument/2006/relationships/slideLayout" Target="../slideLayouts/slideLayout97.xml"/><Relationship Id="rId5" Type="http://schemas.openxmlformats.org/officeDocument/2006/relationships/tags" Target="../tags/tag54.xml"/><Relationship Id="rId4" Type="http://schemas.openxmlformats.org/officeDocument/2006/relationships/tags" Target="../tags/tag53.xml"/><Relationship Id="rId9" Type="http://schemas.openxmlformats.org/officeDocument/2006/relationships/image" Target="../media/image18.wmf"/></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109.xml"/><Relationship Id="rId2" Type="http://schemas.openxmlformats.org/officeDocument/2006/relationships/tags" Target="../tags/tag56.xml"/><Relationship Id="rId1" Type="http://schemas.openxmlformats.org/officeDocument/2006/relationships/tags" Target="../tags/tag55.xml"/><Relationship Id="rId4" Type="http://schemas.openxmlformats.org/officeDocument/2006/relationships/notesSlide" Target="../notesSlides/notesSlide18.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09.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0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09.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21.xml"/></Relationships>
</file>

<file path=ppt/slides/_rels/slide82.xml.rels><?xml version="1.0" encoding="UTF-8" standalone="yes"?>
<Relationships xmlns="http://schemas.openxmlformats.org/package/2006/relationships"><Relationship Id="rId8" Type="http://schemas.openxmlformats.org/officeDocument/2006/relationships/notesSlide" Target="../notesSlides/notesSlide19.xml"/><Relationship Id="rId3" Type="http://schemas.openxmlformats.org/officeDocument/2006/relationships/tags" Target="../tags/tag58.xml"/><Relationship Id="rId7" Type="http://schemas.openxmlformats.org/officeDocument/2006/relationships/slideLayout" Target="../slideLayouts/slideLayout121.xml"/><Relationship Id="rId12" Type="http://schemas.openxmlformats.org/officeDocument/2006/relationships/image" Target="../media/image6.wmf"/><Relationship Id="rId2" Type="http://schemas.openxmlformats.org/officeDocument/2006/relationships/tags" Target="../tags/tag57.xml"/><Relationship Id="rId1" Type="http://schemas.openxmlformats.org/officeDocument/2006/relationships/vmlDrawing" Target="../drawings/vmlDrawing11.vml"/><Relationship Id="rId6" Type="http://schemas.openxmlformats.org/officeDocument/2006/relationships/tags" Target="../tags/tag61.xml"/><Relationship Id="rId11" Type="http://schemas.openxmlformats.org/officeDocument/2006/relationships/oleObject" Target="../embeddings/oleObject18.bin"/><Relationship Id="rId5" Type="http://schemas.openxmlformats.org/officeDocument/2006/relationships/tags" Target="../tags/tag60.xml"/><Relationship Id="rId10" Type="http://schemas.openxmlformats.org/officeDocument/2006/relationships/image" Target="../media/image19.wmf"/><Relationship Id="rId4" Type="http://schemas.openxmlformats.org/officeDocument/2006/relationships/tags" Target="../tags/tag59.xml"/><Relationship Id="rId9" Type="http://schemas.openxmlformats.org/officeDocument/2006/relationships/oleObject" Target="../embeddings/oleObject17.bin"/></Relationships>
</file>

<file path=ppt/slides/_rels/slide83.xml.rels><?xml version="1.0" encoding="UTF-8" standalone="yes"?>
<Relationships xmlns="http://schemas.openxmlformats.org/package/2006/relationships"><Relationship Id="rId8" Type="http://schemas.openxmlformats.org/officeDocument/2006/relationships/notesSlide" Target="../notesSlides/notesSlide20.xml"/><Relationship Id="rId3" Type="http://schemas.openxmlformats.org/officeDocument/2006/relationships/tags" Target="../tags/tag63.xml"/><Relationship Id="rId7" Type="http://schemas.openxmlformats.org/officeDocument/2006/relationships/slideLayout" Target="../slideLayouts/slideLayout121.xml"/><Relationship Id="rId12" Type="http://schemas.openxmlformats.org/officeDocument/2006/relationships/image" Target="../media/image6.wmf"/><Relationship Id="rId2" Type="http://schemas.openxmlformats.org/officeDocument/2006/relationships/tags" Target="../tags/tag62.xml"/><Relationship Id="rId1" Type="http://schemas.openxmlformats.org/officeDocument/2006/relationships/vmlDrawing" Target="../drawings/vmlDrawing12.vml"/><Relationship Id="rId6" Type="http://schemas.openxmlformats.org/officeDocument/2006/relationships/tags" Target="../tags/tag66.xml"/><Relationship Id="rId11" Type="http://schemas.openxmlformats.org/officeDocument/2006/relationships/oleObject" Target="../embeddings/oleObject20.bin"/><Relationship Id="rId5" Type="http://schemas.openxmlformats.org/officeDocument/2006/relationships/tags" Target="../tags/tag65.xml"/><Relationship Id="rId10" Type="http://schemas.openxmlformats.org/officeDocument/2006/relationships/image" Target="../media/image20.wmf"/><Relationship Id="rId4" Type="http://schemas.openxmlformats.org/officeDocument/2006/relationships/tags" Target="../tags/tag64.xml"/><Relationship Id="rId9" Type="http://schemas.openxmlformats.org/officeDocument/2006/relationships/oleObject" Target="../embeddings/oleObject19.bin"/></Relationships>
</file>

<file path=ppt/slides/_rels/slide84.xml.rels><?xml version="1.0" encoding="UTF-8" standalone="yes"?>
<Relationships xmlns="http://schemas.openxmlformats.org/package/2006/relationships"><Relationship Id="rId8" Type="http://schemas.openxmlformats.org/officeDocument/2006/relationships/notesSlide" Target="../notesSlides/notesSlide21.xml"/><Relationship Id="rId3" Type="http://schemas.openxmlformats.org/officeDocument/2006/relationships/tags" Target="../tags/tag68.xml"/><Relationship Id="rId7" Type="http://schemas.openxmlformats.org/officeDocument/2006/relationships/slideLayout" Target="../slideLayouts/slideLayout121.xml"/><Relationship Id="rId12" Type="http://schemas.openxmlformats.org/officeDocument/2006/relationships/image" Target="../media/image6.wmf"/><Relationship Id="rId2" Type="http://schemas.openxmlformats.org/officeDocument/2006/relationships/tags" Target="../tags/tag67.xml"/><Relationship Id="rId1" Type="http://schemas.openxmlformats.org/officeDocument/2006/relationships/vmlDrawing" Target="../drawings/vmlDrawing13.vml"/><Relationship Id="rId6" Type="http://schemas.openxmlformats.org/officeDocument/2006/relationships/tags" Target="../tags/tag71.xml"/><Relationship Id="rId11" Type="http://schemas.openxmlformats.org/officeDocument/2006/relationships/oleObject" Target="../embeddings/oleObject22.bin"/><Relationship Id="rId5" Type="http://schemas.openxmlformats.org/officeDocument/2006/relationships/tags" Target="../tags/tag70.xml"/><Relationship Id="rId10" Type="http://schemas.openxmlformats.org/officeDocument/2006/relationships/image" Target="../media/image21.wmf"/><Relationship Id="rId4" Type="http://schemas.openxmlformats.org/officeDocument/2006/relationships/tags" Target="../tags/tag69.xml"/><Relationship Id="rId9" Type="http://schemas.openxmlformats.org/officeDocument/2006/relationships/oleObject" Target="../embeddings/oleObject21.bin"/></Relationships>
</file>

<file path=ppt/slides/_rels/slide85.xml.rels><?xml version="1.0" encoding="UTF-8" standalone="yes"?>
<Relationships xmlns="http://schemas.openxmlformats.org/package/2006/relationships"><Relationship Id="rId8" Type="http://schemas.openxmlformats.org/officeDocument/2006/relationships/notesSlide" Target="../notesSlides/notesSlide22.xml"/><Relationship Id="rId3" Type="http://schemas.openxmlformats.org/officeDocument/2006/relationships/tags" Target="../tags/tag73.xml"/><Relationship Id="rId7" Type="http://schemas.openxmlformats.org/officeDocument/2006/relationships/slideLayout" Target="../slideLayouts/slideLayout121.xml"/><Relationship Id="rId12" Type="http://schemas.openxmlformats.org/officeDocument/2006/relationships/image" Target="../media/image6.wmf"/><Relationship Id="rId2" Type="http://schemas.openxmlformats.org/officeDocument/2006/relationships/tags" Target="../tags/tag72.xml"/><Relationship Id="rId1" Type="http://schemas.openxmlformats.org/officeDocument/2006/relationships/vmlDrawing" Target="../drawings/vmlDrawing14.vml"/><Relationship Id="rId6" Type="http://schemas.openxmlformats.org/officeDocument/2006/relationships/tags" Target="../tags/tag76.xml"/><Relationship Id="rId11" Type="http://schemas.openxmlformats.org/officeDocument/2006/relationships/oleObject" Target="../embeddings/oleObject24.bin"/><Relationship Id="rId5" Type="http://schemas.openxmlformats.org/officeDocument/2006/relationships/tags" Target="../tags/tag75.xml"/><Relationship Id="rId10" Type="http://schemas.openxmlformats.org/officeDocument/2006/relationships/image" Target="../media/image22.wmf"/><Relationship Id="rId4" Type="http://schemas.openxmlformats.org/officeDocument/2006/relationships/tags" Target="../tags/tag74.xml"/><Relationship Id="rId9" Type="http://schemas.openxmlformats.org/officeDocument/2006/relationships/oleObject" Target="../embeddings/oleObject23.bin"/></Relationships>
</file>

<file path=ppt/slides/_rels/slide86.xml.rels><?xml version="1.0" encoding="UTF-8" standalone="yes"?>
<Relationships xmlns="http://schemas.openxmlformats.org/package/2006/relationships"><Relationship Id="rId8" Type="http://schemas.openxmlformats.org/officeDocument/2006/relationships/notesSlide" Target="../notesSlides/notesSlide23.xml"/><Relationship Id="rId3" Type="http://schemas.openxmlformats.org/officeDocument/2006/relationships/tags" Target="../tags/tag78.xml"/><Relationship Id="rId7" Type="http://schemas.openxmlformats.org/officeDocument/2006/relationships/slideLayout" Target="../slideLayouts/slideLayout121.xml"/><Relationship Id="rId12" Type="http://schemas.openxmlformats.org/officeDocument/2006/relationships/image" Target="../media/image6.wmf"/><Relationship Id="rId2" Type="http://schemas.openxmlformats.org/officeDocument/2006/relationships/tags" Target="../tags/tag77.xml"/><Relationship Id="rId1" Type="http://schemas.openxmlformats.org/officeDocument/2006/relationships/vmlDrawing" Target="../drawings/vmlDrawing15.vml"/><Relationship Id="rId6" Type="http://schemas.openxmlformats.org/officeDocument/2006/relationships/tags" Target="../tags/tag81.xml"/><Relationship Id="rId11" Type="http://schemas.openxmlformats.org/officeDocument/2006/relationships/oleObject" Target="../embeddings/oleObject26.bin"/><Relationship Id="rId5" Type="http://schemas.openxmlformats.org/officeDocument/2006/relationships/tags" Target="../tags/tag80.xml"/><Relationship Id="rId10" Type="http://schemas.openxmlformats.org/officeDocument/2006/relationships/image" Target="../media/image23.wmf"/><Relationship Id="rId4" Type="http://schemas.openxmlformats.org/officeDocument/2006/relationships/tags" Target="../tags/tag79.xml"/><Relationship Id="rId9" Type="http://schemas.openxmlformats.org/officeDocument/2006/relationships/oleObject" Target="../embeddings/oleObject25.bin"/></Relationships>
</file>

<file path=ppt/slides/_rels/slide87.xml.rels><?xml version="1.0" encoding="UTF-8" standalone="yes"?>
<Relationships xmlns="http://schemas.openxmlformats.org/package/2006/relationships"><Relationship Id="rId8" Type="http://schemas.openxmlformats.org/officeDocument/2006/relationships/notesSlide" Target="../notesSlides/notesSlide24.xml"/><Relationship Id="rId3" Type="http://schemas.openxmlformats.org/officeDocument/2006/relationships/tags" Target="../tags/tag83.xml"/><Relationship Id="rId7" Type="http://schemas.openxmlformats.org/officeDocument/2006/relationships/slideLayout" Target="../slideLayouts/slideLayout121.xml"/><Relationship Id="rId12" Type="http://schemas.openxmlformats.org/officeDocument/2006/relationships/image" Target="../media/image6.wmf"/><Relationship Id="rId2" Type="http://schemas.openxmlformats.org/officeDocument/2006/relationships/tags" Target="../tags/tag82.xml"/><Relationship Id="rId1" Type="http://schemas.openxmlformats.org/officeDocument/2006/relationships/vmlDrawing" Target="../drawings/vmlDrawing16.vml"/><Relationship Id="rId6" Type="http://schemas.openxmlformats.org/officeDocument/2006/relationships/tags" Target="../tags/tag86.xml"/><Relationship Id="rId11" Type="http://schemas.openxmlformats.org/officeDocument/2006/relationships/oleObject" Target="../embeddings/oleObject28.bin"/><Relationship Id="rId5" Type="http://schemas.openxmlformats.org/officeDocument/2006/relationships/tags" Target="../tags/tag85.xml"/><Relationship Id="rId10" Type="http://schemas.openxmlformats.org/officeDocument/2006/relationships/image" Target="../media/image24.wmf"/><Relationship Id="rId4" Type="http://schemas.openxmlformats.org/officeDocument/2006/relationships/tags" Target="../tags/tag84.xml"/><Relationship Id="rId9" Type="http://schemas.openxmlformats.org/officeDocument/2006/relationships/oleObject" Target="../embeddings/oleObject27.bin"/></Relationships>
</file>

<file path=ppt/slides/_rels/slide88.xml.rels><?xml version="1.0" encoding="UTF-8" standalone="yes"?>
<Relationships xmlns="http://schemas.openxmlformats.org/package/2006/relationships"><Relationship Id="rId8" Type="http://schemas.openxmlformats.org/officeDocument/2006/relationships/oleObject" Target="../embeddings/oleObject29.bin"/><Relationship Id="rId3" Type="http://schemas.openxmlformats.org/officeDocument/2006/relationships/tags" Target="../tags/tag88.xml"/><Relationship Id="rId7" Type="http://schemas.openxmlformats.org/officeDocument/2006/relationships/notesSlide" Target="../notesSlides/notesSlide25.xml"/><Relationship Id="rId2" Type="http://schemas.openxmlformats.org/officeDocument/2006/relationships/tags" Target="../tags/tag87.xml"/><Relationship Id="rId1" Type="http://schemas.openxmlformats.org/officeDocument/2006/relationships/vmlDrawing" Target="../drawings/vmlDrawing17.vml"/><Relationship Id="rId6" Type="http://schemas.openxmlformats.org/officeDocument/2006/relationships/slideLayout" Target="../slideLayouts/slideLayout121.xml"/><Relationship Id="rId5" Type="http://schemas.openxmlformats.org/officeDocument/2006/relationships/tags" Target="../tags/tag90.xml"/><Relationship Id="rId4" Type="http://schemas.openxmlformats.org/officeDocument/2006/relationships/tags" Target="../tags/tag89.xml"/><Relationship Id="rId9" Type="http://schemas.openxmlformats.org/officeDocument/2006/relationships/image" Target="../media/image25.wmf"/></Relationships>
</file>

<file path=ppt/slides/_rels/slide89.xml.rels><?xml version="1.0" encoding="UTF-8" standalone="yes"?>
<Relationships xmlns="http://schemas.openxmlformats.org/package/2006/relationships"><Relationship Id="rId8" Type="http://schemas.openxmlformats.org/officeDocument/2006/relationships/oleObject" Target="../embeddings/oleObject30.bin"/><Relationship Id="rId3" Type="http://schemas.openxmlformats.org/officeDocument/2006/relationships/tags" Target="../tags/tag92.xml"/><Relationship Id="rId7" Type="http://schemas.openxmlformats.org/officeDocument/2006/relationships/notesSlide" Target="../notesSlides/notesSlide26.xml"/><Relationship Id="rId2" Type="http://schemas.openxmlformats.org/officeDocument/2006/relationships/tags" Target="../tags/tag91.xml"/><Relationship Id="rId1" Type="http://schemas.openxmlformats.org/officeDocument/2006/relationships/vmlDrawing" Target="../drawings/vmlDrawing18.vml"/><Relationship Id="rId6" Type="http://schemas.openxmlformats.org/officeDocument/2006/relationships/slideLayout" Target="../slideLayouts/slideLayout122.xml"/><Relationship Id="rId5" Type="http://schemas.openxmlformats.org/officeDocument/2006/relationships/tags" Target="../tags/tag94.xml"/><Relationship Id="rId4" Type="http://schemas.openxmlformats.org/officeDocument/2006/relationships/tags" Target="../tags/tag93.xml"/><Relationship Id="rId9" Type="http://schemas.openxmlformats.org/officeDocument/2006/relationships/image" Target="../media/image26.w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90.xml.rels><?xml version="1.0" encoding="UTF-8" standalone="yes"?>
<Relationships xmlns="http://schemas.openxmlformats.org/package/2006/relationships"><Relationship Id="rId8" Type="http://schemas.openxmlformats.org/officeDocument/2006/relationships/oleObject" Target="../embeddings/oleObject31.bin"/><Relationship Id="rId3" Type="http://schemas.openxmlformats.org/officeDocument/2006/relationships/tags" Target="../tags/tag96.xml"/><Relationship Id="rId7" Type="http://schemas.openxmlformats.org/officeDocument/2006/relationships/notesSlide" Target="../notesSlides/notesSlide27.xml"/><Relationship Id="rId2" Type="http://schemas.openxmlformats.org/officeDocument/2006/relationships/tags" Target="../tags/tag95.xml"/><Relationship Id="rId1" Type="http://schemas.openxmlformats.org/officeDocument/2006/relationships/vmlDrawing" Target="../drawings/vmlDrawing19.vml"/><Relationship Id="rId6" Type="http://schemas.openxmlformats.org/officeDocument/2006/relationships/slideLayout" Target="../slideLayouts/slideLayout122.xml"/><Relationship Id="rId5" Type="http://schemas.openxmlformats.org/officeDocument/2006/relationships/tags" Target="../tags/tag98.xml"/><Relationship Id="rId4" Type="http://schemas.openxmlformats.org/officeDocument/2006/relationships/tags" Target="../tags/tag97.xml"/><Relationship Id="rId9" Type="http://schemas.openxmlformats.org/officeDocument/2006/relationships/image" Target="../media/image27.wmf"/></Relationships>
</file>

<file path=ppt/slides/_rels/slide91.xml.rels><?xml version="1.0" encoding="UTF-8" standalone="yes"?>
<Relationships xmlns="http://schemas.openxmlformats.org/package/2006/relationships"><Relationship Id="rId8" Type="http://schemas.openxmlformats.org/officeDocument/2006/relationships/image" Target="../media/image28.wmf"/><Relationship Id="rId3" Type="http://schemas.openxmlformats.org/officeDocument/2006/relationships/tags" Target="../tags/tag100.xml"/><Relationship Id="rId7" Type="http://schemas.openxmlformats.org/officeDocument/2006/relationships/oleObject" Target="../embeddings/oleObject32.bin"/><Relationship Id="rId2" Type="http://schemas.openxmlformats.org/officeDocument/2006/relationships/tags" Target="../tags/tag99.xml"/><Relationship Id="rId1" Type="http://schemas.openxmlformats.org/officeDocument/2006/relationships/vmlDrawing" Target="../drawings/vmlDrawing20.vml"/><Relationship Id="rId6" Type="http://schemas.openxmlformats.org/officeDocument/2006/relationships/notesSlide" Target="../notesSlides/notesSlide28.xml"/><Relationship Id="rId5" Type="http://schemas.openxmlformats.org/officeDocument/2006/relationships/slideLayout" Target="../slideLayouts/slideLayout122.xml"/><Relationship Id="rId4" Type="http://schemas.openxmlformats.org/officeDocument/2006/relationships/tags" Target="../tags/tag101.xml"/></Relationships>
</file>

<file path=ppt/slides/_rels/slide92.xml.rels><?xml version="1.0" encoding="UTF-8" standalone="yes"?>
<Relationships xmlns="http://schemas.openxmlformats.org/package/2006/relationships"><Relationship Id="rId8" Type="http://schemas.openxmlformats.org/officeDocument/2006/relationships/oleObject" Target="../embeddings/oleObject33.bin"/><Relationship Id="rId3" Type="http://schemas.openxmlformats.org/officeDocument/2006/relationships/tags" Target="../tags/tag103.xml"/><Relationship Id="rId7" Type="http://schemas.openxmlformats.org/officeDocument/2006/relationships/notesSlide" Target="../notesSlides/notesSlide29.xml"/><Relationship Id="rId2" Type="http://schemas.openxmlformats.org/officeDocument/2006/relationships/tags" Target="../tags/tag102.xml"/><Relationship Id="rId1" Type="http://schemas.openxmlformats.org/officeDocument/2006/relationships/vmlDrawing" Target="../drawings/vmlDrawing21.vml"/><Relationship Id="rId6" Type="http://schemas.openxmlformats.org/officeDocument/2006/relationships/slideLayout" Target="../slideLayouts/slideLayout121.xml"/><Relationship Id="rId5" Type="http://schemas.openxmlformats.org/officeDocument/2006/relationships/tags" Target="../tags/tag105.xml"/><Relationship Id="rId4" Type="http://schemas.openxmlformats.org/officeDocument/2006/relationships/tags" Target="../tags/tag104.xml"/><Relationship Id="rId9" Type="http://schemas.openxmlformats.org/officeDocument/2006/relationships/image" Target="../media/image29.wmf"/></Relationships>
</file>

<file path=ppt/slides/_rels/slide93.xml.rels><?xml version="1.0" encoding="UTF-8" standalone="yes"?>
<Relationships xmlns="http://schemas.openxmlformats.org/package/2006/relationships"><Relationship Id="rId8" Type="http://schemas.openxmlformats.org/officeDocument/2006/relationships/oleObject" Target="../embeddings/oleObject34.bin"/><Relationship Id="rId3" Type="http://schemas.openxmlformats.org/officeDocument/2006/relationships/tags" Target="../tags/tag107.xml"/><Relationship Id="rId7" Type="http://schemas.openxmlformats.org/officeDocument/2006/relationships/notesSlide" Target="../notesSlides/notesSlide30.xml"/><Relationship Id="rId2" Type="http://schemas.openxmlformats.org/officeDocument/2006/relationships/tags" Target="../tags/tag106.xml"/><Relationship Id="rId1" Type="http://schemas.openxmlformats.org/officeDocument/2006/relationships/vmlDrawing" Target="../drawings/vmlDrawing22.vml"/><Relationship Id="rId6" Type="http://schemas.openxmlformats.org/officeDocument/2006/relationships/slideLayout" Target="../slideLayouts/slideLayout121.xml"/><Relationship Id="rId5" Type="http://schemas.openxmlformats.org/officeDocument/2006/relationships/tags" Target="../tags/tag109.xml"/><Relationship Id="rId4" Type="http://schemas.openxmlformats.org/officeDocument/2006/relationships/tags" Target="../tags/tag108.xml"/><Relationship Id="rId9" Type="http://schemas.openxmlformats.org/officeDocument/2006/relationships/image" Target="../media/image30.wmf"/></Relationships>
</file>

<file path=ppt/slides/_rels/slide94.xml.rels><?xml version="1.0" encoding="UTF-8" standalone="yes"?>
<Relationships xmlns="http://schemas.openxmlformats.org/package/2006/relationships"><Relationship Id="rId8" Type="http://schemas.openxmlformats.org/officeDocument/2006/relationships/oleObject" Target="../embeddings/oleObject35.bin"/><Relationship Id="rId3" Type="http://schemas.openxmlformats.org/officeDocument/2006/relationships/tags" Target="../tags/tag111.xml"/><Relationship Id="rId7" Type="http://schemas.openxmlformats.org/officeDocument/2006/relationships/notesSlide" Target="../notesSlides/notesSlide31.xml"/><Relationship Id="rId2" Type="http://schemas.openxmlformats.org/officeDocument/2006/relationships/tags" Target="../tags/tag110.xml"/><Relationship Id="rId1" Type="http://schemas.openxmlformats.org/officeDocument/2006/relationships/vmlDrawing" Target="../drawings/vmlDrawing23.vml"/><Relationship Id="rId6" Type="http://schemas.openxmlformats.org/officeDocument/2006/relationships/slideLayout" Target="../slideLayouts/slideLayout130.xml"/><Relationship Id="rId11" Type="http://schemas.openxmlformats.org/officeDocument/2006/relationships/image" Target="../media/image32.wmf"/><Relationship Id="rId5" Type="http://schemas.openxmlformats.org/officeDocument/2006/relationships/tags" Target="../tags/tag113.xml"/><Relationship Id="rId10" Type="http://schemas.openxmlformats.org/officeDocument/2006/relationships/oleObject" Target="../embeddings/oleObject36.bin"/><Relationship Id="rId4" Type="http://schemas.openxmlformats.org/officeDocument/2006/relationships/tags" Target="../tags/tag112.xml"/><Relationship Id="rId9" Type="http://schemas.openxmlformats.org/officeDocument/2006/relationships/image" Target="../media/image31.wmf"/></Relationships>
</file>

<file path=ppt/slides/_rels/slide95.xml.rels><?xml version="1.0" encoding="UTF-8" standalone="yes"?>
<Relationships xmlns="http://schemas.openxmlformats.org/package/2006/relationships"><Relationship Id="rId8" Type="http://schemas.openxmlformats.org/officeDocument/2006/relationships/oleObject" Target="../embeddings/oleObject37.bin"/><Relationship Id="rId3" Type="http://schemas.openxmlformats.org/officeDocument/2006/relationships/tags" Target="../tags/tag115.xml"/><Relationship Id="rId7" Type="http://schemas.openxmlformats.org/officeDocument/2006/relationships/notesSlide" Target="../notesSlides/notesSlide32.xml"/><Relationship Id="rId2" Type="http://schemas.openxmlformats.org/officeDocument/2006/relationships/tags" Target="../tags/tag114.xml"/><Relationship Id="rId1" Type="http://schemas.openxmlformats.org/officeDocument/2006/relationships/vmlDrawing" Target="../drawings/vmlDrawing24.vml"/><Relationship Id="rId6" Type="http://schemas.openxmlformats.org/officeDocument/2006/relationships/slideLayout" Target="../slideLayouts/slideLayout130.xml"/><Relationship Id="rId11" Type="http://schemas.openxmlformats.org/officeDocument/2006/relationships/image" Target="../media/image33.wmf"/><Relationship Id="rId5" Type="http://schemas.openxmlformats.org/officeDocument/2006/relationships/tags" Target="../tags/tag117.xml"/><Relationship Id="rId10" Type="http://schemas.openxmlformats.org/officeDocument/2006/relationships/oleObject" Target="../embeddings/oleObject38.bin"/><Relationship Id="rId4" Type="http://schemas.openxmlformats.org/officeDocument/2006/relationships/tags" Target="../tags/tag116.xml"/><Relationship Id="rId9" Type="http://schemas.openxmlformats.org/officeDocument/2006/relationships/image" Target="../media/image32.wmf"/></Relationships>
</file>

<file path=ppt/slides/_rels/slide96.xml.rels><?xml version="1.0" encoding="UTF-8" standalone="yes"?>
<Relationships xmlns="http://schemas.openxmlformats.org/package/2006/relationships"><Relationship Id="rId8" Type="http://schemas.openxmlformats.org/officeDocument/2006/relationships/oleObject" Target="../embeddings/oleObject39.bin"/><Relationship Id="rId3" Type="http://schemas.openxmlformats.org/officeDocument/2006/relationships/tags" Target="../tags/tag119.xml"/><Relationship Id="rId7" Type="http://schemas.openxmlformats.org/officeDocument/2006/relationships/notesSlide" Target="../notesSlides/notesSlide33.xml"/><Relationship Id="rId2" Type="http://schemas.openxmlformats.org/officeDocument/2006/relationships/tags" Target="../tags/tag118.xml"/><Relationship Id="rId1" Type="http://schemas.openxmlformats.org/officeDocument/2006/relationships/vmlDrawing" Target="../drawings/vmlDrawing25.vml"/><Relationship Id="rId6" Type="http://schemas.openxmlformats.org/officeDocument/2006/relationships/slideLayout" Target="../slideLayouts/slideLayout130.xml"/><Relationship Id="rId11" Type="http://schemas.openxmlformats.org/officeDocument/2006/relationships/image" Target="../media/image35.wmf"/><Relationship Id="rId5" Type="http://schemas.openxmlformats.org/officeDocument/2006/relationships/tags" Target="../tags/tag121.xml"/><Relationship Id="rId10" Type="http://schemas.openxmlformats.org/officeDocument/2006/relationships/oleObject" Target="../embeddings/oleObject40.bin"/><Relationship Id="rId4" Type="http://schemas.openxmlformats.org/officeDocument/2006/relationships/tags" Target="../tags/tag120.xml"/><Relationship Id="rId9" Type="http://schemas.openxmlformats.org/officeDocument/2006/relationships/image" Target="../media/image34.wmf"/></Relationships>
</file>

<file path=ppt/slides/_rels/slide97.xml.rels><?xml version="1.0" encoding="UTF-8" standalone="yes"?>
<Relationships xmlns="http://schemas.openxmlformats.org/package/2006/relationships"><Relationship Id="rId8" Type="http://schemas.openxmlformats.org/officeDocument/2006/relationships/oleObject" Target="../embeddings/oleObject41.bin"/><Relationship Id="rId3" Type="http://schemas.openxmlformats.org/officeDocument/2006/relationships/tags" Target="../tags/tag123.xml"/><Relationship Id="rId7" Type="http://schemas.openxmlformats.org/officeDocument/2006/relationships/notesSlide" Target="../notesSlides/notesSlide34.xml"/><Relationship Id="rId2" Type="http://schemas.openxmlformats.org/officeDocument/2006/relationships/tags" Target="../tags/tag122.xml"/><Relationship Id="rId1" Type="http://schemas.openxmlformats.org/officeDocument/2006/relationships/vmlDrawing" Target="../drawings/vmlDrawing26.vml"/><Relationship Id="rId6" Type="http://schemas.openxmlformats.org/officeDocument/2006/relationships/slideLayout" Target="../slideLayouts/slideLayout130.xml"/><Relationship Id="rId11" Type="http://schemas.openxmlformats.org/officeDocument/2006/relationships/image" Target="../media/image37.wmf"/><Relationship Id="rId5" Type="http://schemas.openxmlformats.org/officeDocument/2006/relationships/tags" Target="../tags/tag125.xml"/><Relationship Id="rId10" Type="http://schemas.openxmlformats.org/officeDocument/2006/relationships/oleObject" Target="../embeddings/oleObject42.bin"/><Relationship Id="rId4" Type="http://schemas.openxmlformats.org/officeDocument/2006/relationships/tags" Target="../tags/tag124.xml"/><Relationship Id="rId9" Type="http://schemas.openxmlformats.org/officeDocument/2006/relationships/image" Target="../media/image36.wmf"/></Relationships>
</file>

<file path=ppt/slides/_rels/slide98.xml.rels><?xml version="1.0" encoding="UTF-8" standalone="yes"?>
<Relationships xmlns="http://schemas.openxmlformats.org/package/2006/relationships"><Relationship Id="rId8" Type="http://schemas.openxmlformats.org/officeDocument/2006/relationships/oleObject" Target="../embeddings/oleObject43.bin"/><Relationship Id="rId3" Type="http://schemas.openxmlformats.org/officeDocument/2006/relationships/tags" Target="../tags/tag127.xml"/><Relationship Id="rId7" Type="http://schemas.openxmlformats.org/officeDocument/2006/relationships/notesSlide" Target="../notesSlides/notesSlide35.xml"/><Relationship Id="rId2" Type="http://schemas.openxmlformats.org/officeDocument/2006/relationships/tags" Target="../tags/tag126.xml"/><Relationship Id="rId1" Type="http://schemas.openxmlformats.org/officeDocument/2006/relationships/vmlDrawing" Target="../drawings/vmlDrawing27.vml"/><Relationship Id="rId6" Type="http://schemas.openxmlformats.org/officeDocument/2006/relationships/slideLayout" Target="../slideLayouts/slideLayout130.xml"/><Relationship Id="rId11" Type="http://schemas.openxmlformats.org/officeDocument/2006/relationships/image" Target="../media/image37.wmf"/><Relationship Id="rId5" Type="http://schemas.openxmlformats.org/officeDocument/2006/relationships/tags" Target="../tags/tag129.xml"/><Relationship Id="rId10" Type="http://schemas.openxmlformats.org/officeDocument/2006/relationships/oleObject" Target="../embeddings/oleObject44.bin"/><Relationship Id="rId4" Type="http://schemas.openxmlformats.org/officeDocument/2006/relationships/tags" Target="../tags/tag128.xml"/><Relationship Id="rId9" Type="http://schemas.openxmlformats.org/officeDocument/2006/relationships/image" Target="../media/image38.wmf"/></Relationships>
</file>

<file path=ppt/slides/_rels/slide99.xml.rels><?xml version="1.0" encoding="UTF-8" standalone="yes"?>
<Relationships xmlns="http://schemas.openxmlformats.org/package/2006/relationships"><Relationship Id="rId8" Type="http://schemas.openxmlformats.org/officeDocument/2006/relationships/image" Target="../media/image39.wmf"/><Relationship Id="rId3" Type="http://schemas.openxmlformats.org/officeDocument/2006/relationships/tags" Target="../tags/tag131.xml"/><Relationship Id="rId7" Type="http://schemas.openxmlformats.org/officeDocument/2006/relationships/oleObject" Target="../embeddings/oleObject45.bin"/><Relationship Id="rId2" Type="http://schemas.openxmlformats.org/officeDocument/2006/relationships/tags" Target="../tags/tag130.xml"/><Relationship Id="rId1" Type="http://schemas.openxmlformats.org/officeDocument/2006/relationships/vmlDrawing" Target="../drawings/vmlDrawing28.vml"/><Relationship Id="rId6" Type="http://schemas.openxmlformats.org/officeDocument/2006/relationships/notesSlide" Target="../notesSlides/notesSlide36.xml"/><Relationship Id="rId5" Type="http://schemas.openxmlformats.org/officeDocument/2006/relationships/slideLayout" Target="../slideLayouts/slideLayout130.xml"/><Relationship Id="rId4" Type="http://schemas.openxmlformats.org/officeDocument/2006/relationships/tags" Target="../tags/tag1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4">
            <a:extLst>
              <a:ext uri="{FF2B5EF4-FFF2-40B4-BE49-F238E27FC236}">
                <a16:creationId xmlns:a16="http://schemas.microsoft.com/office/drawing/2014/main" id="{B57A35FE-F952-4C3F-ADCB-A046DF661DC0}"/>
              </a:ext>
            </a:extLst>
          </p:cNvPr>
          <p:cNvSpPr>
            <a:spLocks noGrp="1" noChangeArrowheads="1"/>
          </p:cNvSpPr>
          <p:nvPr>
            <p:ph type="ctrTitle"/>
          </p:nvPr>
        </p:nvSpPr>
        <p:spPr>
          <a:xfrm>
            <a:off x="457200" y="1143000"/>
            <a:ext cx="8229600" cy="2209800"/>
          </a:xfrm>
        </p:spPr>
        <p:txBody>
          <a:bodyPr anchor="ctr"/>
          <a:lstStyle/>
          <a:p>
            <a:pPr algn="ctr" eaLnBrk="1" hangingPunct="1"/>
            <a:r>
              <a:rPr lang="en-US" altLang="en-US" b="1">
                <a:ea typeface="ＭＳ Ｐゴシック" panose="020B0600070205080204" pitchFamily="34" charset="-128"/>
              </a:rPr>
              <a:t>Design of Digital Circuits</a:t>
            </a:r>
            <a:br>
              <a:rPr lang="en-US" altLang="en-US">
                <a:ea typeface="ＭＳ Ｐゴシック" panose="020B0600070205080204" pitchFamily="34" charset="-128"/>
              </a:rPr>
            </a:br>
            <a:r>
              <a:rPr lang="en-US" altLang="en-US">
                <a:ea typeface="ＭＳ Ｐゴシック" panose="020B0600070205080204" pitchFamily="34" charset="-128"/>
              </a:rPr>
              <a:t>Lecture 12: Microarchitecture II</a:t>
            </a:r>
          </a:p>
        </p:txBody>
      </p:sp>
      <p:sp>
        <p:nvSpPr>
          <p:cNvPr id="55298" name="Rectangle 5">
            <a:extLst>
              <a:ext uri="{FF2B5EF4-FFF2-40B4-BE49-F238E27FC236}">
                <a16:creationId xmlns:a16="http://schemas.microsoft.com/office/drawing/2014/main" id="{15066855-7544-43E3-A902-1080079BAF76}"/>
              </a:ext>
            </a:extLst>
          </p:cNvPr>
          <p:cNvSpPr>
            <a:spLocks noGrp="1" noChangeArrowheads="1"/>
          </p:cNvSpPr>
          <p:nvPr>
            <p:ph type="subTitle" idx="1"/>
          </p:nvPr>
        </p:nvSpPr>
        <p:spPr>
          <a:xfrm>
            <a:off x="685800" y="3581400"/>
            <a:ext cx="7848600" cy="2900363"/>
          </a:xfrm>
        </p:spPr>
        <p:txBody>
          <a:bodyPr/>
          <a:lstStyle/>
          <a:p>
            <a:pPr eaLnBrk="1" hangingPunct="1"/>
            <a:endParaRPr lang="en-US" altLang="en-US" i="1">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r>
              <a:rPr lang="en-US" altLang="en-US">
                <a:solidFill>
                  <a:srgbClr val="003399"/>
                </a:solidFill>
                <a:ea typeface="ＭＳ Ｐゴシック" panose="020B0600070205080204" pitchFamily="34" charset="-128"/>
              </a:rPr>
              <a:t>Prof. Onur Mutlu</a:t>
            </a:r>
          </a:p>
          <a:p>
            <a:pPr eaLnBrk="1" hangingPunct="1"/>
            <a:r>
              <a:rPr lang="en-US" altLang="en-US">
                <a:ea typeface="ＭＳ Ｐゴシック" panose="020B0600070205080204" pitchFamily="34" charset="-128"/>
              </a:rPr>
              <a:t>ETH Zurich</a:t>
            </a:r>
          </a:p>
          <a:p>
            <a:pPr eaLnBrk="1" hangingPunct="1"/>
            <a:r>
              <a:rPr lang="en-US" altLang="en-US">
                <a:ea typeface="ＭＳ Ｐゴシック" panose="020B0600070205080204" pitchFamily="34" charset="-128"/>
              </a:rPr>
              <a:t>Spring 2018</a:t>
            </a:r>
          </a:p>
          <a:p>
            <a:pPr eaLnBrk="1" hangingPunct="1"/>
            <a:r>
              <a:rPr lang="en-US" altLang="en-US">
                <a:ea typeface="ＭＳ Ｐゴシック" panose="020B0600070205080204" pitchFamily="34" charset="-128"/>
              </a:rPr>
              <a:t>29 March 2019</a:t>
            </a: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Title 1">
            <a:extLst>
              <a:ext uri="{FF2B5EF4-FFF2-40B4-BE49-F238E27FC236}">
                <a16:creationId xmlns:a16="http://schemas.microsoft.com/office/drawing/2014/main" id="{1CCC642D-2CC6-4B46-9FD1-46FE42897EAA}"/>
              </a:ext>
            </a:extLst>
          </p:cNvPr>
          <p:cNvSpPr>
            <a:spLocks noGrp="1" noChangeArrowheads="1"/>
          </p:cNvSpPr>
          <p:nvPr>
            <p:ph type="title"/>
          </p:nvPr>
        </p:nvSpPr>
        <p:spPr/>
        <p:txBody>
          <a:bodyPr/>
          <a:lstStyle/>
          <a:p>
            <a:r>
              <a:rPr lang="en-US" altLang="en-US">
                <a:ea typeface="ＭＳ Ｐゴシック" panose="020B0600070205080204" pitchFamily="34" charset="-128"/>
              </a:rPr>
              <a:t>ALU Control</a:t>
            </a:r>
          </a:p>
        </p:txBody>
      </p:sp>
      <p:sp>
        <p:nvSpPr>
          <p:cNvPr id="159746" name="Content Placeholder 2">
            <a:extLst>
              <a:ext uri="{FF2B5EF4-FFF2-40B4-BE49-F238E27FC236}">
                <a16:creationId xmlns:a16="http://schemas.microsoft.com/office/drawing/2014/main" id="{74D7CE9A-AEA4-4379-919C-AA46015BDDFB}"/>
              </a:ext>
            </a:extLst>
          </p:cNvPr>
          <p:cNvSpPr>
            <a:spLocks noGrp="1" noChangeArrowheads="1"/>
          </p:cNvSpPr>
          <p:nvPr>
            <p:ph idx="1"/>
          </p:nvPr>
        </p:nvSpPr>
        <p:spPr>
          <a:xfrm>
            <a:off x="228600" y="996950"/>
            <a:ext cx="8610600" cy="5194300"/>
          </a:xfrm>
        </p:spPr>
        <p:txBody>
          <a:bodyPr/>
          <a:lstStyle/>
          <a:p>
            <a:r>
              <a:rPr lang="en-US" altLang="en-US">
                <a:ea typeface="ＭＳ Ｐゴシック" panose="020B0600070205080204" pitchFamily="34" charset="-128"/>
              </a:rPr>
              <a:t>case </a:t>
            </a:r>
            <a:r>
              <a:rPr lang="en-US" altLang="en-US">
                <a:solidFill>
                  <a:schemeClr val="accent2"/>
                </a:solidFill>
                <a:ea typeface="ＭＳ Ｐゴシック" panose="020B0600070205080204" pitchFamily="34" charset="-128"/>
              </a:rPr>
              <a:t>opcode</a:t>
            </a:r>
          </a:p>
          <a:p>
            <a:pPr lvl="1">
              <a:buFontTx/>
              <a:buNone/>
            </a:pPr>
            <a:r>
              <a:rPr lang="ja-JP" altLang="en-US">
                <a:ea typeface="ＭＳ Ｐゴシック" panose="020B0600070205080204" pitchFamily="34" charset="-128"/>
              </a:rPr>
              <a:t>‘</a:t>
            </a:r>
            <a:r>
              <a:rPr lang="en-US" altLang="ja-JP">
                <a:ea typeface="ＭＳ Ｐゴシック" panose="020B0600070205080204" pitchFamily="34" charset="-128"/>
              </a:rPr>
              <a:t>0</a:t>
            </a:r>
            <a:r>
              <a:rPr lang="ja-JP" altLang="en-US">
                <a:ea typeface="ＭＳ Ｐゴシック" panose="020B0600070205080204" pitchFamily="34" charset="-128"/>
              </a:rPr>
              <a:t>’</a:t>
            </a:r>
            <a:r>
              <a:rPr lang="en-US" altLang="ja-JP">
                <a:ea typeface="ＭＳ Ｐゴシック" panose="020B0600070205080204" pitchFamily="34" charset="-128"/>
              </a:rPr>
              <a:t> </a:t>
            </a:r>
            <a:r>
              <a:rPr lang="en-US" altLang="ja-JP">
                <a:ea typeface="ＭＳ Ｐゴシック" panose="020B0600070205080204" pitchFamily="34" charset="-128"/>
                <a:sym typeface="Symbol" panose="05050102010706020507" pitchFamily="18" charset="2"/>
              </a:rPr>
              <a:t> select operation according to </a:t>
            </a:r>
            <a:r>
              <a:rPr lang="en-US" altLang="ja-JP">
                <a:solidFill>
                  <a:schemeClr val="accent2"/>
                </a:solidFill>
                <a:ea typeface="ＭＳ Ｐゴシック" panose="020B0600070205080204" pitchFamily="34" charset="-128"/>
                <a:sym typeface="Symbol" panose="05050102010706020507" pitchFamily="18" charset="2"/>
              </a:rPr>
              <a:t>funct</a:t>
            </a:r>
          </a:p>
          <a:p>
            <a:pPr lvl="1">
              <a:buFontTx/>
              <a:buNone/>
            </a:pPr>
            <a:r>
              <a:rPr lang="ja-JP" altLang="en-US">
                <a:ea typeface="ＭＳ Ｐゴシック" panose="020B0600070205080204" pitchFamily="34" charset="-128"/>
                <a:sym typeface="Symbol" panose="05050102010706020507" pitchFamily="18" charset="2"/>
              </a:rPr>
              <a:t>‘</a:t>
            </a:r>
            <a:r>
              <a:rPr lang="en-US" altLang="ja-JP">
                <a:ea typeface="ＭＳ Ｐゴシック" panose="020B0600070205080204" pitchFamily="34" charset="-128"/>
                <a:sym typeface="Symbol" panose="05050102010706020507" pitchFamily="18" charset="2"/>
              </a:rPr>
              <a:t>ALUi</a:t>
            </a:r>
            <a:r>
              <a:rPr lang="ja-JP" altLang="en-US">
                <a:ea typeface="ＭＳ Ｐゴシック" panose="020B0600070205080204" pitchFamily="34" charset="-128"/>
                <a:sym typeface="Symbol" panose="05050102010706020507" pitchFamily="18" charset="2"/>
              </a:rPr>
              <a:t>’</a:t>
            </a:r>
            <a:r>
              <a:rPr lang="en-US" altLang="ja-JP">
                <a:ea typeface="ＭＳ Ｐゴシック" panose="020B0600070205080204" pitchFamily="34" charset="-128"/>
                <a:sym typeface="Symbol" panose="05050102010706020507" pitchFamily="18" charset="2"/>
              </a:rPr>
              <a:t>  selection operation according to </a:t>
            </a:r>
            <a:r>
              <a:rPr lang="en-US" altLang="ja-JP">
                <a:solidFill>
                  <a:schemeClr val="accent2"/>
                </a:solidFill>
                <a:ea typeface="ＭＳ Ｐゴシック" panose="020B0600070205080204" pitchFamily="34" charset="-128"/>
                <a:sym typeface="Symbol" panose="05050102010706020507" pitchFamily="18" charset="2"/>
              </a:rPr>
              <a:t>opcode</a:t>
            </a:r>
            <a:r>
              <a:rPr lang="en-US" altLang="ja-JP">
                <a:ea typeface="ＭＳ Ｐゴシック" panose="020B0600070205080204" pitchFamily="34" charset="-128"/>
                <a:sym typeface="Symbol" panose="05050102010706020507" pitchFamily="18" charset="2"/>
              </a:rPr>
              <a:t> </a:t>
            </a:r>
          </a:p>
          <a:p>
            <a:pPr lvl="1">
              <a:buFontTx/>
              <a:buNone/>
            </a:pPr>
            <a:r>
              <a:rPr lang="ja-JP" altLang="en-US">
                <a:ea typeface="ＭＳ Ｐゴシック" panose="020B0600070205080204" pitchFamily="34" charset="-128"/>
                <a:sym typeface="Symbol" panose="05050102010706020507" pitchFamily="18" charset="2"/>
              </a:rPr>
              <a:t>‘</a:t>
            </a:r>
            <a:r>
              <a:rPr lang="en-US" altLang="ja-JP">
                <a:ea typeface="ＭＳ Ｐゴシック" panose="020B0600070205080204" pitchFamily="34" charset="-128"/>
                <a:sym typeface="Symbol" panose="05050102010706020507" pitchFamily="18" charset="2"/>
              </a:rPr>
              <a:t>LW</a:t>
            </a:r>
            <a:r>
              <a:rPr lang="ja-JP" altLang="en-US">
                <a:ea typeface="ＭＳ Ｐゴシック" panose="020B0600070205080204" pitchFamily="34" charset="-128"/>
                <a:sym typeface="Symbol" panose="05050102010706020507" pitchFamily="18" charset="2"/>
              </a:rPr>
              <a:t>’</a:t>
            </a:r>
            <a:r>
              <a:rPr lang="en-US" altLang="ja-JP">
                <a:ea typeface="ＭＳ Ｐゴシック" panose="020B0600070205080204" pitchFamily="34" charset="-128"/>
                <a:sym typeface="Symbol" panose="05050102010706020507" pitchFamily="18" charset="2"/>
              </a:rPr>
              <a:t>  select addition</a:t>
            </a:r>
          </a:p>
          <a:p>
            <a:pPr lvl="1">
              <a:buFontTx/>
              <a:buNone/>
            </a:pPr>
            <a:r>
              <a:rPr lang="ja-JP" altLang="en-US">
                <a:ea typeface="ＭＳ Ｐゴシック" panose="020B0600070205080204" pitchFamily="34" charset="-128"/>
                <a:sym typeface="Symbol" panose="05050102010706020507" pitchFamily="18" charset="2"/>
              </a:rPr>
              <a:t>‘</a:t>
            </a:r>
            <a:r>
              <a:rPr lang="en-US" altLang="ja-JP">
                <a:ea typeface="ＭＳ Ｐゴシック" panose="020B0600070205080204" pitchFamily="34" charset="-128"/>
                <a:sym typeface="Symbol" panose="05050102010706020507" pitchFamily="18" charset="2"/>
              </a:rPr>
              <a:t>SW</a:t>
            </a:r>
            <a:r>
              <a:rPr lang="ja-JP" altLang="en-US">
                <a:ea typeface="ＭＳ Ｐゴシック" panose="020B0600070205080204" pitchFamily="34" charset="-128"/>
                <a:sym typeface="Symbol" panose="05050102010706020507" pitchFamily="18" charset="2"/>
              </a:rPr>
              <a:t>’</a:t>
            </a:r>
            <a:r>
              <a:rPr lang="en-US" altLang="ja-JP">
                <a:ea typeface="ＭＳ Ｐゴシック" panose="020B0600070205080204" pitchFamily="34" charset="-128"/>
                <a:sym typeface="Symbol" panose="05050102010706020507" pitchFamily="18" charset="2"/>
              </a:rPr>
              <a:t>  select addition</a:t>
            </a:r>
          </a:p>
          <a:p>
            <a:pPr lvl="1">
              <a:buFontTx/>
              <a:buNone/>
            </a:pPr>
            <a:r>
              <a:rPr lang="ja-JP" altLang="en-US">
                <a:ea typeface="ＭＳ Ｐゴシック" panose="020B0600070205080204" pitchFamily="34" charset="-128"/>
                <a:sym typeface="Symbol" panose="05050102010706020507" pitchFamily="18" charset="2"/>
              </a:rPr>
              <a:t>‘</a:t>
            </a:r>
            <a:r>
              <a:rPr lang="en-US" altLang="ja-JP">
                <a:ea typeface="ＭＳ Ｐゴシック" panose="020B0600070205080204" pitchFamily="34" charset="-128"/>
                <a:sym typeface="Symbol" panose="05050102010706020507" pitchFamily="18" charset="2"/>
              </a:rPr>
              <a:t>Bxx</a:t>
            </a:r>
            <a:r>
              <a:rPr lang="ja-JP" altLang="en-US">
                <a:ea typeface="ＭＳ Ｐゴシック" panose="020B0600070205080204" pitchFamily="34" charset="-128"/>
                <a:sym typeface="Symbol" panose="05050102010706020507" pitchFamily="18" charset="2"/>
              </a:rPr>
              <a:t>’</a:t>
            </a:r>
            <a:r>
              <a:rPr lang="en-US" altLang="ja-JP">
                <a:ea typeface="ＭＳ Ｐゴシック" panose="020B0600070205080204" pitchFamily="34" charset="-128"/>
                <a:sym typeface="Symbol" panose="05050102010706020507" pitchFamily="18" charset="2"/>
              </a:rPr>
              <a:t>  select bcond generation function</a:t>
            </a:r>
          </a:p>
          <a:p>
            <a:pPr lvl="1">
              <a:buFontTx/>
              <a:buNone/>
            </a:pPr>
            <a:r>
              <a:rPr lang="en-US" altLang="en-US">
                <a:ea typeface="ＭＳ Ｐゴシック" panose="020B0600070205080204" pitchFamily="34" charset="-128"/>
                <a:sym typeface="Symbol" panose="05050102010706020507" pitchFamily="18" charset="2"/>
              </a:rPr>
              <a:t> __  don</a:t>
            </a:r>
            <a:r>
              <a:rPr lang="ja-JP" altLang="en-US">
                <a:ea typeface="ＭＳ Ｐゴシック" panose="020B0600070205080204" pitchFamily="34" charset="-128"/>
                <a:sym typeface="Symbol" panose="05050102010706020507" pitchFamily="18" charset="2"/>
              </a:rPr>
              <a:t>’</a:t>
            </a:r>
            <a:r>
              <a:rPr lang="en-US" altLang="ja-JP">
                <a:ea typeface="ＭＳ Ｐゴシック" panose="020B0600070205080204" pitchFamily="34" charset="-128"/>
                <a:sym typeface="Symbol" panose="05050102010706020507" pitchFamily="18" charset="2"/>
              </a:rPr>
              <a:t>t care</a:t>
            </a:r>
          </a:p>
          <a:p>
            <a:endParaRPr lang="en-US" altLang="en-US">
              <a:ea typeface="ＭＳ Ｐゴシック" panose="020B0600070205080204" pitchFamily="34" charset="-128"/>
              <a:sym typeface="Symbol" panose="05050102010706020507" pitchFamily="18" charset="2"/>
            </a:endParaRPr>
          </a:p>
          <a:p>
            <a:r>
              <a:rPr lang="en-US" altLang="en-US">
                <a:ea typeface="ＭＳ Ｐゴシック" panose="020B0600070205080204" pitchFamily="34" charset="-128"/>
                <a:sym typeface="Symbol" panose="05050102010706020507" pitchFamily="18" charset="2"/>
              </a:rPr>
              <a:t>Example ALU operations</a:t>
            </a:r>
          </a:p>
          <a:p>
            <a:pPr lvl="1"/>
            <a:r>
              <a:rPr lang="en-US" altLang="en-US">
                <a:ea typeface="ＭＳ Ｐゴシック" panose="020B0600070205080204" pitchFamily="34" charset="-128"/>
                <a:sym typeface="Symbol" panose="05050102010706020507" pitchFamily="18" charset="2"/>
              </a:rPr>
              <a:t>ADD, SUB, AND, OR, XOR, NOR, etc.</a:t>
            </a:r>
          </a:p>
          <a:p>
            <a:pPr lvl="1"/>
            <a:r>
              <a:rPr lang="en-US" altLang="en-US">
                <a:ea typeface="ＭＳ Ｐゴシック" panose="020B0600070205080204" pitchFamily="34" charset="-128"/>
                <a:sym typeface="Symbol" panose="05050102010706020507" pitchFamily="18" charset="2"/>
              </a:rPr>
              <a:t>bcond on equal, not equal, LE zero, GT zero, etc.</a:t>
            </a:r>
          </a:p>
          <a:p>
            <a:pPr lvl="1">
              <a:buFontTx/>
              <a:buNone/>
            </a:pPr>
            <a:endParaRPr lang="en-US" altLang="en-US" sz="2400">
              <a:ea typeface="ＭＳ Ｐゴシック" panose="020B0600070205080204" pitchFamily="34" charset="-128"/>
              <a:sym typeface="Symbol" panose="05050102010706020507" pitchFamily="18" charset="2"/>
            </a:endParaRPr>
          </a:p>
          <a:p>
            <a:endParaRPr lang="en-US" altLang="en-US">
              <a:ea typeface="ＭＳ Ｐゴシック" panose="020B0600070205080204" pitchFamily="34" charset="-128"/>
            </a:endParaRPr>
          </a:p>
        </p:txBody>
      </p:sp>
      <p:sp>
        <p:nvSpPr>
          <p:cNvPr id="159747" name="Slide Number Placeholder 3">
            <a:extLst>
              <a:ext uri="{FF2B5EF4-FFF2-40B4-BE49-F238E27FC236}">
                <a16:creationId xmlns:a16="http://schemas.microsoft.com/office/drawing/2014/main" id="{B6432005-29C3-4FB7-8D92-B71E0187A87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42B99097-82D2-483F-A797-481D6A8FA716}" type="slidenum">
              <a:rPr lang="en-US" altLang="en-US" sz="1600" smtClean="0">
                <a:solidFill>
                  <a:srgbClr val="000000"/>
                </a:solidFill>
                <a:latin typeface="Garamond" panose="02020404030301010803" pitchFamily="18" charset="0"/>
              </a:rPr>
              <a:pPr eaLnBrk="1" hangingPunct="1">
                <a:spcBef>
                  <a:spcPct val="0"/>
                </a:spcBef>
                <a:buClrTx/>
                <a:buSzTx/>
                <a:buFontTx/>
                <a:buNone/>
              </a:pPr>
              <a:t>10</a:t>
            </a:fld>
            <a:endParaRPr lang="en-US" altLang="en-US" sz="1600">
              <a:solidFill>
                <a:srgbClr val="000000"/>
              </a:solidFill>
              <a:latin typeface="Garamond" panose="02020404030301010803" pitchFamily="18" charset="0"/>
            </a:endParaRPr>
          </a:p>
        </p:txBody>
      </p:sp>
    </p:spTree>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2">
            <a:extLst>
              <a:ext uri="{FF2B5EF4-FFF2-40B4-BE49-F238E27FC236}">
                <a16:creationId xmlns:a16="http://schemas.microsoft.com/office/drawing/2014/main" id="{AB54775C-D561-4BAC-A7A7-3210565EA25A}"/>
              </a:ext>
            </a:extLst>
          </p:cNvPr>
          <p:cNvSpPr>
            <a:spLocks noGrp="1" noChangeArrowheads="1"/>
          </p:cNvSpPr>
          <p:nvPr>
            <p:ph type="title"/>
            <p:custDataLst>
              <p:tags r:id="rId2"/>
            </p:custDataLst>
          </p:nvPr>
        </p:nvSpPr>
        <p:spPr>
          <a:xfrm>
            <a:off x="357188" y="444500"/>
            <a:ext cx="7591425" cy="762000"/>
          </a:xfrm>
        </p:spPr>
        <p:txBody>
          <a:bodyPr/>
          <a:lstStyle/>
          <a:p>
            <a:pPr eaLnBrk="1" hangingPunct="1"/>
            <a:r>
              <a:rPr lang="en-US" altLang="en-US"/>
              <a:t>Main Controller FSM: </a:t>
            </a:r>
            <a:r>
              <a:rPr lang="en-US" altLang="en-US">
                <a:latin typeface="Consolas" panose="020B0609020204030204" pitchFamily="49" charset="0"/>
              </a:rPr>
              <a:t>sw</a:t>
            </a:r>
          </a:p>
        </p:txBody>
      </p:sp>
      <p:graphicFrame>
        <p:nvGraphicFramePr>
          <p:cNvPr id="89090" name="Object 2">
            <a:extLst>
              <a:ext uri="{FF2B5EF4-FFF2-40B4-BE49-F238E27FC236}">
                <a16:creationId xmlns:a16="http://schemas.microsoft.com/office/drawing/2014/main" id="{CCCE80B7-BC86-4DB8-91AE-BD2EDE8C6B00}"/>
              </a:ext>
            </a:extLst>
          </p:cNvPr>
          <p:cNvGraphicFramePr>
            <a:graphicFrameLocks noGrp="1" noChangeAspect="1"/>
          </p:cNvGraphicFramePr>
          <p:nvPr>
            <p:ph sz="half" idx="4294967295"/>
            <p:custDataLst>
              <p:tags r:id="rId3"/>
            </p:custDataLst>
          </p:nvPr>
        </p:nvGraphicFramePr>
        <p:xfrm>
          <a:off x="0" y="1150938"/>
          <a:ext cx="6061075" cy="5649912"/>
        </p:xfrm>
        <a:graphic>
          <a:graphicData uri="http://schemas.openxmlformats.org/presentationml/2006/ole">
            <mc:AlternateContent xmlns:mc="http://schemas.openxmlformats.org/markup-compatibility/2006">
              <mc:Choice xmlns:v="urn:schemas-microsoft-com:vml" Requires="v">
                <p:oleObj spid="_x0000_s301057" name="VISIO" r:id="rId7" imgW="0" imgH="0" progId="Visio.Drawing.6">
                  <p:embed/>
                </p:oleObj>
              </mc:Choice>
              <mc:Fallback>
                <p:oleObj name="VISIO" r:id="rId7" imgW="0" imgH="0" progId="Visio.Drawing.6">
                  <p:embed/>
                  <p:pic>
                    <p:nvPicPr>
                      <p:cNvPr id="89090" name="Object 2">
                        <a:extLst>
                          <a:ext uri="{FF2B5EF4-FFF2-40B4-BE49-F238E27FC236}">
                            <a16:creationId xmlns:a16="http://schemas.microsoft.com/office/drawing/2014/main" id="{CCCE80B7-BC86-4DB8-91AE-BD2EDE8C6B00}"/>
                          </a:ext>
                        </a:extLst>
                      </p:cNvPr>
                      <p:cNvPicPr>
                        <a:picLocks noGrp="1"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1150938"/>
                        <a:ext cx="6061075" cy="564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9091" name="Rectangle 3">
            <a:extLst>
              <a:ext uri="{FF2B5EF4-FFF2-40B4-BE49-F238E27FC236}">
                <a16:creationId xmlns:a16="http://schemas.microsoft.com/office/drawing/2014/main" id="{3E642A85-B75A-49E0-ACF6-910FE232B54A}"/>
              </a:ext>
            </a:extLst>
          </p:cNvPr>
          <p:cNvSpPr>
            <a:spLocks noChangeArrowheads="1"/>
          </p:cNvSpPr>
          <p:nvPr>
            <p:custDataLst>
              <p:tags r:id="rId4"/>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de-DE" altLang="en-US">
              <a:solidFill>
                <a:srgbClr val="000000"/>
              </a:solidFill>
              <a:latin typeface="Verdana" panose="020B0604030504040204" pitchFamily="34" charset="0"/>
            </a:endParaRPr>
          </a:p>
        </p:txBody>
      </p:sp>
    </p:spTree>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2">
            <a:extLst>
              <a:ext uri="{FF2B5EF4-FFF2-40B4-BE49-F238E27FC236}">
                <a16:creationId xmlns:a16="http://schemas.microsoft.com/office/drawing/2014/main" id="{8ACFEB9D-87EA-48B4-8AEF-24BCCAF5DF62}"/>
              </a:ext>
            </a:extLst>
          </p:cNvPr>
          <p:cNvSpPr>
            <a:spLocks noGrp="1" noChangeArrowheads="1"/>
          </p:cNvSpPr>
          <p:nvPr>
            <p:ph type="title"/>
            <p:custDataLst>
              <p:tags r:id="rId2"/>
            </p:custDataLst>
          </p:nvPr>
        </p:nvSpPr>
        <p:spPr>
          <a:xfrm>
            <a:off x="357188" y="444500"/>
            <a:ext cx="7591425" cy="762000"/>
          </a:xfrm>
        </p:spPr>
        <p:txBody>
          <a:bodyPr/>
          <a:lstStyle/>
          <a:p>
            <a:pPr eaLnBrk="1" hangingPunct="1"/>
            <a:r>
              <a:rPr lang="en-US" altLang="en-US"/>
              <a:t>Main Controller FSM: </a:t>
            </a:r>
            <a:r>
              <a:rPr lang="en-US" altLang="en-US">
                <a:latin typeface="Consolas" panose="020B0609020204030204" pitchFamily="49" charset="0"/>
              </a:rPr>
              <a:t>R-Type</a:t>
            </a:r>
          </a:p>
        </p:txBody>
      </p:sp>
      <p:graphicFrame>
        <p:nvGraphicFramePr>
          <p:cNvPr id="90114" name="Object 2">
            <a:extLst>
              <a:ext uri="{FF2B5EF4-FFF2-40B4-BE49-F238E27FC236}">
                <a16:creationId xmlns:a16="http://schemas.microsoft.com/office/drawing/2014/main" id="{C820FE96-9EF2-4808-9041-412E17518A78}"/>
              </a:ext>
            </a:extLst>
          </p:cNvPr>
          <p:cNvGraphicFramePr>
            <a:graphicFrameLocks noGrp="1" noChangeAspect="1"/>
          </p:cNvGraphicFramePr>
          <p:nvPr>
            <p:ph sz="half" idx="4294967295"/>
            <p:custDataLst>
              <p:tags r:id="rId3"/>
            </p:custDataLst>
          </p:nvPr>
        </p:nvGraphicFramePr>
        <p:xfrm>
          <a:off x="0" y="1150938"/>
          <a:ext cx="6061075" cy="5649912"/>
        </p:xfrm>
        <a:graphic>
          <a:graphicData uri="http://schemas.openxmlformats.org/presentationml/2006/ole">
            <mc:AlternateContent xmlns:mc="http://schemas.openxmlformats.org/markup-compatibility/2006">
              <mc:Choice xmlns:v="urn:schemas-microsoft-com:vml" Requires="v">
                <p:oleObj spid="_x0000_s303105" name="VISIO" r:id="rId7" imgW="0" imgH="0" progId="Visio.Drawing.6">
                  <p:embed/>
                </p:oleObj>
              </mc:Choice>
              <mc:Fallback>
                <p:oleObj name="VISIO" r:id="rId7" imgW="0" imgH="0" progId="Visio.Drawing.6">
                  <p:embed/>
                  <p:pic>
                    <p:nvPicPr>
                      <p:cNvPr id="90114" name="Object 2">
                        <a:extLst>
                          <a:ext uri="{FF2B5EF4-FFF2-40B4-BE49-F238E27FC236}">
                            <a16:creationId xmlns:a16="http://schemas.microsoft.com/office/drawing/2014/main" id="{C820FE96-9EF2-4808-9041-412E17518A78}"/>
                          </a:ext>
                        </a:extLst>
                      </p:cNvPr>
                      <p:cNvPicPr>
                        <a:picLocks noGrp="1"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1150938"/>
                        <a:ext cx="6061075" cy="564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0115" name="Rectangle 3">
            <a:extLst>
              <a:ext uri="{FF2B5EF4-FFF2-40B4-BE49-F238E27FC236}">
                <a16:creationId xmlns:a16="http://schemas.microsoft.com/office/drawing/2014/main" id="{CBF47D23-045E-4B07-80F2-E8BC361EC180}"/>
              </a:ext>
            </a:extLst>
          </p:cNvPr>
          <p:cNvSpPr>
            <a:spLocks noChangeArrowheads="1"/>
          </p:cNvSpPr>
          <p:nvPr>
            <p:custDataLst>
              <p:tags r:id="rId4"/>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de-DE" altLang="en-US">
              <a:solidFill>
                <a:srgbClr val="000000"/>
              </a:solidFill>
              <a:latin typeface="Verdana" panose="020B0604030504040204" pitchFamily="34" charset="0"/>
            </a:endParaRPr>
          </a:p>
        </p:txBody>
      </p:sp>
    </p:spTree>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2">
            <a:extLst>
              <a:ext uri="{FF2B5EF4-FFF2-40B4-BE49-F238E27FC236}">
                <a16:creationId xmlns:a16="http://schemas.microsoft.com/office/drawing/2014/main" id="{BF47E3B1-B8A6-470B-AEB5-C1DA6ADC44DC}"/>
              </a:ext>
            </a:extLst>
          </p:cNvPr>
          <p:cNvSpPr>
            <a:spLocks noGrp="1" noChangeArrowheads="1"/>
          </p:cNvSpPr>
          <p:nvPr>
            <p:ph type="title"/>
            <p:custDataLst>
              <p:tags r:id="rId2"/>
            </p:custDataLst>
          </p:nvPr>
        </p:nvSpPr>
        <p:spPr>
          <a:xfrm>
            <a:off x="357188" y="444500"/>
            <a:ext cx="7591425" cy="762000"/>
          </a:xfrm>
        </p:spPr>
        <p:txBody>
          <a:bodyPr/>
          <a:lstStyle/>
          <a:p>
            <a:pPr eaLnBrk="1" hangingPunct="1"/>
            <a:r>
              <a:rPr lang="en-US" altLang="en-US"/>
              <a:t>Main Controller FSM: </a:t>
            </a:r>
            <a:r>
              <a:rPr lang="en-US" altLang="en-US">
                <a:latin typeface="Consolas" panose="020B0609020204030204" pitchFamily="49" charset="0"/>
              </a:rPr>
              <a:t>beq</a:t>
            </a:r>
          </a:p>
        </p:txBody>
      </p:sp>
      <p:graphicFrame>
        <p:nvGraphicFramePr>
          <p:cNvPr id="91138" name="Object 2">
            <a:extLst>
              <a:ext uri="{FF2B5EF4-FFF2-40B4-BE49-F238E27FC236}">
                <a16:creationId xmlns:a16="http://schemas.microsoft.com/office/drawing/2014/main" id="{2A120A86-7EB9-459A-9F61-611AE3403AED}"/>
              </a:ext>
            </a:extLst>
          </p:cNvPr>
          <p:cNvGraphicFramePr>
            <a:graphicFrameLocks noGrp="1" noChangeAspect="1"/>
          </p:cNvGraphicFramePr>
          <p:nvPr>
            <p:ph sz="half" idx="4294967295"/>
            <p:custDataLst>
              <p:tags r:id="rId3"/>
            </p:custDataLst>
          </p:nvPr>
        </p:nvGraphicFramePr>
        <p:xfrm>
          <a:off x="0" y="1154113"/>
          <a:ext cx="6061075" cy="5649912"/>
        </p:xfrm>
        <a:graphic>
          <a:graphicData uri="http://schemas.openxmlformats.org/presentationml/2006/ole">
            <mc:AlternateContent xmlns:mc="http://schemas.openxmlformats.org/markup-compatibility/2006">
              <mc:Choice xmlns:v="urn:schemas-microsoft-com:vml" Requires="v">
                <p:oleObj spid="_x0000_s305153" name="VISIO" r:id="rId7" imgW="0" imgH="0" progId="Visio.Drawing.6">
                  <p:embed/>
                </p:oleObj>
              </mc:Choice>
              <mc:Fallback>
                <p:oleObj name="VISIO" r:id="rId7" imgW="0" imgH="0" progId="Visio.Drawing.6">
                  <p:embed/>
                  <p:pic>
                    <p:nvPicPr>
                      <p:cNvPr id="91138" name="Object 2">
                        <a:extLst>
                          <a:ext uri="{FF2B5EF4-FFF2-40B4-BE49-F238E27FC236}">
                            <a16:creationId xmlns:a16="http://schemas.microsoft.com/office/drawing/2014/main" id="{2A120A86-7EB9-459A-9F61-611AE3403AED}"/>
                          </a:ext>
                        </a:extLst>
                      </p:cNvPr>
                      <p:cNvPicPr>
                        <a:picLocks noGrp="1"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1154113"/>
                        <a:ext cx="6061075" cy="564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1139" name="Rectangle 3">
            <a:extLst>
              <a:ext uri="{FF2B5EF4-FFF2-40B4-BE49-F238E27FC236}">
                <a16:creationId xmlns:a16="http://schemas.microsoft.com/office/drawing/2014/main" id="{C32C2E50-51C1-40E4-A931-CD6BF84B7AE5}"/>
              </a:ext>
            </a:extLst>
          </p:cNvPr>
          <p:cNvSpPr>
            <a:spLocks noChangeArrowheads="1"/>
          </p:cNvSpPr>
          <p:nvPr>
            <p:custDataLst>
              <p:tags r:id="rId4"/>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de-DE" altLang="en-US">
              <a:solidFill>
                <a:srgbClr val="000000"/>
              </a:solidFill>
              <a:latin typeface="Verdana" panose="020B0604030504040204" pitchFamily="34" charset="0"/>
            </a:endParaRPr>
          </a:p>
        </p:txBody>
      </p:sp>
    </p:spTree>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3">
            <a:extLst>
              <a:ext uri="{FF2B5EF4-FFF2-40B4-BE49-F238E27FC236}">
                <a16:creationId xmlns:a16="http://schemas.microsoft.com/office/drawing/2014/main" id="{4DD87B07-985C-4725-B494-765BFDD80097}"/>
              </a:ext>
            </a:extLst>
          </p:cNvPr>
          <p:cNvSpPr>
            <a:spLocks noGrp="1" noChangeArrowheads="1"/>
          </p:cNvSpPr>
          <p:nvPr>
            <p:ph type="title"/>
            <p:custDataLst>
              <p:tags r:id="rId2"/>
            </p:custDataLst>
          </p:nvPr>
        </p:nvSpPr>
        <p:spPr>
          <a:xfrm>
            <a:off x="357188" y="444500"/>
            <a:ext cx="7591425" cy="762000"/>
          </a:xfrm>
        </p:spPr>
        <p:txBody>
          <a:bodyPr/>
          <a:lstStyle/>
          <a:p>
            <a:pPr eaLnBrk="1" hangingPunct="1"/>
            <a:r>
              <a:rPr lang="en-US" altLang="en-US"/>
              <a:t>Complete Multi-cycle Controller FSM</a:t>
            </a:r>
          </a:p>
        </p:txBody>
      </p:sp>
      <p:graphicFrame>
        <p:nvGraphicFramePr>
          <p:cNvPr id="92162" name="Object 2">
            <a:extLst>
              <a:ext uri="{FF2B5EF4-FFF2-40B4-BE49-F238E27FC236}">
                <a16:creationId xmlns:a16="http://schemas.microsoft.com/office/drawing/2014/main" id="{C17B8484-805D-4297-9DCD-4DFDB7D0D5ED}"/>
              </a:ext>
            </a:extLst>
          </p:cNvPr>
          <p:cNvGraphicFramePr>
            <a:graphicFrameLocks noGrp="1" noChangeAspect="1"/>
          </p:cNvGraphicFramePr>
          <p:nvPr>
            <p:ph idx="4294967295"/>
            <p:custDataLst>
              <p:tags r:id="rId3"/>
            </p:custDataLst>
          </p:nvPr>
        </p:nvGraphicFramePr>
        <p:xfrm>
          <a:off x="0" y="1152525"/>
          <a:ext cx="6061075" cy="5651500"/>
        </p:xfrm>
        <a:graphic>
          <a:graphicData uri="http://schemas.openxmlformats.org/presentationml/2006/ole">
            <mc:AlternateContent xmlns:mc="http://schemas.openxmlformats.org/markup-compatibility/2006">
              <mc:Choice xmlns:v="urn:schemas-microsoft-com:vml" Requires="v">
                <p:oleObj spid="_x0000_s307201" name="VISIO" r:id="rId8" imgW="0" imgH="0" progId="Visio.Drawing.6">
                  <p:embed/>
                </p:oleObj>
              </mc:Choice>
              <mc:Fallback>
                <p:oleObj name="VISIO" r:id="rId8" imgW="0" imgH="0" progId="Visio.Drawing.6">
                  <p:embed/>
                  <p:pic>
                    <p:nvPicPr>
                      <p:cNvPr id="92162" name="Object 2">
                        <a:extLst>
                          <a:ext uri="{FF2B5EF4-FFF2-40B4-BE49-F238E27FC236}">
                            <a16:creationId xmlns:a16="http://schemas.microsoft.com/office/drawing/2014/main" id="{C17B8484-805D-4297-9DCD-4DFDB7D0D5ED}"/>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1152525"/>
                        <a:ext cx="6061075" cy="565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92163" name="Rectangle 2">
            <a:extLst>
              <a:ext uri="{FF2B5EF4-FFF2-40B4-BE49-F238E27FC236}">
                <a16:creationId xmlns:a16="http://schemas.microsoft.com/office/drawing/2014/main" id="{1CD2FFB5-A12C-4B74-BA84-8740608D52A0}"/>
              </a:ext>
            </a:extLst>
          </p:cNvPr>
          <p:cNvSpPr>
            <a:spLocks noChangeArrowheads="1"/>
          </p:cNvSpPr>
          <p:nvPr>
            <p:custDataLst>
              <p:tags r:id="rId4"/>
            </p:custDataLst>
          </p:nvPr>
        </p:nvSpPr>
        <p:spPr bwMode="auto">
          <a:xfrm>
            <a:off x="533400" y="10668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ea typeface="ＭＳ Ｐゴシック" panose="020B0600070205080204" pitchFamily="34" charset="-128"/>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p:txBody>
      </p:sp>
      <p:sp>
        <p:nvSpPr>
          <p:cNvPr id="92164" name="Rectangle 4">
            <a:extLst>
              <a:ext uri="{FF2B5EF4-FFF2-40B4-BE49-F238E27FC236}">
                <a16:creationId xmlns:a16="http://schemas.microsoft.com/office/drawing/2014/main" id="{6A9C03F7-C005-4754-B99B-AF63522887F4}"/>
              </a:ext>
            </a:extLst>
          </p:cNvPr>
          <p:cNvSpPr>
            <a:spLocks noChangeArrowheads="1"/>
          </p:cNvSpPr>
          <p:nvPr>
            <p:custDataLst>
              <p:tags r:id="rId5"/>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de-DE" altLang="en-US">
              <a:solidFill>
                <a:srgbClr val="000000"/>
              </a:solidFill>
              <a:latin typeface="Verdana" panose="020B0604030504040204" pitchFamily="34" charset="0"/>
            </a:endParaRPr>
          </a:p>
        </p:txBody>
      </p:sp>
    </p:spTree>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3">
            <a:extLst>
              <a:ext uri="{FF2B5EF4-FFF2-40B4-BE49-F238E27FC236}">
                <a16:creationId xmlns:a16="http://schemas.microsoft.com/office/drawing/2014/main" id="{3C8C1E4D-2EAE-4AAE-9373-ED4B194055A3}"/>
              </a:ext>
            </a:extLst>
          </p:cNvPr>
          <p:cNvSpPr>
            <a:spLocks noGrp="1" noChangeArrowheads="1"/>
          </p:cNvSpPr>
          <p:nvPr>
            <p:ph type="title"/>
            <p:custDataLst>
              <p:tags r:id="rId2"/>
            </p:custDataLst>
          </p:nvPr>
        </p:nvSpPr>
        <p:spPr>
          <a:xfrm>
            <a:off x="357188" y="444500"/>
            <a:ext cx="7591425" cy="762000"/>
          </a:xfrm>
        </p:spPr>
        <p:txBody>
          <a:bodyPr/>
          <a:lstStyle/>
          <a:p>
            <a:pPr eaLnBrk="1" hangingPunct="1"/>
            <a:r>
              <a:rPr lang="en-US" altLang="en-US"/>
              <a:t>Main Controller FSM: </a:t>
            </a:r>
            <a:r>
              <a:rPr lang="en-US" altLang="en-US">
                <a:latin typeface="Consolas" panose="020B0609020204030204" pitchFamily="49" charset="0"/>
              </a:rPr>
              <a:t>addi</a:t>
            </a:r>
          </a:p>
        </p:txBody>
      </p:sp>
      <p:graphicFrame>
        <p:nvGraphicFramePr>
          <p:cNvPr id="93186" name="Object 2">
            <a:extLst>
              <a:ext uri="{FF2B5EF4-FFF2-40B4-BE49-F238E27FC236}">
                <a16:creationId xmlns:a16="http://schemas.microsoft.com/office/drawing/2014/main" id="{863C8AD3-46B3-481B-81BF-C4508379F7B5}"/>
              </a:ext>
            </a:extLst>
          </p:cNvPr>
          <p:cNvGraphicFramePr>
            <a:graphicFrameLocks noGrp="1" noChangeAspect="1"/>
          </p:cNvGraphicFramePr>
          <p:nvPr>
            <p:ph idx="4294967295"/>
            <p:custDataLst>
              <p:tags r:id="rId3"/>
            </p:custDataLst>
          </p:nvPr>
        </p:nvGraphicFramePr>
        <p:xfrm>
          <a:off x="0" y="1150938"/>
          <a:ext cx="7419975" cy="5659437"/>
        </p:xfrm>
        <a:graphic>
          <a:graphicData uri="http://schemas.openxmlformats.org/presentationml/2006/ole">
            <mc:AlternateContent xmlns:mc="http://schemas.openxmlformats.org/markup-compatibility/2006">
              <mc:Choice xmlns:v="urn:schemas-microsoft-com:vml" Requires="v">
                <p:oleObj spid="_x0000_s309249" name="VISIO" r:id="rId8" imgW="0" imgH="0" progId="Visio.Drawing.6">
                  <p:embed/>
                </p:oleObj>
              </mc:Choice>
              <mc:Fallback>
                <p:oleObj name="VISIO" r:id="rId8" imgW="0" imgH="0" progId="Visio.Drawing.6">
                  <p:embed/>
                  <p:pic>
                    <p:nvPicPr>
                      <p:cNvPr id="93186" name="Object 2">
                        <a:extLst>
                          <a:ext uri="{FF2B5EF4-FFF2-40B4-BE49-F238E27FC236}">
                            <a16:creationId xmlns:a16="http://schemas.microsoft.com/office/drawing/2014/main" id="{863C8AD3-46B3-481B-81BF-C4508379F7B5}"/>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1150938"/>
                        <a:ext cx="7419975" cy="565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3187" name="Rectangle 2">
            <a:extLst>
              <a:ext uri="{FF2B5EF4-FFF2-40B4-BE49-F238E27FC236}">
                <a16:creationId xmlns:a16="http://schemas.microsoft.com/office/drawing/2014/main" id="{2D979655-E3B7-403E-A9CD-8069397C78FF}"/>
              </a:ext>
            </a:extLst>
          </p:cNvPr>
          <p:cNvSpPr>
            <a:spLocks noChangeArrowheads="1"/>
          </p:cNvSpPr>
          <p:nvPr>
            <p:custDataLst>
              <p:tags r:id="rId4"/>
            </p:custDataLst>
          </p:nvPr>
        </p:nvSpPr>
        <p:spPr bwMode="auto">
          <a:xfrm>
            <a:off x="533400" y="10668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ea typeface="ＭＳ Ｐゴシック" panose="020B0600070205080204" pitchFamily="34" charset="-128"/>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p:txBody>
      </p:sp>
      <p:sp>
        <p:nvSpPr>
          <p:cNvPr id="93188" name="Rectangle 4">
            <a:extLst>
              <a:ext uri="{FF2B5EF4-FFF2-40B4-BE49-F238E27FC236}">
                <a16:creationId xmlns:a16="http://schemas.microsoft.com/office/drawing/2014/main" id="{D75066B7-8FF5-4237-B5F8-C879AA9876B3}"/>
              </a:ext>
            </a:extLst>
          </p:cNvPr>
          <p:cNvSpPr>
            <a:spLocks noChangeArrowheads="1"/>
          </p:cNvSpPr>
          <p:nvPr>
            <p:custDataLst>
              <p:tags r:id="rId5"/>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de-DE" altLang="en-US">
              <a:solidFill>
                <a:srgbClr val="000000"/>
              </a:solidFill>
              <a:latin typeface="Verdana" panose="020B0604030504040204" pitchFamily="34" charset="0"/>
            </a:endParaRPr>
          </a:p>
        </p:txBody>
      </p:sp>
    </p:spTree>
  </p:cSld>
  <p:clrMapOvr>
    <a:masterClrMapping/>
  </p:clrMapOv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3">
            <a:extLst>
              <a:ext uri="{FF2B5EF4-FFF2-40B4-BE49-F238E27FC236}">
                <a16:creationId xmlns:a16="http://schemas.microsoft.com/office/drawing/2014/main" id="{F8C16C96-02E8-4A68-86A1-71A92337530F}"/>
              </a:ext>
            </a:extLst>
          </p:cNvPr>
          <p:cNvSpPr>
            <a:spLocks noGrp="1" noChangeArrowheads="1"/>
          </p:cNvSpPr>
          <p:nvPr>
            <p:ph type="title"/>
            <p:custDataLst>
              <p:tags r:id="rId2"/>
            </p:custDataLst>
          </p:nvPr>
        </p:nvSpPr>
        <p:spPr>
          <a:xfrm>
            <a:off x="357188" y="444500"/>
            <a:ext cx="7591425" cy="762000"/>
          </a:xfrm>
        </p:spPr>
        <p:txBody>
          <a:bodyPr/>
          <a:lstStyle/>
          <a:p>
            <a:pPr eaLnBrk="1" hangingPunct="1"/>
            <a:r>
              <a:rPr lang="en-US" altLang="en-US"/>
              <a:t>Main Controller FSM: </a:t>
            </a:r>
            <a:r>
              <a:rPr lang="en-US" altLang="en-US">
                <a:latin typeface="Consolas" panose="020B0609020204030204" pitchFamily="49" charset="0"/>
              </a:rPr>
              <a:t>addi</a:t>
            </a:r>
          </a:p>
        </p:txBody>
      </p:sp>
      <p:graphicFrame>
        <p:nvGraphicFramePr>
          <p:cNvPr id="94210" name="Object 2">
            <a:extLst>
              <a:ext uri="{FF2B5EF4-FFF2-40B4-BE49-F238E27FC236}">
                <a16:creationId xmlns:a16="http://schemas.microsoft.com/office/drawing/2014/main" id="{5AB23BE4-5293-4079-98F5-65DEEBCFDF72}"/>
              </a:ext>
            </a:extLst>
          </p:cNvPr>
          <p:cNvGraphicFramePr>
            <a:graphicFrameLocks noGrp="1" noChangeAspect="1"/>
          </p:cNvGraphicFramePr>
          <p:nvPr>
            <p:ph idx="4294967295"/>
            <p:custDataLst>
              <p:tags r:id="rId3"/>
            </p:custDataLst>
          </p:nvPr>
        </p:nvGraphicFramePr>
        <p:xfrm>
          <a:off x="0" y="1150938"/>
          <a:ext cx="7432675" cy="5649912"/>
        </p:xfrm>
        <a:graphic>
          <a:graphicData uri="http://schemas.openxmlformats.org/presentationml/2006/ole">
            <mc:AlternateContent xmlns:mc="http://schemas.openxmlformats.org/markup-compatibility/2006">
              <mc:Choice xmlns:v="urn:schemas-microsoft-com:vml" Requires="v">
                <p:oleObj spid="_x0000_s311297" name="VISIO" r:id="rId8" imgW="0" imgH="0" progId="Visio.Drawing.6">
                  <p:embed/>
                </p:oleObj>
              </mc:Choice>
              <mc:Fallback>
                <p:oleObj name="VISIO" r:id="rId8" imgW="0" imgH="0" progId="Visio.Drawing.6">
                  <p:embed/>
                  <p:pic>
                    <p:nvPicPr>
                      <p:cNvPr id="94210" name="Object 2">
                        <a:extLst>
                          <a:ext uri="{FF2B5EF4-FFF2-40B4-BE49-F238E27FC236}">
                            <a16:creationId xmlns:a16="http://schemas.microsoft.com/office/drawing/2014/main" id="{5AB23BE4-5293-4079-98F5-65DEEBCFDF72}"/>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1150938"/>
                        <a:ext cx="7432675" cy="564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4211" name="Rectangle 2">
            <a:extLst>
              <a:ext uri="{FF2B5EF4-FFF2-40B4-BE49-F238E27FC236}">
                <a16:creationId xmlns:a16="http://schemas.microsoft.com/office/drawing/2014/main" id="{7E3F0AB8-D83A-4D6F-971A-9DFED80FA622}"/>
              </a:ext>
            </a:extLst>
          </p:cNvPr>
          <p:cNvSpPr>
            <a:spLocks noChangeArrowheads="1"/>
          </p:cNvSpPr>
          <p:nvPr>
            <p:custDataLst>
              <p:tags r:id="rId4"/>
            </p:custDataLst>
          </p:nvPr>
        </p:nvSpPr>
        <p:spPr bwMode="auto">
          <a:xfrm>
            <a:off x="533400" y="10668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ea typeface="ＭＳ Ｐゴシック" panose="020B0600070205080204" pitchFamily="34" charset="-128"/>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p:txBody>
      </p:sp>
      <p:sp>
        <p:nvSpPr>
          <p:cNvPr id="94212" name="Rectangle 4">
            <a:extLst>
              <a:ext uri="{FF2B5EF4-FFF2-40B4-BE49-F238E27FC236}">
                <a16:creationId xmlns:a16="http://schemas.microsoft.com/office/drawing/2014/main" id="{34FF7693-3027-470F-8F8F-C5987FB28B87}"/>
              </a:ext>
            </a:extLst>
          </p:cNvPr>
          <p:cNvSpPr>
            <a:spLocks noChangeArrowheads="1"/>
          </p:cNvSpPr>
          <p:nvPr>
            <p:custDataLst>
              <p:tags r:id="rId5"/>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de-DE" altLang="en-US">
              <a:solidFill>
                <a:srgbClr val="000000"/>
              </a:solidFill>
              <a:latin typeface="Verdana" panose="020B0604030504040204" pitchFamily="34" charset="0"/>
            </a:endParaRPr>
          </a:p>
        </p:txBody>
      </p:sp>
    </p:spTree>
  </p:cSld>
  <p:clrMapOvr>
    <a:masterClrMapping/>
  </p:clrMapOvr>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3">
            <a:extLst>
              <a:ext uri="{FF2B5EF4-FFF2-40B4-BE49-F238E27FC236}">
                <a16:creationId xmlns:a16="http://schemas.microsoft.com/office/drawing/2014/main" id="{8510E7B6-74B0-41B5-B9A2-DE4EA13469C2}"/>
              </a:ext>
            </a:extLst>
          </p:cNvPr>
          <p:cNvSpPr>
            <a:spLocks noGrp="1" noChangeArrowheads="1"/>
          </p:cNvSpPr>
          <p:nvPr>
            <p:ph type="title"/>
            <p:custDataLst>
              <p:tags r:id="rId2"/>
            </p:custDataLst>
          </p:nvPr>
        </p:nvSpPr>
        <p:spPr>
          <a:xfrm>
            <a:off x="357188" y="434975"/>
            <a:ext cx="7591425" cy="762000"/>
          </a:xfrm>
        </p:spPr>
        <p:txBody>
          <a:bodyPr/>
          <a:lstStyle/>
          <a:p>
            <a:pPr eaLnBrk="1" hangingPunct="1"/>
            <a:r>
              <a:rPr lang="en-US" altLang="en-US"/>
              <a:t>Extended Functionality: </a:t>
            </a:r>
            <a:r>
              <a:rPr lang="en-US" altLang="en-US">
                <a:latin typeface="Consolas" panose="020B0609020204030204" pitchFamily="49" charset="0"/>
              </a:rPr>
              <a:t>j</a:t>
            </a:r>
          </a:p>
        </p:txBody>
      </p:sp>
      <p:graphicFrame>
        <p:nvGraphicFramePr>
          <p:cNvPr id="95234" name="Object 2">
            <a:extLst>
              <a:ext uri="{FF2B5EF4-FFF2-40B4-BE49-F238E27FC236}">
                <a16:creationId xmlns:a16="http://schemas.microsoft.com/office/drawing/2014/main" id="{9399E9ED-D33F-4407-807E-C920A61A3C35}"/>
              </a:ext>
            </a:extLst>
          </p:cNvPr>
          <p:cNvGraphicFramePr>
            <a:graphicFrameLocks noGrp="1" noChangeAspect="1"/>
          </p:cNvGraphicFramePr>
          <p:nvPr>
            <p:ph idx="1"/>
            <p:custDataLst>
              <p:tags r:id="rId3"/>
            </p:custDataLst>
          </p:nvPr>
        </p:nvGraphicFramePr>
        <p:xfrm>
          <a:off x="381000" y="2700338"/>
          <a:ext cx="8248650" cy="3217862"/>
        </p:xfrm>
        <a:graphic>
          <a:graphicData uri="http://schemas.openxmlformats.org/presentationml/2006/ole">
            <mc:AlternateContent xmlns:mc="http://schemas.openxmlformats.org/markup-compatibility/2006">
              <mc:Choice xmlns:v="urn:schemas-microsoft-com:vml" Requires="v">
                <p:oleObj spid="_x0000_s313345" name="VISIO" r:id="rId8" imgW="0" imgH="0" progId="Visio.Drawing.6">
                  <p:embed/>
                </p:oleObj>
              </mc:Choice>
              <mc:Fallback>
                <p:oleObj name="VISIO" r:id="rId8" imgW="0" imgH="0" progId="Visio.Drawing.6">
                  <p:embed/>
                  <p:pic>
                    <p:nvPicPr>
                      <p:cNvPr id="95234" name="Object 2">
                        <a:extLst>
                          <a:ext uri="{FF2B5EF4-FFF2-40B4-BE49-F238E27FC236}">
                            <a16:creationId xmlns:a16="http://schemas.microsoft.com/office/drawing/2014/main" id="{9399E9ED-D33F-4407-807E-C920A61A3C35}"/>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1000" y="2700338"/>
                        <a:ext cx="8248650" cy="321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5235" name="Rectangle 2">
            <a:extLst>
              <a:ext uri="{FF2B5EF4-FFF2-40B4-BE49-F238E27FC236}">
                <a16:creationId xmlns:a16="http://schemas.microsoft.com/office/drawing/2014/main" id="{8FA940A2-15FA-4625-9304-2ED4CBBFD089}"/>
              </a:ext>
            </a:extLst>
          </p:cNvPr>
          <p:cNvSpPr>
            <a:spLocks noChangeArrowheads="1"/>
          </p:cNvSpPr>
          <p:nvPr>
            <p:custDataLst>
              <p:tags r:id="rId4"/>
            </p:custDataLst>
          </p:nvPr>
        </p:nvSpPr>
        <p:spPr bwMode="auto">
          <a:xfrm>
            <a:off x="533400" y="10668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ea typeface="ＭＳ Ｐゴシック" panose="020B0600070205080204" pitchFamily="34" charset="-128"/>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p:txBody>
      </p:sp>
      <p:sp>
        <p:nvSpPr>
          <p:cNvPr id="95236" name="Rectangle 4">
            <a:extLst>
              <a:ext uri="{FF2B5EF4-FFF2-40B4-BE49-F238E27FC236}">
                <a16:creationId xmlns:a16="http://schemas.microsoft.com/office/drawing/2014/main" id="{0B6BD77C-060A-4E6D-80C7-9277426F17F1}"/>
              </a:ext>
            </a:extLst>
          </p:cNvPr>
          <p:cNvSpPr>
            <a:spLocks noChangeArrowheads="1"/>
          </p:cNvSpPr>
          <p:nvPr>
            <p:custDataLst>
              <p:tags r:id="rId5"/>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de-DE" altLang="en-US">
              <a:solidFill>
                <a:srgbClr val="000000"/>
              </a:solidFill>
              <a:latin typeface="Verdana" panose="020B0604030504040204" pitchFamily="34" charset="0"/>
            </a:endParaRPr>
          </a:p>
        </p:txBody>
      </p:sp>
    </p:spTree>
  </p:cSld>
  <p:clrMapOvr>
    <a:masterClrMapping/>
  </p:clrMapOvr>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3">
            <a:extLst>
              <a:ext uri="{FF2B5EF4-FFF2-40B4-BE49-F238E27FC236}">
                <a16:creationId xmlns:a16="http://schemas.microsoft.com/office/drawing/2014/main" id="{FE121B03-701D-40B0-849E-87BD440CB1C9}"/>
              </a:ext>
            </a:extLst>
          </p:cNvPr>
          <p:cNvSpPr>
            <a:spLocks noGrp="1" noChangeArrowheads="1"/>
          </p:cNvSpPr>
          <p:nvPr>
            <p:ph type="title"/>
            <p:custDataLst>
              <p:tags r:id="rId2"/>
            </p:custDataLst>
          </p:nvPr>
        </p:nvSpPr>
        <p:spPr>
          <a:xfrm>
            <a:off x="357188" y="444500"/>
            <a:ext cx="7591425" cy="762000"/>
          </a:xfrm>
        </p:spPr>
        <p:txBody>
          <a:bodyPr/>
          <a:lstStyle/>
          <a:p>
            <a:pPr eaLnBrk="1" hangingPunct="1"/>
            <a:r>
              <a:rPr lang="en-US" altLang="en-US"/>
              <a:t>Control FSM: </a:t>
            </a:r>
            <a:r>
              <a:rPr lang="en-US" altLang="en-US">
                <a:latin typeface="Consolas" panose="020B0609020204030204" pitchFamily="49" charset="0"/>
              </a:rPr>
              <a:t>j</a:t>
            </a:r>
          </a:p>
        </p:txBody>
      </p:sp>
      <p:graphicFrame>
        <p:nvGraphicFramePr>
          <p:cNvPr id="96258" name="Object 2">
            <a:extLst>
              <a:ext uri="{FF2B5EF4-FFF2-40B4-BE49-F238E27FC236}">
                <a16:creationId xmlns:a16="http://schemas.microsoft.com/office/drawing/2014/main" id="{4D216032-75B7-4BAE-B06D-071C9D4F231A}"/>
              </a:ext>
            </a:extLst>
          </p:cNvPr>
          <p:cNvGraphicFramePr>
            <a:graphicFrameLocks noGrp="1" noChangeAspect="1"/>
          </p:cNvGraphicFramePr>
          <p:nvPr>
            <p:ph idx="4294967295"/>
            <p:custDataLst>
              <p:tags r:id="rId3"/>
            </p:custDataLst>
          </p:nvPr>
        </p:nvGraphicFramePr>
        <p:xfrm>
          <a:off x="0" y="1150938"/>
          <a:ext cx="7419975" cy="5659437"/>
        </p:xfrm>
        <a:graphic>
          <a:graphicData uri="http://schemas.openxmlformats.org/presentationml/2006/ole">
            <mc:AlternateContent xmlns:mc="http://schemas.openxmlformats.org/markup-compatibility/2006">
              <mc:Choice xmlns:v="urn:schemas-microsoft-com:vml" Requires="v">
                <p:oleObj spid="_x0000_s315393" name="VISIO" r:id="rId8" imgW="0" imgH="0" progId="Visio.Drawing.6">
                  <p:embed/>
                </p:oleObj>
              </mc:Choice>
              <mc:Fallback>
                <p:oleObj name="VISIO" r:id="rId8" imgW="0" imgH="0" progId="Visio.Drawing.6">
                  <p:embed/>
                  <p:pic>
                    <p:nvPicPr>
                      <p:cNvPr id="96258" name="Object 2">
                        <a:extLst>
                          <a:ext uri="{FF2B5EF4-FFF2-40B4-BE49-F238E27FC236}">
                            <a16:creationId xmlns:a16="http://schemas.microsoft.com/office/drawing/2014/main" id="{4D216032-75B7-4BAE-B06D-071C9D4F231A}"/>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1150938"/>
                        <a:ext cx="7419975" cy="565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6259" name="Rectangle 2">
            <a:extLst>
              <a:ext uri="{FF2B5EF4-FFF2-40B4-BE49-F238E27FC236}">
                <a16:creationId xmlns:a16="http://schemas.microsoft.com/office/drawing/2014/main" id="{3D661DD9-0070-498B-92DB-8CCE90AC4AE5}"/>
              </a:ext>
            </a:extLst>
          </p:cNvPr>
          <p:cNvSpPr>
            <a:spLocks noChangeArrowheads="1"/>
          </p:cNvSpPr>
          <p:nvPr>
            <p:custDataLst>
              <p:tags r:id="rId4"/>
            </p:custDataLst>
          </p:nvPr>
        </p:nvSpPr>
        <p:spPr bwMode="auto">
          <a:xfrm>
            <a:off x="533400" y="10668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ea typeface="ＭＳ Ｐゴシック" panose="020B0600070205080204" pitchFamily="34" charset="-128"/>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p:txBody>
      </p:sp>
      <p:sp>
        <p:nvSpPr>
          <p:cNvPr id="96260" name="Rectangle 4">
            <a:extLst>
              <a:ext uri="{FF2B5EF4-FFF2-40B4-BE49-F238E27FC236}">
                <a16:creationId xmlns:a16="http://schemas.microsoft.com/office/drawing/2014/main" id="{E7C9EFE5-17BE-4D79-BB86-BE6DBD5D2A20}"/>
              </a:ext>
            </a:extLst>
          </p:cNvPr>
          <p:cNvSpPr>
            <a:spLocks noChangeArrowheads="1"/>
          </p:cNvSpPr>
          <p:nvPr>
            <p:custDataLst>
              <p:tags r:id="rId5"/>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de-DE" altLang="en-US">
              <a:solidFill>
                <a:srgbClr val="000000"/>
              </a:solidFill>
              <a:latin typeface="Verdana" panose="020B0604030504040204" pitchFamily="34" charset="0"/>
            </a:endParaRPr>
          </a:p>
        </p:txBody>
      </p:sp>
    </p:spTree>
  </p:cSld>
  <p:clrMapOvr>
    <a:masterClrMapping/>
  </p:clrMapOvr>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3">
            <a:extLst>
              <a:ext uri="{FF2B5EF4-FFF2-40B4-BE49-F238E27FC236}">
                <a16:creationId xmlns:a16="http://schemas.microsoft.com/office/drawing/2014/main" id="{749AD2ED-AA5D-4ED7-BAD8-AE09A6A89A0F}"/>
              </a:ext>
            </a:extLst>
          </p:cNvPr>
          <p:cNvSpPr>
            <a:spLocks noGrp="1" noChangeArrowheads="1"/>
          </p:cNvSpPr>
          <p:nvPr>
            <p:ph type="title"/>
            <p:custDataLst>
              <p:tags r:id="rId2"/>
            </p:custDataLst>
          </p:nvPr>
        </p:nvSpPr>
        <p:spPr>
          <a:xfrm>
            <a:off x="357188" y="444500"/>
            <a:ext cx="7591425" cy="762000"/>
          </a:xfrm>
        </p:spPr>
        <p:txBody>
          <a:bodyPr/>
          <a:lstStyle/>
          <a:p>
            <a:pPr eaLnBrk="1" hangingPunct="1"/>
            <a:r>
              <a:rPr lang="en-US" altLang="en-US"/>
              <a:t>Control FSM: </a:t>
            </a:r>
            <a:r>
              <a:rPr lang="en-US" altLang="en-US">
                <a:latin typeface="Consolas" panose="020B0609020204030204" pitchFamily="49" charset="0"/>
              </a:rPr>
              <a:t>j</a:t>
            </a:r>
          </a:p>
        </p:txBody>
      </p:sp>
      <p:graphicFrame>
        <p:nvGraphicFramePr>
          <p:cNvPr id="97282" name="Object 2">
            <a:extLst>
              <a:ext uri="{FF2B5EF4-FFF2-40B4-BE49-F238E27FC236}">
                <a16:creationId xmlns:a16="http://schemas.microsoft.com/office/drawing/2014/main" id="{2DA66C12-03E2-4536-83A8-D8EFC71E90D2}"/>
              </a:ext>
            </a:extLst>
          </p:cNvPr>
          <p:cNvGraphicFramePr>
            <a:graphicFrameLocks noGrp="1" noChangeAspect="1"/>
          </p:cNvGraphicFramePr>
          <p:nvPr>
            <p:ph idx="4294967295"/>
            <p:custDataLst>
              <p:tags r:id="rId3"/>
            </p:custDataLst>
          </p:nvPr>
        </p:nvGraphicFramePr>
        <p:xfrm>
          <a:off x="0" y="1155700"/>
          <a:ext cx="7431088" cy="5649913"/>
        </p:xfrm>
        <a:graphic>
          <a:graphicData uri="http://schemas.openxmlformats.org/presentationml/2006/ole">
            <mc:AlternateContent xmlns:mc="http://schemas.openxmlformats.org/markup-compatibility/2006">
              <mc:Choice xmlns:v="urn:schemas-microsoft-com:vml" Requires="v">
                <p:oleObj spid="_x0000_s317441" name="VISIO" r:id="rId8" imgW="0" imgH="0" progId="Visio.Drawing.6">
                  <p:embed/>
                </p:oleObj>
              </mc:Choice>
              <mc:Fallback>
                <p:oleObj name="VISIO" r:id="rId8" imgW="0" imgH="0" progId="Visio.Drawing.6">
                  <p:embed/>
                  <p:pic>
                    <p:nvPicPr>
                      <p:cNvPr id="97282" name="Object 2">
                        <a:extLst>
                          <a:ext uri="{FF2B5EF4-FFF2-40B4-BE49-F238E27FC236}">
                            <a16:creationId xmlns:a16="http://schemas.microsoft.com/office/drawing/2014/main" id="{2DA66C12-03E2-4536-83A8-D8EFC71E90D2}"/>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1155700"/>
                        <a:ext cx="7431088" cy="564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7283" name="Rectangle 2">
            <a:extLst>
              <a:ext uri="{FF2B5EF4-FFF2-40B4-BE49-F238E27FC236}">
                <a16:creationId xmlns:a16="http://schemas.microsoft.com/office/drawing/2014/main" id="{18E3D418-10D4-4BDE-9286-5AF6D519C813}"/>
              </a:ext>
            </a:extLst>
          </p:cNvPr>
          <p:cNvSpPr>
            <a:spLocks noChangeArrowheads="1"/>
          </p:cNvSpPr>
          <p:nvPr>
            <p:custDataLst>
              <p:tags r:id="rId4"/>
            </p:custDataLst>
          </p:nvPr>
        </p:nvSpPr>
        <p:spPr bwMode="auto">
          <a:xfrm>
            <a:off x="533400" y="10668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ea typeface="ＭＳ Ｐゴシック" panose="020B0600070205080204" pitchFamily="34" charset="-128"/>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p:txBody>
      </p:sp>
      <p:sp>
        <p:nvSpPr>
          <p:cNvPr id="97284" name="Rectangle 4">
            <a:extLst>
              <a:ext uri="{FF2B5EF4-FFF2-40B4-BE49-F238E27FC236}">
                <a16:creationId xmlns:a16="http://schemas.microsoft.com/office/drawing/2014/main" id="{28141C8B-FECD-47E7-9933-7C37019AC248}"/>
              </a:ext>
            </a:extLst>
          </p:cNvPr>
          <p:cNvSpPr>
            <a:spLocks noChangeArrowheads="1"/>
          </p:cNvSpPr>
          <p:nvPr>
            <p:custDataLst>
              <p:tags r:id="rId5"/>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de-DE" altLang="en-US">
              <a:solidFill>
                <a:srgbClr val="000000"/>
              </a:solidFill>
              <a:latin typeface="Verdana" panose="020B0604030504040204" pitchFamily="34" charset="0"/>
            </a:endParaRPr>
          </a:p>
        </p:txBody>
      </p:sp>
    </p:spTree>
  </p:cSld>
  <p:clrMapOvr>
    <a:masterClrMapping/>
  </p:clrMapOvr>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3">
            <a:extLst>
              <a:ext uri="{FF2B5EF4-FFF2-40B4-BE49-F238E27FC236}">
                <a16:creationId xmlns:a16="http://schemas.microsoft.com/office/drawing/2014/main" id="{CA8BA9DF-7337-4C9D-9107-584BA1F12A1E}"/>
              </a:ext>
            </a:extLst>
          </p:cNvPr>
          <p:cNvSpPr>
            <a:spLocks noGrp="1" noChangeArrowheads="1"/>
          </p:cNvSpPr>
          <p:nvPr>
            <p:ph type="title"/>
            <p:custDataLst>
              <p:tags r:id="rId2"/>
            </p:custDataLst>
          </p:nvPr>
        </p:nvSpPr>
        <p:spPr>
          <a:xfrm>
            <a:off x="357188" y="0"/>
            <a:ext cx="7591425" cy="914400"/>
          </a:xfrm>
        </p:spPr>
        <p:txBody>
          <a:bodyPr/>
          <a:lstStyle/>
          <a:p>
            <a:pPr eaLnBrk="1" hangingPunct="1"/>
            <a:r>
              <a:rPr lang="en-US" altLang="en-US">
                <a:ea typeface="ＭＳ Ｐゴシック" panose="020B0600070205080204" pitchFamily="34" charset="-128"/>
              </a:rPr>
              <a:t>Review: Single-Cycle MIPS Processor</a:t>
            </a:r>
            <a:endParaRPr lang="en-US" altLang="en-US">
              <a:latin typeface="Consolas" panose="020B0609020204030204" pitchFamily="49" charset="0"/>
              <a:ea typeface="ＭＳ Ｐゴシック" panose="020B0600070205080204" pitchFamily="34" charset="-128"/>
            </a:endParaRPr>
          </a:p>
        </p:txBody>
      </p:sp>
      <p:graphicFrame>
        <p:nvGraphicFramePr>
          <p:cNvPr id="98306" name="Object 2">
            <a:extLst>
              <a:ext uri="{FF2B5EF4-FFF2-40B4-BE49-F238E27FC236}">
                <a16:creationId xmlns:a16="http://schemas.microsoft.com/office/drawing/2014/main" id="{ED714FBC-B404-401F-BB8D-AB3B2D3E488D}"/>
              </a:ext>
            </a:extLst>
          </p:cNvPr>
          <p:cNvGraphicFramePr>
            <a:graphicFrameLocks noGrp="1" noChangeAspect="1"/>
          </p:cNvGraphicFramePr>
          <p:nvPr>
            <p:ph idx="1"/>
            <p:custDataLst>
              <p:tags r:id="rId3"/>
            </p:custDataLst>
          </p:nvPr>
        </p:nvGraphicFramePr>
        <p:xfrm>
          <a:off x="657225" y="1435100"/>
          <a:ext cx="7829550" cy="4508500"/>
        </p:xfrm>
        <a:graphic>
          <a:graphicData uri="http://schemas.openxmlformats.org/presentationml/2006/ole">
            <mc:AlternateContent xmlns:mc="http://schemas.openxmlformats.org/markup-compatibility/2006">
              <mc:Choice xmlns:v="urn:schemas-microsoft-com:vml" Requires="v">
                <p:oleObj spid="_x0000_s319489" name="VISIO" r:id="rId8" imgW="0" imgH="0" progId="Visio.Drawing.6">
                  <p:embed/>
                </p:oleObj>
              </mc:Choice>
              <mc:Fallback>
                <p:oleObj name="VISIO" r:id="rId8" imgW="0" imgH="0" progId="Visio.Drawing.6">
                  <p:embed/>
                  <p:pic>
                    <p:nvPicPr>
                      <p:cNvPr id="98306" name="Object 2">
                        <a:extLst>
                          <a:ext uri="{FF2B5EF4-FFF2-40B4-BE49-F238E27FC236}">
                            <a16:creationId xmlns:a16="http://schemas.microsoft.com/office/drawing/2014/main" id="{ED714FBC-B404-401F-BB8D-AB3B2D3E488D}"/>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57225" y="1435100"/>
                        <a:ext cx="7829550" cy="450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98307" name="Rectangle 2">
            <a:extLst>
              <a:ext uri="{FF2B5EF4-FFF2-40B4-BE49-F238E27FC236}">
                <a16:creationId xmlns:a16="http://schemas.microsoft.com/office/drawing/2014/main" id="{CF3FF471-601F-4654-86F1-59F30F61F0D3}"/>
              </a:ext>
            </a:extLst>
          </p:cNvPr>
          <p:cNvSpPr>
            <a:spLocks noChangeArrowheads="1"/>
          </p:cNvSpPr>
          <p:nvPr>
            <p:custDataLst>
              <p:tags r:id="rId4"/>
            </p:custDataLst>
          </p:nvPr>
        </p:nvSpPr>
        <p:spPr bwMode="auto">
          <a:xfrm>
            <a:off x="533400" y="10668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buClrTx/>
              <a:buSzTx/>
              <a:buFontTx/>
              <a:buNone/>
            </a:pPr>
            <a:endParaRPr lang="en-US" altLang="en-US" sz="3200">
              <a:solidFill>
                <a:srgbClr val="000000"/>
              </a:solidFill>
              <a:latin typeface="Calibri" panose="020F0502020204030204" pitchFamily="34" charset="0"/>
            </a:endParaRPr>
          </a:p>
          <a:p>
            <a:pPr>
              <a:buClrTx/>
              <a:buSzTx/>
              <a:buFontTx/>
              <a:buNone/>
            </a:pPr>
            <a:endParaRPr lang="en-US" altLang="en-US" sz="3200">
              <a:solidFill>
                <a:srgbClr val="000000"/>
              </a:solidFill>
              <a:latin typeface="Calibri" panose="020F0502020204030204" pitchFamily="34" charset="0"/>
            </a:endParaRPr>
          </a:p>
          <a:p>
            <a:pPr>
              <a:buClrTx/>
              <a:buSzTx/>
              <a:buFontTx/>
              <a:buNone/>
            </a:pPr>
            <a:endParaRPr lang="en-US" altLang="en-US" sz="3200">
              <a:solidFill>
                <a:srgbClr val="000000"/>
              </a:solidFill>
              <a:latin typeface="Calibri" panose="020F0502020204030204" pitchFamily="34" charset="0"/>
            </a:endParaRPr>
          </a:p>
        </p:txBody>
      </p:sp>
      <p:sp>
        <p:nvSpPr>
          <p:cNvPr id="98308" name="Rectangle 4">
            <a:extLst>
              <a:ext uri="{FF2B5EF4-FFF2-40B4-BE49-F238E27FC236}">
                <a16:creationId xmlns:a16="http://schemas.microsoft.com/office/drawing/2014/main" id="{4BC5D927-D238-44A7-9FCD-B7433379E984}"/>
              </a:ext>
            </a:extLst>
          </p:cNvPr>
          <p:cNvSpPr>
            <a:spLocks noChangeArrowheads="1"/>
          </p:cNvSpPr>
          <p:nvPr>
            <p:custDataLst>
              <p:tags r:id="rId5"/>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endParaRPr lang="de-DE" altLang="en-US" sz="1800">
              <a:solidFill>
                <a:srgbClr val="000000"/>
              </a:solidFill>
              <a:latin typeface="Verdana" panose="020B0604030504040204" pitchFamily="34" charset="0"/>
            </a:endParaRPr>
          </a:p>
        </p:txBody>
      </p:sp>
      <p:sp>
        <p:nvSpPr>
          <p:cNvPr id="98309" name="Slide Number Placeholder 1">
            <a:extLst>
              <a:ext uri="{FF2B5EF4-FFF2-40B4-BE49-F238E27FC236}">
                <a16:creationId xmlns:a16="http://schemas.microsoft.com/office/drawing/2014/main" id="{F5998ADB-A28A-4AF7-90A4-E61DAA27999D}"/>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C496BA2-EC49-4AC1-A053-C0C1695092B8}" type="slidenum">
              <a:rPr lang="en-US" altLang="en-US" smtClean="0">
                <a:solidFill>
                  <a:srgbClr val="000000"/>
                </a:solidFill>
                <a:latin typeface="Garamond" panose="02020404030301010803" pitchFamily="18" charset="0"/>
              </a:rPr>
              <a:pPr/>
              <a:t>109</a:t>
            </a:fld>
            <a:endParaRPr lang="en-US" altLang="en-US">
              <a:solidFill>
                <a:srgbClr val="000000"/>
              </a:solidFill>
              <a:latin typeface="Garamond" panose="02020404030301010803" pitchFamily="18" charset="0"/>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Title 1">
            <a:extLst>
              <a:ext uri="{FF2B5EF4-FFF2-40B4-BE49-F238E27FC236}">
                <a16:creationId xmlns:a16="http://schemas.microsoft.com/office/drawing/2014/main" id="{B6C23B2B-C681-4A13-B728-218912278081}"/>
              </a:ext>
            </a:extLst>
          </p:cNvPr>
          <p:cNvSpPr>
            <a:spLocks noGrp="1" noChangeArrowheads="1"/>
          </p:cNvSpPr>
          <p:nvPr>
            <p:ph type="title"/>
          </p:nvPr>
        </p:nvSpPr>
        <p:spPr>
          <a:xfrm>
            <a:off x="228600" y="152400"/>
            <a:ext cx="8915400" cy="1066800"/>
          </a:xfrm>
        </p:spPr>
        <p:txBody>
          <a:bodyPr/>
          <a:lstStyle/>
          <a:p>
            <a:r>
              <a:rPr lang="en-US" altLang="en-US" sz="3600">
                <a:ea typeface="ＭＳ Ｐゴシック" panose="020B0600070205080204" pitchFamily="34" charset="-128"/>
              </a:rPr>
              <a:t>Let’s Control The Single-Cycle MIPS Datapath</a:t>
            </a:r>
          </a:p>
        </p:txBody>
      </p:sp>
      <p:sp>
        <p:nvSpPr>
          <p:cNvPr id="160770" name="Content Placeholder 2">
            <a:extLst>
              <a:ext uri="{FF2B5EF4-FFF2-40B4-BE49-F238E27FC236}">
                <a16:creationId xmlns:a16="http://schemas.microsoft.com/office/drawing/2014/main" id="{9A5EB4F9-30F3-47A1-BEE6-1F6327454D42}"/>
              </a:ext>
            </a:extLst>
          </p:cNvPr>
          <p:cNvSpPr>
            <a:spLocks noGrp="1" noChangeArrowheads="1"/>
          </p:cNvSpPr>
          <p:nvPr>
            <p:ph idx="1"/>
          </p:nvPr>
        </p:nvSpPr>
        <p:spPr>
          <a:xfrm>
            <a:off x="228600" y="996950"/>
            <a:ext cx="8610600" cy="5194300"/>
          </a:xfrm>
        </p:spPr>
        <p:txBody>
          <a:bodyPr/>
          <a:lstStyle/>
          <a:p>
            <a:endParaRPr lang="en-US" altLang="en-US">
              <a:ea typeface="ＭＳ Ｐゴシック" panose="020B0600070205080204" pitchFamily="34" charset="-128"/>
            </a:endParaRPr>
          </a:p>
        </p:txBody>
      </p:sp>
      <p:sp>
        <p:nvSpPr>
          <p:cNvPr id="160771" name="Slide Number Placeholder 3">
            <a:extLst>
              <a:ext uri="{FF2B5EF4-FFF2-40B4-BE49-F238E27FC236}">
                <a16:creationId xmlns:a16="http://schemas.microsoft.com/office/drawing/2014/main" id="{F27226B8-F9B3-4B50-9297-1C61E1105E71}"/>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F65EAED4-CFBA-453A-AE45-C9AB0C2AA98A}" type="slidenum">
              <a:rPr lang="en-US" altLang="en-US" sz="1600" smtClean="0">
                <a:solidFill>
                  <a:srgbClr val="000000"/>
                </a:solidFill>
                <a:latin typeface="Garamond" panose="02020404030301010803" pitchFamily="18" charset="0"/>
              </a:rPr>
              <a:pPr eaLnBrk="1" hangingPunct="1">
                <a:spcBef>
                  <a:spcPct val="0"/>
                </a:spcBef>
                <a:buClrTx/>
                <a:buSzTx/>
                <a:buFontTx/>
                <a:buNone/>
              </a:pPr>
              <a:t>11</a:t>
            </a:fld>
            <a:endParaRPr lang="en-US" altLang="en-US" sz="1600">
              <a:solidFill>
                <a:srgbClr val="000000"/>
              </a:solidFill>
              <a:latin typeface="Garamond" panose="02020404030301010803" pitchFamily="18" charset="0"/>
            </a:endParaRPr>
          </a:p>
        </p:txBody>
      </p:sp>
      <p:pic>
        <p:nvPicPr>
          <p:cNvPr id="160772" name="Picture 3" descr="F0529">
            <a:extLst>
              <a:ext uri="{FF2B5EF4-FFF2-40B4-BE49-F238E27FC236}">
                <a16:creationId xmlns:a16="http://schemas.microsoft.com/office/drawing/2014/main" id="{0ECF33D9-EAAB-428D-823C-415B414AF5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1638" y="1327150"/>
            <a:ext cx="8437562" cy="501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0773" name="Text Box 4">
            <a:extLst>
              <a:ext uri="{FF2B5EF4-FFF2-40B4-BE49-F238E27FC236}">
                <a16:creationId xmlns:a16="http://schemas.microsoft.com/office/drawing/2014/main" id="{7F613216-CBB4-47CA-84AA-ED6F936E23E2}"/>
              </a:ext>
            </a:extLst>
          </p:cNvPr>
          <p:cNvSpPr txBox="1">
            <a:spLocks noChangeArrowheads="1"/>
          </p:cNvSpPr>
          <p:nvPr/>
        </p:nvSpPr>
        <p:spPr bwMode="auto">
          <a:xfrm>
            <a:off x="7569200" y="2474913"/>
            <a:ext cx="11922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200">
                <a:solidFill>
                  <a:srgbClr val="FF9900"/>
                </a:solidFill>
                <a:latin typeface="Calibri" panose="020F0502020204030204" pitchFamily="34" charset="0"/>
              </a:rPr>
              <a:t>PCSrc</a:t>
            </a:r>
            <a:r>
              <a:rPr lang="en-US" altLang="en-US" sz="1200" baseline="-25000">
                <a:solidFill>
                  <a:srgbClr val="FF9900"/>
                </a:solidFill>
                <a:latin typeface="Calibri" panose="020F0502020204030204" pitchFamily="34" charset="0"/>
              </a:rPr>
              <a:t>2</a:t>
            </a:r>
            <a:r>
              <a:rPr lang="en-US" altLang="en-US" sz="1200">
                <a:solidFill>
                  <a:srgbClr val="FF9900"/>
                </a:solidFill>
                <a:latin typeface="Calibri" panose="020F0502020204030204" pitchFamily="34" charset="0"/>
              </a:rPr>
              <a:t>=Br Taken</a:t>
            </a:r>
            <a:endParaRPr lang="en-US" altLang="en-US" sz="1200" baseline="-25000">
              <a:solidFill>
                <a:srgbClr val="FF9900"/>
              </a:solidFill>
              <a:latin typeface="Calibri" panose="020F0502020204030204" pitchFamily="34" charset="0"/>
            </a:endParaRPr>
          </a:p>
        </p:txBody>
      </p:sp>
      <p:sp>
        <p:nvSpPr>
          <p:cNvPr id="160774" name="Text Box 5">
            <a:extLst>
              <a:ext uri="{FF2B5EF4-FFF2-40B4-BE49-F238E27FC236}">
                <a16:creationId xmlns:a16="http://schemas.microsoft.com/office/drawing/2014/main" id="{E2A72FC2-2576-4069-A260-F5ADB4CD2B84}"/>
              </a:ext>
            </a:extLst>
          </p:cNvPr>
          <p:cNvSpPr txBox="1">
            <a:spLocks noChangeArrowheads="1"/>
          </p:cNvSpPr>
          <p:nvPr/>
        </p:nvSpPr>
        <p:spPr bwMode="auto">
          <a:xfrm>
            <a:off x="7305675" y="1300163"/>
            <a:ext cx="9953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r" eaLnBrk="1" hangingPunct="1">
              <a:spcBef>
                <a:spcPct val="0"/>
              </a:spcBef>
              <a:buClrTx/>
              <a:buSzTx/>
              <a:buFontTx/>
              <a:buNone/>
            </a:pPr>
            <a:r>
              <a:rPr lang="en-US" altLang="en-US" sz="1200">
                <a:solidFill>
                  <a:srgbClr val="FF9900"/>
                </a:solidFill>
                <a:latin typeface="Calibri" panose="020F0502020204030204" pitchFamily="34" charset="0"/>
              </a:rPr>
              <a:t>PCSrc</a:t>
            </a:r>
            <a:r>
              <a:rPr lang="en-US" altLang="en-US" sz="1200" baseline="-25000">
                <a:solidFill>
                  <a:srgbClr val="FF9900"/>
                </a:solidFill>
                <a:latin typeface="Calibri" panose="020F0502020204030204" pitchFamily="34" charset="0"/>
              </a:rPr>
              <a:t>1</a:t>
            </a:r>
            <a:r>
              <a:rPr lang="en-US" altLang="en-US" sz="1200">
                <a:solidFill>
                  <a:srgbClr val="FF9900"/>
                </a:solidFill>
                <a:latin typeface="Calibri" panose="020F0502020204030204" pitchFamily="34" charset="0"/>
              </a:rPr>
              <a:t>=Jump</a:t>
            </a:r>
            <a:endParaRPr lang="en-US" altLang="en-US" sz="1200" baseline="-25000">
              <a:solidFill>
                <a:srgbClr val="FF9900"/>
              </a:solidFill>
              <a:latin typeface="Calibri" panose="020F0502020204030204" pitchFamily="34" charset="0"/>
            </a:endParaRPr>
          </a:p>
        </p:txBody>
      </p:sp>
      <p:sp>
        <p:nvSpPr>
          <p:cNvPr id="160775" name="Text Box 6">
            <a:extLst>
              <a:ext uri="{FF2B5EF4-FFF2-40B4-BE49-F238E27FC236}">
                <a16:creationId xmlns:a16="http://schemas.microsoft.com/office/drawing/2014/main" id="{BF56B51D-83CB-468D-AA96-C73519DB2619}"/>
              </a:ext>
            </a:extLst>
          </p:cNvPr>
          <p:cNvSpPr txBox="1">
            <a:spLocks noChangeArrowheads="1"/>
          </p:cNvSpPr>
          <p:nvPr/>
        </p:nvSpPr>
        <p:spPr bwMode="auto">
          <a:xfrm>
            <a:off x="6240463" y="5446713"/>
            <a:ext cx="10795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200">
                <a:solidFill>
                  <a:srgbClr val="FF9900"/>
                </a:solidFill>
                <a:latin typeface="Calibri" panose="020F0502020204030204" pitchFamily="34" charset="0"/>
              </a:rPr>
              <a:t>ALU operation</a:t>
            </a:r>
          </a:p>
        </p:txBody>
      </p:sp>
      <p:sp>
        <p:nvSpPr>
          <p:cNvPr id="160776" name="Text Box 7">
            <a:extLst>
              <a:ext uri="{FF2B5EF4-FFF2-40B4-BE49-F238E27FC236}">
                <a16:creationId xmlns:a16="http://schemas.microsoft.com/office/drawing/2014/main" id="{D2041495-D8BF-48D6-9BBB-52BD77ABF1C4}"/>
              </a:ext>
            </a:extLst>
          </p:cNvPr>
          <p:cNvSpPr txBox="1">
            <a:spLocks noChangeArrowheads="1"/>
          </p:cNvSpPr>
          <p:nvPr/>
        </p:nvSpPr>
        <p:spPr bwMode="auto">
          <a:xfrm>
            <a:off x="6408738" y="4327525"/>
            <a:ext cx="260350" cy="123825"/>
          </a:xfrm>
          <a:prstGeom prst="rect">
            <a:avLst/>
          </a:prstGeom>
          <a:solidFill>
            <a:schemeClr val="bg1"/>
          </a:solidFill>
          <a:ln>
            <a:noFill/>
          </a:ln>
          <a:extLst>
            <a:ext uri="{91240B29-F687-4F45-9708-019B960494DF}">
              <a14:hiddenLine xmlns:a14="http://schemas.microsoft.com/office/drawing/2010/main" w="19050">
                <a:solidFill>
                  <a:srgbClr val="000000"/>
                </a:solidFill>
                <a:miter lim="800000"/>
                <a:headEnd/>
                <a:tailEnd/>
              </a14:hiddenLine>
            </a:ext>
          </a:extLst>
        </p:spPr>
        <p:txBody>
          <a:bodyPr wrap="none" lIns="0" tIns="0" rIns="0" bIns="0">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800">
                <a:solidFill>
                  <a:srgbClr val="000000"/>
                </a:solidFill>
                <a:latin typeface="Calibri" panose="020F0502020204030204" pitchFamily="34" charset="0"/>
              </a:rPr>
              <a:t>bcond</a:t>
            </a:r>
          </a:p>
        </p:txBody>
      </p:sp>
      <p:sp>
        <p:nvSpPr>
          <p:cNvPr id="160777" name="Rectangle 8">
            <a:extLst>
              <a:ext uri="{FF2B5EF4-FFF2-40B4-BE49-F238E27FC236}">
                <a16:creationId xmlns:a16="http://schemas.microsoft.com/office/drawing/2014/main" id="{5C96032B-9450-4383-9978-E6B863E5010D}"/>
              </a:ext>
            </a:extLst>
          </p:cNvPr>
          <p:cNvSpPr>
            <a:spLocks noChangeArrowheads="1"/>
          </p:cNvSpPr>
          <p:nvPr/>
        </p:nvSpPr>
        <p:spPr bwMode="auto">
          <a:xfrm>
            <a:off x="0" y="6521450"/>
            <a:ext cx="3124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buClr>
                <a:srgbClr val="3B812F"/>
              </a:buClr>
              <a:buSzPct val="70000"/>
              <a:buFont typeface="Wingdings" panose="05000000000000000000" pitchFamily="2" charset="2"/>
              <a:buNone/>
            </a:pPr>
            <a:r>
              <a:rPr lang="en-US" altLang="en-US" sz="800">
                <a:solidFill>
                  <a:srgbClr val="000000"/>
                </a:solidFill>
                <a:latin typeface="Calibri" panose="020F0502020204030204" pitchFamily="34" charset="0"/>
              </a:rPr>
              <a:t>**Based on original figure from [P&amp;H CO&amp;D, COPYRIGHT 2004 Elsevier. ALL RIGHTS RESERVED.]</a:t>
            </a:r>
          </a:p>
        </p:txBody>
      </p:sp>
      <p:sp>
        <p:nvSpPr>
          <p:cNvPr id="160778" name="Text Box 9">
            <a:extLst>
              <a:ext uri="{FF2B5EF4-FFF2-40B4-BE49-F238E27FC236}">
                <a16:creationId xmlns:a16="http://schemas.microsoft.com/office/drawing/2014/main" id="{4DDC177D-8DDC-49C9-95D7-6C716C43C485}"/>
              </a:ext>
            </a:extLst>
          </p:cNvPr>
          <p:cNvSpPr txBox="1">
            <a:spLocks noChangeArrowheads="1"/>
          </p:cNvSpPr>
          <p:nvPr/>
        </p:nvSpPr>
        <p:spPr bwMode="auto">
          <a:xfrm>
            <a:off x="7015163" y="6526213"/>
            <a:ext cx="19145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600">
                <a:solidFill>
                  <a:srgbClr val="0000FF"/>
                </a:solidFill>
                <a:latin typeface="Calibri" panose="020F0502020204030204" pitchFamily="34" charset="0"/>
              </a:rPr>
              <a:t>JAL, JR, JALR omitted</a:t>
            </a:r>
          </a:p>
        </p:txBody>
      </p:sp>
    </p:spTree>
  </p:cSld>
  <p:clrMapOvr>
    <a:masterClrMapping/>
  </p:clrMapOvr>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3">
            <a:extLst>
              <a:ext uri="{FF2B5EF4-FFF2-40B4-BE49-F238E27FC236}">
                <a16:creationId xmlns:a16="http://schemas.microsoft.com/office/drawing/2014/main" id="{43C8E7D6-0CD6-4C38-96F6-02F94E60EC50}"/>
              </a:ext>
            </a:extLst>
          </p:cNvPr>
          <p:cNvSpPr>
            <a:spLocks noGrp="1" noChangeArrowheads="1"/>
          </p:cNvSpPr>
          <p:nvPr>
            <p:ph type="title"/>
            <p:custDataLst>
              <p:tags r:id="rId2"/>
            </p:custDataLst>
          </p:nvPr>
        </p:nvSpPr>
        <p:spPr>
          <a:xfrm>
            <a:off x="357188" y="0"/>
            <a:ext cx="7591425" cy="914400"/>
          </a:xfrm>
        </p:spPr>
        <p:txBody>
          <a:bodyPr/>
          <a:lstStyle/>
          <a:p>
            <a:pPr eaLnBrk="1" hangingPunct="1"/>
            <a:r>
              <a:rPr lang="en-US" altLang="en-US">
                <a:ea typeface="ＭＳ Ｐゴシック" panose="020B0600070205080204" pitchFamily="34" charset="-128"/>
              </a:rPr>
              <a:t>Review: Multi-Cycle MIPS Processor</a:t>
            </a:r>
            <a:endParaRPr lang="en-US" altLang="en-US">
              <a:latin typeface="Consolas" panose="020B0609020204030204" pitchFamily="49" charset="0"/>
              <a:ea typeface="ＭＳ Ｐゴシック" panose="020B0600070205080204" pitchFamily="34" charset="-128"/>
            </a:endParaRPr>
          </a:p>
        </p:txBody>
      </p:sp>
      <p:graphicFrame>
        <p:nvGraphicFramePr>
          <p:cNvPr id="99330" name="Object 2">
            <a:extLst>
              <a:ext uri="{FF2B5EF4-FFF2-40B4-BE49-F238E27FC236}">
                <a16:creationId xmlns:a16="http://schemas.microsoft.com/office/drawing/2014/main" id="{13F9886F-5D67-4AE7-B099-92103C759784}"/>
              </a:ext>
            </a:extLst>
          </p:cNvPr>
          <p:cNvGraphicFramePr>
            <a:graphicFrameLocks noGrp="1" noChangeAspect="1"/>
          </p:cNvGraphicFramePr>
          <p:nvPr>
            <p:ph idx="1"/>
            <p:custDataLst>
              <p:tags r:id="rId3"/>
            </p:custDataLst>
          </p:nvPr>
        </p:nvGraphicFramePr>
        <p:xfrm>
          <a:off x="477838" y="1398588"/>
          <a:ext cx="8188325" cy="4697412"/>
        </p:xfrm>
        <a:graphic>
          <a:graphicData uri="http://schemas.openxmlformats.org/presentationml/2006/ole">
            <mc:AlternateContent xmlns:mc="http://schemas.openxmlformats.org/markup-compatibility/2006">
              <mc:Choice xmlns:v="urn:schemas-microsoft-com:vml" Requires="v">
                <p:oleObj spid="_x0000_s321537" name="VISIO" r:id="rId8" imgW="0" imgH="0" progId="Visio.Drawing.6">
                  <p:embed/>
                </p:oleObj>
              </mc:Choice>
              <mc:Fallback>
                <p:oleObj name="VISIO" r:id="rId8" imgW="0" imgH="0" progId="Visio.Drawing.6">
                  <p:embed/>
                  <p:pic>
                    <p:nvPicPr>
                      <p:cNvPr id="99330" name="Object 2">
                        <a:extLst>
                          <a:ext uri="{FF2B5EF4-FFF2-40B4-BE49-F238E27FC236}">
                            <a16:creationId xmlns:a16="http://schemas.microsoft.com/office/drawing/2014/main" id="{13F9886F-5D67-4AE7-B099-92103C759784}"/>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7838" y="1398588"/>
                        <a:ext cx="8188325" cy="4697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99331" name="Rectangle 2">
            <a:extLst>
              <a:ext uri="{FF2B5EF4-FFF2-40B4-BE49-F238E27FC236}">
                <a16:creationId xmlns:a16="http://schemas.microsoft.com/office/drawing/2014/main" id="{D98C2284-ED16-4484-8170-91034189BF0D}"/>
              </a:ext>
            </a:extLst>
          </p:cNvPr>
          <p:cNvSpPr>
            <a:spLocks noChangeArrowheads="1"/>
          </p:cNvSpPr>
          <p:nvPr>
            <p:custDataLst>
              <p:tags r:id="rId4"/>
            </p:custDataLst>
          </p:nvPr>
        </p:nvSpPr>
        <p:spPr bwMode="auto">
          <a:xfrm>
            <a:off x="533400" y="10668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buClrTx/>
              <a:buSzTx/>
              <a:buFontTx/>
              <a:buNone/>
            </a:pPr>
            <a:endParaRPr lang="en-US" altLang="en-US" sz="3200">
              <a:solidFill>
                <a:srgbClr val="000000"/>
              </a:solidFill>
              <a:latin typeface="Calibri" panose="020F0502020204030204" pitchFamily="34" charset="0"/>
            </a:endParaRPr>
          </a:p>
          <a:p>
            <a:pPr>
              <a:buClrTx/>
              <a:buSzTx/>
              <a:buFontTx/>
              <a:buNone/>
            </a:pPr>
            <a:endParaRPr lang="en-US" altLang="en-US" sz="3200">
              <a:solidFill>
                <a:srgbClr val="000000"/>
              </a:solidFill>
              <a:latin typeface="Calibri" panose="020F0502020204030204" pitchFamily="34" charset="0"/>
            </a:endParaRPr>
          </a:p>
          <a:p>
            <a:pPr>
              <a:buClrTx/>
              <a:buSzTx/>
              <a:buFontTx/>
              <a:buNone/>
            </a:pPr>
            <a:endParaRPr lang="en-US" altLang="en-US" sz="3200">
              <a:solidFill>
                <a:srgbClr val="000000"/>
              </a:solidFill>
              <a:latin typeface="Calibri" panose="020F0502020204030204" pitchFamily="34" charset="0"/>
            </a:endParaRPr>
          </a:p>
        </p:txBody>
      </p:sp>
      <p:sp>
        <p:nvSpPr>
          <p:cNvPr id="99332" name="Rectangle 4">
            <a:extLst>
              <a:ext uri="{FF2B5EF4-FFF2-40B4-BE49-F238E27FC236}">
                <a16:creationId xmlns:a16="http://schemas.microsoft.com/office/drawing/2014/main" id="{64CDC70F-FA19-420A-AB6C-44FF4F3C701C}"/>
              </a:ext>
            </a:extLst>
          </p:cNvPr>
          <p:cNvSpPr>
            <a:spLocks noChangeArrowheads="1"/>
          </p:cNvSpPr>
          <p:nvPr>
            <p:custDataLst>
              <p:tags r:id="rId5"/>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endParaRPr lang="de-DE" altLang="en-US" sz="1800">
              <a:solidFill>
                <a:srgbClr val="000000"/>
              </a:solidFill>
              <a:latin typeface="Verdana" panose="020B0604030504040204" pitchFamily="34" charset="0"/>
            </a:endParaRPr>
          </a:p>
        </p:txBody>
      </p:sp>
      <p:sp>
        <p:nvSpPr>
          <p:cNvPr id="99333" name="Slide Number Placeholder 1">
            <a:extLst>
              <a:ext uri="{FF2B5EF4-FFF2-40B4-BE49-F238E27FC236}">
                <a16:creationId xmlns:a16="http://schemas.microsoft.com/office/drawing/2014/main" id="{C6662578-6382-4A9A-98BC-47FCA11C2C1E}"/>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FCC24EA-E4BB-4170-8A48-700E9EEBAEF1}" type="slidenum">
              <a:rPr lang="en-US" altLang="en-US" smtClean="0">
                <a:solidFill>
                  <a:srgbClr val="000000"/>
                </a:solidFill>
                <a:latin typeface="Garamond" panose="02020404030301010803" pitchFamily="18" charset="0"/>
              </a:rPr>
              <a:pPr/>
              <a:t>110</a:t>
            </a:fld>
            <a:endParaRPr lang="en-US" altLang="en-US">
              <a:solidFill>
                <a:srgbClr val="000000"/>
              </a:solidFill>
              <a:latin typeface="Garamond" panose="02020404030301010803" pitchFamily="18" charset="0"/>
            </a:endParaRPr>
          </a:p>
        </p:txBody>
      </p:sp>
    </p:spTree>
  </p:cSld>
  <p:clrMapOvr>
    <a:masterClrMapping/>
  </p:clrMapOv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3">
            <a:extLst>
              <a:ext uri="{FF2B5EF4-FFF2-40B4-BE49-F238E27FC236}">
                <a16:creationId xmlns:a16="http://schemas.microsoft.com/office/drawing/2014/main" id="{E1D4AD30-1956-404D-BFF7-6E33FBCAB24F}"/>
              </a:ext>
            </a:extLst>
          </p:cNvPr>
          <p:cNvSpPr>
            <a:spLocks noGrp="1" noChangeArrowheads="1"/>
          </p:cNvSpPr>
          <p:nvPr>
            <p:ph type="title"/>
            <p:custDataLst>
              <p:tags r:id="rId2"/>
            </p:custDataLst>
          </p:nvPr>
        </p:nvSpPr>
        <p:spPr>
          <a:xfrm>
            <a:off x="357188" y="0"/>
            <a:ext cx="7591425" cy="914400"/>
          </a:xfrm>
        </p:spPr>
        <p:txBody>
          <a:bodyPr/>
          <a:lstStyle/>
          <a:p>
            <a:pPr eaLnBrk="1" hangingPunct="1"/>
            <a:r>
              <a:rPr lang="en-US" altLang="en-US">
                <a:ea typeface="ＭＳ Ｐゴシック" panose="020B0600070205080204" pitchFamily="34" charset="-128"/>
              </a:rPr>
              <a:t>Review: Multi-Cycle MIPS FSM</a:t>
            </a:r>
            <a:endParaRPr lang="en-US" altLang="en-US">
              <a:latin typeface="Consolas" panose="020B0609020204030204" pitchFamily="49" charset="0"/>
              <a:ea typeface="ＭＳ Ｐゴシック" panose="020B0600070205080204" pitchFamily="34" charset="-128"/>
            </a:endParaRPr>
          </a:p>
        </p:txBody>
      </p:sp>
      <p:graphicFrame>
        <p:nvGraphicFramePr>
          <p:cNvPr id="100354" name="Object 2">
            <a:extLst>
              <a:ext uri="{FF2B5EF4-FFF2-40B4-BE49-F238E27FC236}">
                <a16:creationId xmlns:a16="http://schemas.microsoft.com/office/drawing/2014/main" id="{06D366C7-A032-450E-9435-F9E33CBB3636}"/>
              </a:ext>
            </a:extLst>
          </p:cNvPr>
          <p:cNvGraphicFramePr>
            <a:graphicFrameLocks noGrp="1" noChangeAspect="1"/>
          </p:cNvGraphicFramePr>
          <p:nvPr>
            <p:ph idx="4294967295"/>
            <p:custDataLst>
              <p:tags r:id="rId3"/>
            </p:custDataLst>
          </p:nvPr>
        </p:nvGraphicFramePr>
        <p:xfrm>
          <a:off x="36513" y="1066800"/>
          <a:ext cx="7431087" cy="5649913"/>
        </p:xfrm>
        <a:graphic>
          <a:graphicData uri="http://schemas.openxmlformats.org/presentationml/2006/ole">
            <mc:AlternateContent xmlns:mc="http://schemas.openxmlformats.org/markup-compatibility/2006">
              <mc:Choice xmlns:v="urn:schemas-microsoft-com:vml" Requires="v">
                <p:oleObj spid="_x0000_s323585" name="VISIO" r:id="rId8" imgW="0" imgH="0" progId="Visio.Drawing.6">
                  <p:embed/>
                </p:oleObj>
              </mc:Choice>
              <mc:Fallback>
                <p:oleObj name="VISIO" r:id="rId8" imgW="0" imgH="0" progId="Visio.Drawing.6">
                  <p:embed/>
                  <p:pic>
                    <p:nvPicPr>
                      <p:cNvPr id="100354" name="Object 2">
                        <a:extLst>
                          <a:ext uri="{FF2B5EF4-FFF2-40B4-BE49-F238E27FC236}">
                            <a16:creationId xmlns:a16="http://schemas.microsoft.com/office/drawing/2014/main" id="{06D366C7-A032-450E-9435-F9E33CBB3636}"/>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513" y="1066800"/>
                        <a:ext cx="7431087" cy="56499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0355" name="Rectangle 2">
            <a:extLst>
              <a:ext uri="{FF2B5EF4-FFF2-40B4-BE49-F238E27FC236}">
                <a16:creationId xmlns:a16="http://schemas.microsoft.com/office/drawing/2014/main" id="{65FF867C-7924-48A5-A627-932572C8DFC9}"/>
              </a:ext>
            </a:extLst>
          </p:cNvPr>
          <p:cNvSpPr>
            <a:spLocks noChangeArrowheads="1"/>
          </p:cNvSpPr>
          <p:nvPr>
            <p:custDataLst>
              <p:tags r:id="rId4"/>
            </p:custDataLst>
          </p:nvPr>
        </p:nvSpPr>
        <p:spPr bwMode="auto">
          <a:xfrm>
            <a:off x="533400" y="10668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buClrTx/>
              <a:buSzTx/>
              <a:buFontTx/>
              <a:buNone/>
            </a:pPr>
            <a:endParaRPr lang="en-US" altLang="en-US" sz="3200">
              <a:solidFill>
                <a:srgbClr val="000000"/>
              </a:solidFill>
              <a:latin typeface="Calibri" panose="020F0502020204030204" pitchFamily="34" charset="0"/>
            </a:endParaRPr>
          </a:p>
          <a:p>
            <a:pPr>
              <a:buClrTx/>
              <a:buSzTx/>
              <a:buFontTx/>
              <a:buNone/>
            </a:pPr>
            <a:endParaRPr lang="en-US" altLang="en-US" sz="3200">
              <a:solidFill>
                <a:srgbClr val="000000"/>
              </a:solidFill>
              <a:latin typeface="Calibri" panose="020F0502020204030204" pitchFamily="34" charset="0"/>
            </a:endParaRPr>
          </a:p>
          <a:p>
            <a:pPr>
              <a:buClrTx/>
              <a:buSzTx/>
              <a:buFontTx/>
              <a:buNone/>
            </a:pPr>
            <a:endParaRPr lang="en-US" altLang="en-US" sz="3200">
              <a:solidFill>
                <a:srgbClr val="000000"/>
              </a:solidFill>
              <a:latin typeface="Calibri" panose="020F0502020204030204" pitchFamily="34" charset="0"/>
            </a:endParaRPr>
          </a:p>
        </p:txBody>
      </p:sp>
      <p:sp>
        <p:nvSpPr>
          <p:cNvPr id="100356" name="Rectangle 4">
            <a:extLst>
              <a:ext uri="{FF2B5EF4-FFF2-40B4-BE49-F238E27FC236}">
                <a16:creationId xmlns:a16="http://schemas.microsoft.com/office/drawing/2014/main" id="{7A93B04A-755E-4DC5-A7CB-C0316D89DBE9}"/>
              </a:ext>
            </a:extLst>
          </p:cNvPr>
          <p:cNvSpPr>
            <a:spLocks noChangeArrowheads="1"/>
          </p:cNvSpPr>
          <p:nvPr>
            <p:custDataLst>
              <p:tags r:id="rId5"/>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endParaRPr lang="de-DE" altLang="en-US" sz="1800">
              <a:solidFill>
                <a:srgbClr val="000000"/>
              </a:solidFill>
              <a:latin typeface="Verdana" panose="020B0604030504040204" pitchFamily="34" charset="0"/>
            </a:endParaRPr>
          </a:p>
        </p:txBody>
      </p:sp>
      <p:sp>
        <p:nvSpPr>
          <p:cNvPr id="2" name="TextBox 1">
            <a:extLst>
              <a:ext uri="{FF2B5EF4-FFF2-40B4-BE49-F238E27FC236}">
                <a16:creationId xmlns:a16="http://schemas.microsoft.com/office/drawing/2014/main" id="{45E495E6-3D42-4D6A-A3AB-F4A32D6D92D8}"/>
              </a:ext>
            </a:extLst>
          </p:cNvPr>
          <p:cNvSpPr txBox="1">
            <a:spLocks noChangeArrowheads="1"/>
          </p:cNvSpPr>
          <p:nvPr/>
        </p:nvSpPr>
        <p:spPr bwMode="auto">
          <a:xfrm>
            <a:off x="7467600" y="2457450"/>
            <a:ext cx="2286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b="1">
                <a:solidFill>
                  <a:srgbClr val="FF0000"/>
                </a:solidFill>
                <a:latin typeface="Calibri" panose="020F0502020204030204" pitchFamily="34" charset="0"/>
              </a:rPr>
              <a:t>What is the shortcoming of </a:t>
            </a:r>
          </a:p>
          <a:p>
            <a:pPr eaLnBrk="1" hangingPunct="1">
              <a:spcBef>
                <a:spcPct val="0"/>
              </a:spcBef>
              <a:buClrTx/>
              <a:buSzTx/>
              <a:buFontTx/>
              <a:buNone/>
            </a:pPr>
            <a:r>
              <a:rPr lang="en-US" altLang="en-US" sz="1800" b="1">
                <a:solidFill>
                  <a:srgbClr val="FF0000"/>
                </a:solidFill>
                <a:latin typeface="Calibri" panose="020F0502020204030204" pitchFamily="34" charset="0"/>
              </a:rPr>
              <a:t>this design?</a:t>
            </a:r>
          </a:p>
        </p:txBody>
      </p:sp>
      <p:sp>
        <p:nvSpPr>
          <p:cNvPr id="7" name="TextBox 6">
            <a:extLst>
              <a:ext uri="{FF2B5EF4-FFF2-40B4-BE49-F238E27FC236}">
                <a16:creationId xmlns:a16="http://schemas.microsoft.com/office/drawing/2014/main" id="{2587EE8A-6F6A-4E69-839C-5C722324820F}"/>
              </a:ext>
            </a:extLst>
          </p:cNvPr>
          <p:cNvSpPr txBox="1">
            <a:spLocks noChangeArrowheads="1"/>
          </p:cNvSpPr>
          <p:nvPr/>
        </p:nvSpPr>
        <p:spPr bwMode="auto">
          <a:xfrm>
            <a:off x="7467600" y="3981450"/>
            <a:ext cx="24384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b="1">
                <a:solidFill>
                  <a:srgbClr val="FF0000"/>
                </a:solidFill>
                <a:latin typeface="Calibri" panose="020F0502020204030204" pitchFamily="34" charset="0"/>
              </a:rPr>
              <a:t>What does </a:t>
            </a:r>
          </a:p>
          <a:p>
            <a:pPr eaLnBrk="1" hangingPunct="1">
              <a:spcBef>
                <a:spcPct val="0"/>
              </a:spcBef>
              <a:buClrTx/>
              <a:buSzTx/>
              <a:buFontTx/>
              <a:buNone/>
            </a:pPr>
            <a:r>
              <a:rPr lang="en-US" altLang="en-US" sz="1800" b="1">
                <a:solidFill>
                  <a:srgbClr val="FF0000"/>
                </a:solidFill>
                <a:latin typeface="Calibri" panose="020F0502020204030204" pitchFamily="34" charset="0"/>
              </a:rPr>
              <a:t>this design</a:t>
            </a:r>
          </a:p>
          <a:p>
            <a:pPr eaLnBrk="1" hangingPunct="1">
              <a:spcBef>
                <a:spcPct val="0"/>
              </a:spcBef>
              <a:buClrTx/>
              <a:buSzTx/>
              <a:buFontTx/>
              <a:buNone/>
            </a:pPr>
            <a:r>
              <a:rPr lang="en-US" altLang="en-US" sz="1800" b="1">
                <a:solidFill>
                  <a:srgbClr val="FF0000"/>
                </a:solidFill>
                <a:latin typeface="Calibri" panose="020F0502020204030204" pitchFamily="34" charset="0"/>
              </a:rPr>
              <a:t>assume</a:t>
            </a:r>
          </a:p>
          <a:p>
            <a:pPr eaLnBrk="1" hangingPunct="1">
              <a:spcBef>
                <a:spcPct val="0"/>
              </a:spcBef>
              <a:buClrTx/>
              <a:buSzTx/>
              <a:buFontTx/>
              <a:buNone/>
            </a:pPr>
            <a:r>
              <a:rPr lang="en-US" altLang="en-US" sz="1800" b="1">
                <a:solidFill>
                  <a:srgbClr val="FF0000"/>
                </a:solidFill>
                <a:latin typeface="Calibri" panose="020F0502020204030204" pitchFamily="34" charset="0"/>
              </a:rPr>
              <a:t>about memory?</a:t>
            </a:r>
          </a:p>
        </p:txBody>
      </p:sp>
      <p:sp>
        <p:nvSpPr>
          <p:cNvPr id="100359" name="Slide Number Placeholder 2">
            <a:extLst>
              <a:ext uri="{FF2B5EF4-FFF2-40B4-BE49-F238E27FC236}">
                <a16:creationId xmlns:a16="http://schemas.microsoft.com/office/drawing/2014/main" id="{4F2FC3D1-9BBC-4CE7-B7FF-7D20F0EBF9BB}"/>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24ED7AB-B904-4B9A-8D81-6C7099F98F04}" type="slidenum">
              <a:rPr lang="en-US" altLang="en-US" smtClean="0">
                <a:solidFill>
                  <a:srgbClr val="000000"/>
                </a:solidFill>
                <a:latin typeface="Garamond" panose="02020404030301010803" pitchFamily="18" charset="0"/>
              </a:rPr>
              <a:pPr/>
              <a:t>111</a:t>
            </a:fld>
            <a:endParaRPr lang="en-US" altLang="en-US">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1" name="Title 1">
            <a:extLst>
              <a:ext uri="{FF2B5EF4-FFF2-40B4-BE49-F238E27FC236}">
                <a16:creationId xmlns:a16="http://schemas.microsoft.com/office/drawing/2014/main" id="{1C6625D5-B8AC-441E-B15C-EE0A388C72C4}"/>
              </a:ext>
            </a:extLst>
          </p:cNvPr>
          <p:cNvSpPr>
            <a:spLocks noGrp="1" noChangeArrowheads="1"/>
          </p:cNvSpPr>
          <p:nvPr>
            <p:ph type="title"/>
          </p:nvPr>
        </p:nvSpPr>
        <p:spPr>
          <a:xfrm>
            <a:off x="357188" y="0"/>
            <a:ext cx="8482012" cy="869950"/>
          </a:xfrm>
        </p:spPr>
        <p:txBody>
          <a:bodyPr/>
          <a:lstStyle/>
          <a:p>
            <a:pPr eaLnBrk="1" hangingPunct="1"/>
            <a:r>
              <a:rPr lang="en-US" altLang="en-US">
                <a:ea typeface="ＭＳ Ｐゴシック" panose="020B0600070205080204" pitchFamily="34" charset="-128"/>
              </a:rPr>
              <a:t>What If Memory Takes &gt; One Cycle?</a:t>
            </a:r>
          </a:p>
        </p:txBody>
      </p:sp>
      <p:sp>
        <p:nvSpPr>
          <p:cNvPr id="3" name="Content Placeholder 2">
            <a:extLst>
              <a:ext uri="{FF2B5EF4-FFF2-40B4-BE49-F238E27FC236}">
                <a16:creationId xmlns:a16="http://schemas.microsoft.com/office/drawing/2014/main" id="{C40A7229-980D-42CA-9200-B692F4A8A23D}"/>
              </a:ext>
            </a:extLst>
          </p:cNvPr>
          <p:cNvSpPr>
            <a:spLocks noGrp="1" noChangeArrowheads="1"/>
          </p:cNvSpPr>
          <p:nvPr>
            <p:ph idx="1"/>
          </p:nvPr>
        </p:nvSpPr>
        <p:spPr>
          <a:xfrm>
            <a:off x="228600" y="996950"/>
            <a:ext cx="8610600" cy="5194300"/>
          </a:xfrm>
        </p:spPr>
        <p:txBody>
          <a:bodyPr/>
          <a:lstStyle/>
          <a:p>
            <a:pPr eaLnBrk="1" hangingPunct="1"/>
            <a:r>
              <a:rPr lang="en-US" altLang="en-US">
                <a:ea typeface="ＭＳ Ｐゴシック" panose="020B0600070205080204" pitchFamily="34" charset="-128"/>
              </a:rPr>
              <a:t>Stay in the same “memory access” state until memory returns the data</a:t>
            </a:r>
          </a:p>
          <a:p>
            <a:pPr eaLnBrk="1" hangingPunct="1"/>
            <a:r>
              <a:rPr lang="en-US" altLang="en-US">
                <a:ea typeface="ＭＳ Ｐゴシック" panose="020B0600070205080204" pitchFamily="34" charset="-128"/>
              </a:rPr>
              <a:t>“Memory Ready?” bit is an input to the control logic that determines the next state</a:t>
            </a:r>
          </a:p>
        </p:txBody>
      </p:sp>
      <p:sp>
        <p:nvSpPr>
          <p:cNvPr id="271363" name="Slide Number Placeholder 1">
            <a:extLst>
              <a:ext uri="{FF2B5EF4-FFF2-40B4-BE49-F238E27FC236}">
                <a16:creationId xmlns:a16="http://schemas.microsoft.com/office/drawing/2014/main" id="{1B95D68B-6604-4680-A483-9BE7C87685E6}"/>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1445AB5-AC52-4711-A250-BEB1095416E7}" type="slidenum">
              <a:rPr lang="en-US" altLang="en-US" smtClean="0">
                <a:solidFill>
                  <a:srgbClr val="000000"/>
                </a:solidFill>
                <a:latin typeface="Garamond" panose="02020404030301010803" pitchFamily="18" charset="0"/>
              </a:rPr>
              <a:pPr/>
              <a:t>112</a:t>
            </a:fld>
            <a:endParaRPr lang="en-US" altLang="en-US">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Title 4">
            <a:extLst>
              <a:ext uri="{FF2B5EF4-FFF2-40B4-BE49-F238E27FC236}">
                <a16:creationId xmlns:a16="http://schemas.microsoft.com/office/drawing/2014/main" id="{D45F6376-7EA3-4D66-AE32-6F408A7A1864}"/>
              </a:ext>
            </a:extLst>
          </p:cNvPr>
          <p:cNvSpPr>
            <a:spLocks noGrp="1" noChangeArrowheads="1"/>
          </p:cNvSpPr>
          <p:nvPr>
            <p:ph type="ctrTitle"/>
          </p:nvPr>
        </p:nvSpPr>
        <p:spPr>
          <a:xfrm>
            <a:off x="457200" y="1752600"/>
            <a:ext cx="8305800" cy="1752600"/>
          </a:xfrm>
        </p:spPr>
        <p:txBody>
          <a:bodyPr/>
          <a:lstStyle/>
          <a:p>
            <a:pPr algn="ctr"/>
            <a:r>
              <a:rPr lang="en-US" altLang="en-US">
                <a:ea typeface="ＭＳ Ｐゴシック" panose="020B0600070205080204" pitchFamily="34" charset="-128"/>
              </a:rPr>
              <a:t>More on Performance Analysis</a:t>
            </a:r>
          </a:p>
        </p:txBody>
      </p:sp>
      <p:sp>
        <p:nvSpPr>
          <p:cNvPr id="101378" name="Subtitle 5">
            <a:extLst>
              <a:ext uri="{FF2B5EF4-FFF2-40B4-BE49-F238E27FC236}">
                <a16:creationId xmlns:a16="http://schemas.microsoft.com/office/drawing/2014/main" id="{26DB9C81-3B90-45C6-AE7D-815D8139F89E}"/>
              </a:ext>
            </a:extLst>
          </p:cNvPr>
          <p:cNvSpPr>
            <a:spLocks noGrp="1" noChangeArrowheads="1"/>
          </p:cNvSpPr>
          <p:nvPr>
            <p:ph type="subTitle" idx="1"/>
          </p:nvPr>
        </p:nvSpPr>
        <p:spPr/>
        <p:txBody>
          <a:bodyPr/>
          <a:lstStyle/>
          <a:p>
            <a:endParaRPr lang="en-US" altLang="en-US">
              <a:ea typeface="ＭＳ Ｐゴシック" panose="020B0600070205080204" pitchFamily="34" charset="-128"/>
            </a:endParaRPr>
          </a:p>
        </p:txBody>
      </p:sp>
    </p:spTree>
  </p:cSld>
  <p:clrMapOvr>
    <a:masterClrMapping/>
  </p:clrMapOvr>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2">
            <a:extLst>
              <a:ext uri="{FF2B5EF4-FFF2-40B4-BE49-F238E27FC236}">
                <a16:creationId xmlns:a16="http://schemas.microsoft.com/office/drawing/2014/main" id="{BFCFADAD-CBE7-42E4-9CAB-D6FF7AD6BA73}"/>
              </a:ext>
            </a:extLst>
          </p:cNvPr>
          <p:cNvSpPr>
            <a:spLocks noChangeArrowheads="1"/>
          </p:cNvSpPr>
          <p:nvPr>
            <p:custDataLst>
              <p:tags r:id="rId2"/>
            </p:custDataLst>
          </p:nvPr>
        </p:nvSpPr>
        <p:spPr bwMode="auto">
          <a:xfrm>
            <a:off x="533400" y="10668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buClrTx/>
              <a:buSzTx/>
              <a:buFontTx/>
              <a:buNone/>
            </a:pPr>
            <a:endParaRPr lang="en-US" altLang="en-US" sz="3200">
              <a:solidFill>
                <a:srgbClr val="000000"/>
              </a:solidFill>
              <a:latin typeface="Calibri" panose="020F0502020204030204" pitchFamily="34" charset="0"/>
            </a:endParaRPr>
          </a:p>
          <a:p>
            <a:pPr>
              <a:buClrTx/>
              <a:buSzTx/>
              <a:buFontTx/>
              <a:buNone/>
            </a:pPr>
            <a:endParaRPr lang="en-US" altLang="en-US" sz="3200">
              <a:solidFill>
                <a:srgbClr val="000000"/>
              </a:solidFill>
              <a:latin typeface="Calibri" panose="020F0502020204030204" pitchFamily="34" charset="0"/>
            </a:endParaRPr>
          </a:p>
          <a:p>
            <a:pPr>
              <a:buClrTx/>
              <a:buSzTx/>
              <a:buFontTx/>
              <a:buNone/>
            </a:pPr>
            <a:endParaRPr lang="en-US" altLang="en-US" sz="3200">
              <a:solidFill>
                <a:srgbClr val="000000"/>
              </a:solidFill>
              <a:latin typeface="Calibri" panose="020F0502020204030204" pitchFamily="34" charset="0"/>
            </a:endParaRPr>
          </a:p>
        </p:txBody>
      </p:sp>
      <p:sp>
        <p:nvSpPr>
          <p:cNvPr id="102402" name="Rectangle 3">
            <a:extLst>
              <a:ext uri="{FF2B5EF4-FFF2-40B4-BE49-F238E27FC236}">
                <a16:creationId xmlns:a16="http://schemas.microsoft.com/office/drawing/2014/main" id="{E59B7B72-A56D-40A8-AB0B-ED2482CFE73F}"/>
              </a:ext>
            </a:extLst>
          </p:cNvPr>
          <p:cNvSpPr>
            <a:spLocks noGrp="1" noChangeArrowheads="1"/>
          </p:cNvSpPr>
          <p:nvPr>
            <p:ph type="title"/>
            <p:custDataLst>
              <p:tags r:id="rId3"/>
            </p:custDataLst>
          </p:nvPr>
        </p:nvSpPr>
        <p:spPr>
          <a:xfrm>
            <a:off x="357188" y="0"/>
            <a:ext cx="7591425" cy="871538"/>
          </a:xfrm>
        </p:spPr>
        <p:txBody>
          <a:bodyPr/>
          <a:lstStyle/>
          <a:p>
            <a:pPr eaLnBrk="1" hangingPunct="1"/>
            <a:r>
              <a:rPr lang="en-US" altLang="en-US">
                <a:ea typeface="ＭＳ Ｐゴシック" panose="020B0600070205080204" pitchFamily="34" charset="-128"/>
              </a:rPr>
              <a:t>Single-Cycle Performance</a:t>
            </a:r>
          </a:p>
        </p:txBody>
      </p:sp>
      <p:sp>
        <p:nvSpPr>
          <p:cNvPr id="102403" name="Content Placeholder 1">
            <a:extLst>
              <a:ext uri="{FF2B5EF4-FFF2-40B4-BE49-F238E27FC236}">
                <a16:creationId xmlns:a16="http://schemas.microsoft.com/office/drawing/2014/main" id="{8E719EFD-925A-44F3-BD2C-CFC311C63CA7}"/>
              </a:ext>
            </a:extLst>
          </p:cNvPr>
          <p:cNvSpPr>
            <a:spLocks noGrp="1" noChangeArrowheads="1"/>
          </p:cNvSpPr>
          <p:nvPr>
            <p:ph idx="1"/>
          </p:nvPr>
        </p:nvSpPr>
        <p:spPr>
          <a:xfrm>
            <a:off x="396875" y="1066800"/>
            <a:ext cx="7896225" cy="542925"/>
          </a:xfrm>
        </p:spPr>
        <p:txBody>
          <a:bodyPr/>
          <a:lstStyle/>
          <a:p>
            <a:pPr eaLnBrk="1" hangingPunct="1"/>
            <a:r>
              <a:rPr lang="en-US" altLang="en-US">
                <a:ea typeface="ＭＳ Ｐゴシック" panose="020B0600070205080204" pitchFamily="34" charset="-128"/>
                <a:cs typeface="Arial" panose="020B0604020202020204" pitchFamily="34" charset="0"/>
              </a:rPr>
              <a:t>T</a:t>
            </a:r>
            <a:r>
              <a:rPr lang="en-US" altLang="en-US" baseline="-25000">
                <a:ea typeface="ＭＳ Ｐゴシック" panose="020B0600070205080204" pitchFamily="34" charset="-128"/>
                <a:cs typeface="Arial" panose="020B0604020202020204" pitchFamily="34" charset="0"/>
              </a:rPr>
              <a:t>C</a:t>
            </a:r>
            <a:r>
              <a:rPr lang="en-US" altLang="en-US">
                <a:ea typeface="ＭＳ Ｐゴシック" panose="020B0600070205080204" pitchFamily="34" charset="-128"/>
                <a:cs typeface="Arial" panose="020B0604020202020204" pitchFamily="34" charset="0"/>
              </a:rPr>
              <a:t> is limited by the critical path (</a:t>
            </a:r>
            <a:r>
              <a:rPr lang="en-US" altLang="en-US">
                <a:latin typeface="Consolas" panose="020B0609020204030204" pitchFamily="49" charset="0"/>
                <a:ea typeface="ＭＳ Ｐゴシック" panose="020B0600070205080204" pitchFamily="34" charset="-128"/>
                <a:cs typeface="Arial" panose="020B0604020202020204" pitchFamily="34" charset="0"/>
              </a:rPr>
              <a:t>lw</a:t>
            </a:r>
            <a:r>
              <a:rPr lang="en-US" altLang="en-US">
                <a:ea typeface="ＭＳ Ｐゴシック" panose="020B0600070205080204" pitchFamily="34" charset="-128"/>
                <a:cs typeface="Arial" panose="020B0604020202020204" pitchFamily="34" charset="0"/>
              </a:rPr>
              <a:t>)</a:t>
            </a:r>
          </a:p>
          <a:p>
            <a:pPr eaLnBrk="1" hangingPunct="1"/>
            <a:endParaRPr lang="de-CH" altLang="en-US">
              <a:ea typeface="ＭＳ Ｐゴシック" panose="020B0600070205080204" pitchFamily="34" charset="-128"/>
            </a:endParaRPr>
          </a:p>
        </p:txBody>
      </p:sp>
      <p:sp>
        <p:nvSpPr>
          <p:cNvPr id="102404" name="Rectangle 4">
            <a:extLst>
              <a:ext uri="{FF2B5EF4-FFF2-40B4-BE49-F238E27FC236}">
                <a16:creationId xmlns:a16="http://schemas.microsoft.com/office/drawing/2014/main" id="{E1DD7E69-ADD5-4488-9397-B7125FA13AD7}"/>
              </a:ext>
            </a:extLst>
          </p:cNvPr>
          <p:cNvSpPr>
            <a:spLocks noChangeArrowheads="1"/>
          </p:cNvSpPr>
          <p:nvPr>
            <p:custDataLst>
              <p:tags r:id="rId4"/>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endParaRPr lang="de-DE" altLang="en-US" sz="1800">
              <a:solidFill>
                <a:srgbClr val="000000"/>
              </a:solidFill>
              <a:latin typeface="Verdana" panose="020B0604030504040204" pitchFamily="34" charset="0"/>
            </a:endParaRPr>
          </a:p>
        </p:txBody>
      </p:sp>
      <p:graphicFrame>
        <p:nvGraphicFramePr>
          <p:cNvPr id="102405" name="Object 2">
            <a:extLst>
              <a:ext uri="{FF2B5EF4-FFF2-40B4-BE49-F238E27FC236}">
                <a16:creationId xmlns:a16="http://schemas.microsoft.com/office/drawing/2014/main" id="{8A413795-3423-4DB3-8445-EBB96D067A92}"/>
              </a:ext>
            </a:extLst>
          </p:cNvPr>
          <p:cNvGraphicFramePr>
            <a:graphicFrameLocks noGrp="1" noChangeAspect="1"/>
          </p:cNvGraphicFramePr>
          <p:nvPr>
            <p:custDataLst>
              <p:tags r:id="rId5"/>
            </p:custDataLst>
          </p:nvPr>
        </p:nvGraphicFramePr>
        <p:xfrm>
          <a:off x="611188" y="1752600"/>
          <a:ext cx="7923212" cy="4427538"/>
        </p:xfrm>
        <a:graphic>
          <a:graphicData uri="http://schemas.openxmlformats.org/presentationml/2006/ole">
            <mc:AlternateContent xmlns:mc="http://schemas.openxmlformats.org/markup-compatibility/2006">
              <mc:Choice xmlns:v="urn:schemas-microsoft-com:vml" Requires="v">
                <p:oleObj spid="_x0000_s327681" name="VISIO" r:id="rId8" imgW="0" imgH="0" progId="Visio.Drawing.6">
                  <p:embed/>
                </p:oleObj>
              </mc:Choice>
              <mc:Fallback>
                <p:oleObj name="VISIO" r:id="rId8" imgW="0" imgH="0" progId="Visio.Drawing.6">
                  <p:embed/>
                  <p:pic>
                    <p:nvPicPr>
                      <p:cNvPr id="102405" name="Object 2">
                        <a:extLst>
                          <a:ext uri="{FF2B5EF4-FFF2-40B4-BE49-F238E27FC236}">
                            <a16:creationId xmlns:a16="http://schemas.microsoft.com/office/drawing/2014/main" id="{8A413795-3423-4DB3-8445-EBB96D067A92}"/>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1188" y="1752600"/>
                        <a:ext cx="7923212" cy="4427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2406" name="Slide Number Placeholder 1">
            <a:extLst>
              <a:ext uri="{FF2B5EF4-FFF2-40B4-BE49-F238E27FC236}">
                <a16:creationId xmlns:a16="http://schemas.microsoft.com/office/drawing/2014/main" id="{6F22A010-9B81-4D7F-84C7-A2B61CD02D62}"/>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23CE443-68F0-4AE0-89AF-5017490871CD}" type="slidenum">
              <a:rPr lang="en-US" altLang="en-US" smtClean="0">
                <a:solidFill>
                  <a:srgbClr val="000000"/>
                </a:solidFill>
                <a:latin typeface="Garamond" panose="02020404030301010803" pitchFamily="18" charset="0"/>
              </a:rPr>
              <a:pPr/>
              <a:t>114</a:t>
            </a:fld>
            <a:endParaRPr lang="en-US" altLang="en-US">
              <a:solidFill>
                <a:srgbClr val="000000"/>
              </a:solidFill>
              <a:latin typeface="Garamond" panose="02020404030301010803" pitchFamily="18" charset="0"/>
            </a:endParaRPr>
          </a:p>
        </p:txBody>
      </p:sp>
    </p:spTree>
  </p:cSld>
  <p:clrMapOvr>
    <a:masterClrMapping/>
  </p:clrMapOvr>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2">
            <a:extLst>
              <a:ext uri="{FF2B5EF4-FFF2-40B4-BE49-F238E27FC236}">
                <a16:creationId xmlns:a16="http://schemas.microsoft.com/office/drawing/2014/main" id="{ACFE3326-F3EF-4FC3-B151-75E125A48EA3}"/>
              </a:ext>
            </a:extLst>
          </p:cNvPr>
          <p:cNvSpPr>
            <a:spLocks noChangeArrowheads="1"/>
          </p:cNvSpPr>
          <p:nvPr>
            <p:custDataLst>
              <p:tags r:id="rId2"/>
            </p:custDataLst>
          </p:nvPr>
        </p:nvSpPr>
        <p:spPr bwMode="auto">
          <a:xfrm>
            <a:off x="533400" y="10668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buClrTx/>
              <a:buSzTx/>
              <a:buFontTx/>
              <a:buNone/>
            </a:pPr>
            <a:endParaRPr lang="en-US" altLang="en-US" sz="3200">
              <a:solidFill>
                <a:srgbClr val="000000"/>
              </a:solidFill>
              <a:latin typeface="Calibri" panose="020F0502020204030204" pitchFamily="34" charset="0"/>
            </a:endParaRPr>
          </a:p>
          <a:p>
            <a:pPr>
              <a:buClrTx/>
              <a:buSzTx/>
              <a:buFontTx/>
              <a:buNone/>
            </a:pPr>
            <a:endParaRPr lang="en-US" altLang="en-US" sz="3200">
              <a:solidFill>
                <a:srgbClr val="000000"/>
              </a:solidFill>
              <a:latin typeface="Calibri" panose="020F0502020204030204" pitchFamily="34" charset="0"/>
            </a:endParaRPr>
          </a:p>
          <a:p>
            <a:pPr>
              <a:buClrTx/>
              <a:buSzTx/>
              <a:buFontTx/>
              <a:buNone/>
            </a:pPr>
            <a:endParaRPr lang="en-US" altLang="en-US" sz="3200">
              <a:solidFill>
                <a:srgbClr val="000000"/>
              </a:solidFill>
              <a:latin typeface="Calibri" panose="020F0502020204030204" pitchFamily="34" charset="0"/>
            </a:endParaRPr>
          </a:p>
        </p:txBody>
      </p:sp>
      <p:sp>
        <p:nvSpPr>
          <p:cNvPr id="103426" name="Rectangle 3">
            <a:extLst>
              <a:ext uri="{FF2B5EF4-FFF2-40B4-BE49-F238E27FC236}">
                <a16:creationId xmlns:a16="http://schemas.microsoft.com/office/drawing/2014/main" id="{EA8AB57D-8A50-458E-9B90-59576B833FE4}"/>
              </a:ext>
            </a:extLst>
          </p:cNvPr>
          <p:cNvSpPr>
            <a:spLocks noGrp="1" noChangeArrowheads="1"/>
          </p:cNvSpPr>
          <p:nvPr>
            <p:ph type="title"/>
            <p:custDataLst>
              <p:tags r:id="rId3"/>
            </p:custDataLst>
          </p:nvPr>
        </p:nvSpPr>
        <p:spPr>
          <a:xfrm>
            <a:off x="357188" y="0"/>
            <a:ext cx="7591425" cy="860425"/>
          </a:xfrm>
        </p:spPr>
        <p:txBody>
          <a:bodyPr/>
          <a:lstStyle/>
          <a:p>
            <a:pPr eaLnBrk="1" hangingPunct="1"/>
            <a:r>
              <a:rPr lang="en-US" altLang="en-US">
                <a:ea typeface="ＭＳ Ｐゴシック" panose="020B0600070205080204" pitchFamily="34" charset="-128"/>
              </a:rPr>
              <a:t>Single-Cycle Performance</a:t>
            </a:r>
          </a:p>
        </p:txBody>
      </p:sp>
      <p:sp>
        <p:nvSpPr>
          <p:cNvPr id="103427" name="Content Placeholder 1">
            <a:extLst>
              <a:ext uri="{FF2B5EF4-FFF2-40B4-BE49-F238E27FC236}">
                <a16:creationId xmlns:a16="http://schemas.microsoft.com/office/drawing/2014/main" id="{517280D6-4701-4C0C-A86A-B1DFBD91C177}"/>
              </a:ext>
            </a:extLst>
          </p:cNvPr>
          <p:cNvSpPr>
            <a:spLocks noGrp="1" noChangeArrowheads="1"/>
          </p:cNvSpPr>
          <p:nvPr>
            <p:ph idx="1"/>
          </p:nvPr>
        </p:nvSpPr>
        <p:spPr>
          <a:xfrm>
            <a:off x="396875" y="971550"/>
            <a:ext cx="8213725" cy="4972050"/>
          </a:xfrm>
        </p:spPr>
        <p:txBody>
          <a:bodyPr/>
          <a:lstStyle/>
          <a:p>
            <a:pPr eaLnBrk="1" hangingPunct="1"/>
            <a:r>
              <a:rPr lang="de-CH" altLang="en-US">
                <a:ea typeface="ＭＳ Ｐゴシック" panose="020B0600070205080204" pitchFamily="34" charset="-128"/>
                <a:cs typeface="Arial" panose="020B0604020202020204" pitchFamily="34" charset="0"/>
              </a:rPr>
              <a:t>Single-cycle critical path:</a:t>
            </a:r>
          </a:p>
          <a:p>
            <a:pPr lvl="1"/>
            <a:r>
              <a:rPr lang="de-CH" altLang="en-US" b="1">
                <a:solidFill>
                  <a:srgbClr val="0432FF"/>
                </a:solidFill>
                <a:ea typeface="ＭＳ Ｐゴシック" panose="020B0600070205080204" pitchFamily="34" charset="-128"/>
              </a:rPr>
              <a:t>T</a:t>
            </a:r>
            <a:r>
              <a:rPr lang="de-CH" altLang="en-US" b="1" baseline="-25000">
                <a:solidFill>
                  <a:srgbClr val="0432FF"/>
                </a:solidFill>
                <a:ea typeface="ＭＳ Ｐゴシック" panose="020B0600070205080204" pitchFamily="34" charset="-128"/>
              </a:rPr>
              <a:t>c</a:t>
            </a:r>
            <a:r>
              <a:rPr lang="de-CH" altLang="en-US" b="1">
                <a:solidFill>
                  <a:srgbClr val="0432FF"/>
                </a:solidFill>
                <a:ea typeface="ＭＳ Ｐゴシック" panose="020B0600070205080204" pitchFamily="34" charset="-128"/>
              </a:rPr>
              <a:t> = t</a:t>
            </a:r>
            <a:r>
              <a:rPr lang="de-CH" altLang="en-US" b="1" baseline="-25000">
                <a:solidFill>
                  <a:srgbClr val="0432FF"/>
                </a:solidFill>
                <a:ea typeface="ＭＳ Ｐゴシック" panose="020B0600070205080204" pitchFamily="34" charset="-128"/>
              </a:rPr>
              <a:t>pcq_PC</a:t>
            </a:r>
            <a:r>
              <a:rPr lang="de-CH" altLang="en-US" b="1">
                <a:solidFill>
                  <a:srgbClr val="0432FF"/>
                </a:solidFill>
                <a:ea typeface="ＭＳ Ｐゴシック" panose="020B0600070205080204" pitchFamily="34" charset="-128"/>
              </a:rPr>
              <a:t> + t</a:t>
            </a:r>
            <a:r>
              <a:rPr lang="de-CH" altLang="en-US" b="1" baseline="-25000">
                <a:solidFill>
                  <a:srgbClr val="0432FF"/>
                </a:solidFill>
                <a:ea typeface="ＭＳ Ｐゴシック" panose="020B0600070205080204" pitchFamily="34" charset="-128"/>
              </a:rPr>
              <a:t>mem</a:t>
            </a:r>
            <a:r>
              <a:rPr lang="de-CH" altLang="en-US" b="1">
                <a:solidFill>
                  <a:srgbClr val="0432FF"/>
                </a:solidFill>
                <a:ea typeface="ＭＳ Ｐゴシック" panose="020B0600070205080204" pitchFamily="34" charset="-128"/>
              </a:rPr>
              <a:t> + max(t</a:t>
            </a:r>
            <a:r>
              <a:rPr lang="de-CH" altLang="en-US" b="1" baseline="-25000">
                <a:solidFill>
                  <a:srgbClr val="0432FF"/>
                </a:solidFill>
                <a:ea typeface="ＭＳ Ｐゴシック" panose="020B0600070205080204" pitchFamily="34" charset="-128"/>
              </a:rPr>
              <a:t>RFread</a:t>
            </a:r>
            <a:r>
              <a:rPr lang="de-CH" altLang="en-US" b="1">
                <a:solidFill>
                  <a:srgbClr val="0432FF"/>
                </a:solidFill>
                <a:ea typeface="ＭＳ Ｐゴシック" panose="020B0600070205080204" pitchFamily="34" charset="-128"/>
              </a:rPr>
              <a:t>, t</a:t>
            </a:r>
            <a:r>
              <a:rPr lang="de-CH" altLang="en-US" b="1" baseline="-25000">
                <a:solidFill>
                  <a:srgbClr val="0432FF"/>
                </a:solidFill>
                <a:ea typeface="ＭＳ Ｐゴシック" panose="020B0600070205080204" pitchFamily="34" charset="-128"/>
              </a:rPr>
              <a:t>sext</a:t>
            </a:r>
            <a:r>
              <a:rPr lang="de-CH" altLang="en-US" b="1">
                <a:solidFill>
                  <a:srgbClr val="0432FF"/>
                </a:solidFill>
                <a:ea typeface="ＭＳ Ｐゴシック" panose="020B0600070205080204" pitchFamily="34" charset="-128"/>
              </a:rPr>
              <a:t> + t</a:t>
            </a:r>
            <a:r>
              <a:rPr lang="de-CH" altLang="en-US" b="1" baseline="-25000">
                <a:solidFill>
                  <a:srgbClr val="0432FF"/>
                </a:solidFill>
                <a:ea typeface="ＭＳ Ｐゴシック" panose="020B0600070205080204" pitchFamily="34" charset="-128"/>
              </a:rPr>
              <a:t>mux</a:t>
            </a:r>
            <a:r>
              <a:rPr lang="de-CH" altLang="en-US" b="1">
                <a:solidFill>
                  <a:srgbClr val="0432FF"/>
                </a:solidFill>
                <a:ea typeface="ＭＳ Ｐゴシック" panose="020B0600070205080204" pitchFamily="34" charset="-128"/>
              </a:rPr>
              <a:t>) + t</a:t>
            </a:r>
            <a:r>
              <a:rPr lang="de-CH" altLang="en-US" b="1" baseline="-25000">
                <a:solidFill>
                  <a:srgbClr val="0432FF"/>
                </a:solidFill>
                <a:ea typeface="ＭＳ Ｐゴシック" panose="020B0600070205080204" pitchFamily="34" charset="-128"/>
              </a:rPr>
              <a:t>ALU</a:t>
            </a:r>
            <a:r>
              <a:rPr lang="de-CH" altLang="en-US" b="1">
                <a:solidFill>
                  <a:srgbClr val="0432FF"/>
                </a:solidFill>
                <a:ea typeface="ＭＳ Ｐゴシック" panose="020B0600070205080204" pitchFamily="34" charset="-128"/>
              </a:rPr>
              <a:t> + t</a:t>
            </a:r>
            <a:r>
              <a:rPr lang="de-CH" altLang="en-US" b="1" baseline="-25000">
                <a:solidFill>
                  <a:srgbClr val="0432FF"/>
                </a:solidFill>
                <a:ea typeface="ＭＳ Ｐゴシック" panose="020B0600070205080204" pitchFamily="34" charset="-128"/>
              </a:rPr>
              <a:t>mem</a:t>
            </a:r>
            <a:r>
              <a:rPr lang="de-CH" altLang="en-US" b="1">
                <a:solidFill>
                  <a:srgbClr val="0432FF"/>
                </a:solidFill>
                <a:ea typeface="ＭＳ Ｐゴシック" panose="020B0600070205080204" pitchFamily="34" charset="-128"/>
              </a:rPr>
              <a:t> + t</a:t>
            </a:r>
            <a:r>
              <a:rPr lang="de-CH" altLang="en-US" b="1" baseline="-25000">
                <a:solidFill>
                  <a:srgbClr val="0432FF"/>
                </a:solidFill>
                <a:ea typeface="ＭＳ Ｐゴシック" panose="020B0600070205080204" pitchFamily="34" charset="-128"/>
              </a:rPr>
              <a:t>mux</a:t>
            </a:r>
            <a:r>
              <a:rPr lang="de-CH" altLang="en-US" b="1">
                <a:solidFill>
                  <a:srgbClr val="0432FF"/>
                </a:solidFill>
                <a:ea typeface="ＭＳ Ｐゴシック" panose="020B0600070205080204" pitchFamily="34" charset="-128"/>
              </a:rPr>
              <a:t> + t</a:t>
            </a:r>
            <a:r>
              <a:rPr lang="de-CH" altLang="en-US" b="1" baseline="-25000">
                <a:solidFill>
                  <a:srgbClr val="0432FF"/>
                </a:solidFill>
                <a:ea typeface="ＭＳ Ｐゴシック" panose="020B0600070205080204" pitchFamily="34" charset="-128"/>
              </a:rPr>
              <a:t>RFsetup</a:t>
            </a:r>
            <a:endParaRPr lang="de-CH" altLang="en-US">
              <a:ea typeface="ＭＳ Ｐゴシック" panose="020B0600070205080204" pitchFamily="34" charset="-128"/>
            </a:endParaRPr>
          </a:p>
          <a:p>
            <a:pPr eaLnBrk="1" hangingPunct="1"/>
            <a:r>
              <a:rPr lang="de-CH" altLang="en-US">
                <a:ea typeface="ＭＳ Ｐゴシック" panose="020B0600070205080204" pitchFamily="34" charset="-128"/>
                <a:cs typeface="Arial" panose="020B0604020202020204" pitchFamily="34" charset="0"/>
              </a:rPr>
              <a:t>In most implementations, limiting paths are: </a:t>
            </a:r>
          </a:p>
          <a:p>
            <a:pPr lvl="1"/>
            <a:r>
              <a:rPr lang="de-CH" altLang="en-US">
                <a:ea typeface="ＭＳ Ｐゴシック" panose="020B0600070205080204" pitchFamily="34" charset="-128"/>
              </a:rPr>
              <a:t>memory, ALU, register file. </a:t>
            </a:r>
          </a:p>
          <a:p>
            <a:pPr lvl="1"/>
            <a:r>
              <a:rPr lang="de-CH" altLang="en-US">
                <a:ea typeface="ＭＳ Ｐゴシック" panose="020B0600070205080204" pitchFamily="34" charset="-128"/>
              </a:rPr>
              <a:t>T</a:t>
            </a:r>
            <a:r>
              <a:rPr lang="de-CH" altLang="en-US" baseline="-25000">
                <a:ea typeface="ＭＳ Ｐゴシック" panose="020B0600070205080204" pitchFamily="34" charset="-128"/>
              </a:rPr>
              <a:t>c</a:t>
            </a:r>
            <a:r>
              <a:rPr lang="de-CH" altLang="en-US">
                <a:ea typeface="ＭＳ Ｐゴシック" panose="020B0600070205080204" pitchFamily="34" charset="-128"/>
              </a:rPr>
              <a:t> = t</a:t>
            </a:r>
            <a:r>
              <a:rPr lang="de-CH" altLang="en-US" baseline="-25000">
                <a:ea typeface="ＭＳ Ｐゴシック" panose="020B0600070205080204" pitchFamily="34" charset="-128"/>
              </a:rPr>
              <a:t>pcq_PC</a:t>
            </a:r>
            <a:r>
              <a:rPr lang="de-CH" altLang="en-US">
                <a:ea typeface="ＭＳ Ｐゴシック" panose="020B0600070205080204" pitchFamily="34" charset="-128"/>
              </a:rPr>
              <a:t> + 2t</a:t>
            </a:r>
            <a:r>
              <a:rPr lang="de-CH" altLang="en-US" baseline="-25000">
                <a:ea typeface="ＭＳ Ｐゴシック" panose="020B0600070205080204" pitchFamily="34" charset="-128"/>
              </a:rPr>
              <a:t>mem</a:t>
            </a:r>
            <a:r>
              <a:rPr lang="de-CH" altLang="en-US">
                <a:ea typeface="ＭＳ Ｐゴシック" panose="020B0600070205080204" pitchFamily="34" charset="-128"/>
              </a:rPr>
              <a:t> + t</a:t>
            </a:r>
            <a:r>
              <a:rPr lang="de-CH" altLang="en-US" baseline="-25000">
                <a:ea typeface="ＭＳ Ｐゴシック" panose="020B0600070205080204" pitchFamily="34" charset="-128"/>
              </a:rPr>
              <a:t>RFread</a:t>
            </a:r>
            <a:r>
              <a:rPr lang="de-CH" altLang="en-US">
                <a:ea typeface="ＭＳ Ｐゴシック" panose="020B0600070205080204" pitchFamily="34" charset="-128"/>
              </a:rPr>
              <a:t> + t</a:t>
            </a:r>
            <a:r>
              <a:rPr lang="de-CH" altLang="en-US" baseline="-25000">
                <a:ea typeface="ＭＳ Ｐゴシック" panose="020B0600070205080204" pitchFamily="34" charset="-128"/>
              </a:rPr>
              <a:t>mux</a:t>
            </a:r>
            <a:r>
              <a:rPr lang="de-CH" altLang="en-US">
                <a:ea typeface="ＭＳ Ｐゴシック" panose="020B0600070205080204" pitchFamily="34" charset="-128"/>
              </a:rPr>
              <a:t> + t</a:t>
            </a:r>
            <a:r>
              <a:rPr lang="de-CH" altLang="en-US" baseline="-25000">
                <a:ea typeface="ＭＳ Ｐゴシック" panose="020B0600070205080204" pitchFamily="34" charset="-128"/>
              </a:rPr>
              <a:t>ALU</a:t>
            </a:r>
            <a:r>
              <a:rPr lang="de-CH" altLang="en-US">
                <a:ea typeface="ＭＳ Ｐゴシック" panose="020B0600070205080204" pitchFamily="34" charset="-128"/>
              </a:rPr>
              <a:t> + t</a:t>
            </a:r>
            <a:r>
              <a:rPr lang="de-CH" altLang="en-US" baseline="-25000">
                <a:ea typeface="ＭＳ Ｐゴシック" panose="020B0600070205080204" pitchFamily="34" charset="-128"/>
              </a:rPr>
              <a:t>RFsetup</a:t>
            </a:r>
          </a:p>
        </p:txBody>
      </p:sp>
      <p:sp>
        <p:nvSpPr>
          <p:cNvPr id="103428" name="Rectangle 4">
            <a:extLst>
              <a:ext uri="{FF2B5EF4-FFF2-40B4-BE49-F238E27FC236}">
                <a16:creationId xmlns:a16="http://schemas.microsoft.com/office/drawing/2014/main" id="{F0D2B6FE-A1F3-43EE-BB9C-475B81B75EE0}"/>
              </a:ext>
            </a:extLst>
          </p:cNvPr>
          <p:cNvSpPr>
            <a:spLocks noChangeArrowheads="1"/>
          </p:cNvSpPr>
          <p:nvPr>
            <p:custDataLst>
              <p:tags r:id="rId4"/>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endParaRPr lang="de-DE" altLang="en-US" sz="1800">
              <a:solidFill>
                <a:srgbClr val="000000"/>
              </a:solidFill>
              <a:latin typeface="Verdana" panose="020B0604030504040204" pitchFamily="34" charset="0"/>
            </a:endParaRPr>
          </a:p>
        </p:txBody>
      </p:sp>
      <p:graphicFrame>
        <p:nvGraphicFramePr>
          <p:cNvPr id="103429" name="Object 2">
            <a:extLst>
              <a:ext uri="{FF2B5EF4-FFF2-40B4-BE49-F238E27FC236}">
                <a16:creationId xmlns:a16="http://schemas.microsoft.com/office/drawing/2014/main" id="{16F44366-AA7F-401B-B66B-48C48898A27A}"/>
              </a:ext>
            </a:extLst>
          </p:cNvPr>
          <p:cNvGraphicFramePr>
            <a:graphicFrameLocks noChangeAspect="1"/>
          </p:cNvGraphicFramePr>
          <p:nvPr>
            <p:custDataLst>
              <p:tags r:id="rId5"/>
            </p:custDataLst>
          </p:nvPr>
        </p:nvGraphicFramePr>
        <p:xfrm>
          <a:off x="1616075" y="3557588"/>
          <a:ext cx="5867400" cy="3278187"/>
        </p:xfrm>
        <a:graphic>
          <a:graphicData uri="http://schemas.openxmlformats.org/presentationml/2006/ole">
            <mc:AlternateContent xmlns:mc="http://schemas.openxmlformats.org/markup-compatibility/2006">
              <mc:Choice xmlns:v="urn:schemas-microsoft-com:vml" Requires="v">
                <p:oleObj spid="_x0000_s329729" name="VISIO" r:id="rId8" imgW="0" imgH="0" progId="Visio.Drawing.6">
                  <p:embed/>
                </p:oleObj>
              </mc:Choice>
              <mc:Fallback>
                <p:oleObj name="VISIO" r:id="rId8" imgW="0" imgH="0" progId="Visio.Drawing.6">
                  <p:embed/>
                  <p:pic>
                    <p:nvPicPr>
                      <p:cNvPr id="103429" name="Object 2">
                        <a:extLst>
                          <a:ext uri="{FF2B5EF4-FFF2-40B4-BE49-F238E27FC236}">
                            <a16:creationId xmlns:a16="http://schemas.microsoft.com/office/drawing/2014/main" id="{16F44366-AA7F-401B-B66B-48C48898A27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16075" y="3557588"/>
                        <a:ext cx="5867400" cy="32781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3430" name="Slide Number Placeholder 2">
            <a:extLst>
              <a:ext uri="{FF2B5EF4-FFF2-40B4-BE49-F238E27FC236}">
                <a16:creationId xmlns:a16="http://schemas.microsoft.com/office/drawing/2014/main" id="{75098672-01DE-408D-BD18-E56F61522843}"/>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63F9EE6-2079-427D-984C-FFAA3D95EC7F}" type="slidenum">
              <a:rPr lang="en-US" altLang="en-US" smtClean="0">
                <a:solidFill>
                  <a:srgbClr val="000000"/>
                </a:solidFill>
                <a:latin typeface="Garamond" panose="02020404030301010803" pitchFamily="18" charset="0"/>
              </a:rPr>
              <a:pPr/>
              <a:t>115</a:t>
            </a:fld>
            <a:endParaRPr lang="en-US" altLang="en-US">
              <a:solidFill>
                <a:srgbClr val="000000"/>
              </a:solidFill>
              <a:latin typeface="Garamond" panose="02020404030301010803" pitchFamily="18" charset="0"/>
            </a:endParaRPr>
          </a:p>
        </p:txBody>
      </p:sp>
    </p:spTree>
  </p:cSld>
  <p:clrMapOvr>
    <a:masterClrMapping/>
  </p:clrMapOvr>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3" name="Rectangle 2">
            <a:extLst>
              <a:ext uri="{FF2B5EF4-FFF2-40B4-BE49-F238E27FC236}">
                <a16:creationId xmlns:a16="http://schemas.microsoft.com/office/drawing/2014/main" id="{7A3BB8D6-FFD7-4417-BAC9-6C8F3456B68B}"/>
              </a:ext>
            </a:extLst>
          </p:cNvPr>
          <p:cNvSpPr>
            <a:spLocks noChangeArrowheads="1"/>
          </p:cNvSpPr>
          <p:nvPr>
            <p:custDataLst>
              <p:tags r:id="rId1"/>
            </p:custDataLst>
          </p:nvPr>
        </p:nvSpPr>
        <p:spPr bwMode="auto">
          <a:xfrm>
            <a:off x="533400" y="10668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buClrTx/>
              <a:buSzTx/>
              <a:buFontTx/>
              <a:buNone/>
            </a:pPr>
            <a:endParaRPr lang="en-US" altLang="en-US" sz="3200">
              <a:solidFill>
                <a:srgbClr val="000000"/>
              </a:solidFill>
              <a:latin typeface="Calibri" panose="020F0502020204030204" pitchFamily="34" charset="0"/>
            </a:endParaRPr>
          </a:p>
          <a:p>
            <a:pPr>
              <a:buClrTx/>
              <a:buSzTx/>
              <a:buFontTx/>
              <a:buNone/>
            </a:pPr>
            <a:endParaRPr lang="en-US" altLang="en-US" sz="3200">
              <a:solidFill>
                <a:srgbClr val="000000"/>
              </a:solidFill>
              <a:latin typeface="Calibri" panose="020F0502020204030204" pitchFamily="34" charset="0"/>
            </a:endParaRPr>
          </a:p>
          <a:p>
            <a:pPr>
              <a:buClrTx/>
              <a:buSzTx/>
              <a:buFontTx/>
              <a:buNone/>
            </a:pPr>
            <a:endParaRPr lang="en-US" altLang="en-US" sz="3200">
              <a:solidFill>
                <a:srgbClr val="000000"/>
              </a:solidFill>
              <a:latin typeface="Calibri" panose="020F0502020204030204" pitchFamily="34" charset="0"/>
            </a:endParaRPr>
          </a:p>
        </p:txBody>
      </p:sp>
      <p:sp>
        <p:nvSpPr>
          <p:cNvPr id="274434" name="Rectangle 4">
            <a:extLst>
              <a:ext uri="{FF2B5EF4-FFF2-40B4-BE49-F238E27FC236}">
                <a16:creationId xmlns:a16="http://schemas.microsoft.com/office/drawing/2014/main" id="{1AEDFD79-CD69-4580-BEFD-C10499C85745}"/>
              </a:ext>
            </a:extLst>
          </p:cNvPr>
          <p:cNvSpPr>
            <a:spLocks noChangeArrowheads="1"/>
          </p:cNvSpPr>
          <p:nvPr>
            <p:custDataLst>
              <p:tags r:id="rId2"/>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endParaRPr lang="de-DE" altLang="en-US" sz="1800">
              <a:solidFill>
                <a:srgbClr val="000000"/>
              </a:solidFill>
              <a:latin typeface="Verdana" panose="020B0604030504040204" pitchFamily="34" charset="0"/>
            </a:endParaRPr>
          </a:p>
        </p:txBody>
      </p:sp>
      <p:sp>
        <p:nvSpPr>
          <p:cNvPr id="274435" name="Rectangle 5">
            <a:extLst>
              <a:ext uri="{FF2B5EF4-FFF2-40B4-BE49-F238E27FC236}">
                <a16:creationId xmlns:a16="http://schemas.microsoft.com/office/drawing/2014/main" id="{4BAE791C-4E34-442B-BC5A-BFBB3F9143E3}"/>
              </a:ext>
            </a:extLst>
          </p:cNvPr>
          <p:cNvSpPr>
            <a:spLocks noChangeArrowheads="1"/>
          </p:cNvSpPr>
          <p:nvPr>
            <p:custDataLst>
              <p:tags r:id="rId3"/>
            </p:custDataLst>
          </p:nvPr>
        </p:nvSpPr>
        <p:spPr bwMode="auto">
          <a:xfrm>
            <a:off x="609600" y="5029200"/>
            <a:ext cx="76962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nSpc>
                <a:spcPct val="90000"/>
              </a:lnSpc>
              <a:buClrTx/>
              <a:buSzTx/>
              <a:buFontTx/>
              <a:buNone/>
            </a:pPr>
            <a:r>
              <a:rPr lang="en-US" altLang="en-US" sz="2000" i="1">
                <a:solidFill>
                  <a:srgbClr val="000000"/>
                </a:solidFill>
                <a:latin typeface="Calibri" panose="020F0502020204030204" pitchFamily="34" charset="0"/>
              </a:rPr>
              <a:t>	</a:t>
            </a:r>
            <a:r>
              <a:rPr lang="en-US" altLang="en-US" i="1">
                <a:solidFill>
                  <a:srgbClr val="000000"/>
                </a:solidFill>
                <a:latin typeface="Calibri" panose="020F0502020204030204" pitchFamily="34" charset="0"/>
              </a:rPr>
              <a:t>T</a:t>
            </a:r>
            <a:r>
              <a:rPr lang="en-US" altLang="en-US" i="1" baseline="-25000">
                <a:solidFill>
                  <a:srgbClr val="000000"/>
                </a:solidFill>
                <a:latin typeface="Calibri" panose="020F0502020204030204" pitchFamily="34" charset="0"/>
              </a:rPr>
              <a:t>c</a:t>
            </a:r>
            <a:r>
              <a:rPr lang="en-US" altLang="en-US">
                <a:solidFill>
                  <a:srgbClr val="000000"/>
                </a:solidFill>
                <a:latin typeface="Calibri" panose="020F0502020204030204" pitchFamily="34" charset="0"/>
              </a:rPr>
              <a:t> =</a:t>
            </a:r>
            <a:endParaRPr lang="en-US" altLang="en-US" baseline="-25000">
              <a:solidFill>
                <a:srgbClr val="000000"/>
              </a:solidFill>
              <a:latin typeface="Calibri" panose="020F0502020204030204" pitchFamily="34" charset="0"/>
            </a:endParaRPr>
          </a:p>
          <a:p>
            <a:pPr>
              <a:lnSpc>
                <a:spcPct val="90000"/>
              </a:lnSpc>
              <a:buClrTx/>
              <a:buSzTx/>
              <a:buFontTx/>
              <a:buNone/>
            </a:pPr>
            <a:endParaRPr lang="en-US" altLang="en-US">
              <a:solidFill>
                <a:srgbClr val="000000"/>
              </a:solidFill>
              <a:latin typeface="Calibri" panose="020F0502020204030204" pitchFamily="34" charset="0"/>
            </a:endParaRPr>
          </a:p>
        </p:txBody>
      </p:sp>
      <p:sp>
        <p:nvSpPr>
          <p:cNvPr id="274436" name="Slide Number Placeholder 1">
            <a:extLst>
              <a:ext uri="{FF2B5EF4-FFF2-40B4-BE49-F238E27FC236}">
                <a16:creationId xmlns:a16="http://schemas.microsoft.com/office/drawing/2014/main" id="{2B25FB1D-5209-4D50-AAA3-0891D4801825}"/>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3FF7E75-3004-45A9-BC05-A64C45EC5E90}" type="slidenum">
              <a:rPr lang="en-US" altLang="en-US" smtClean="0">
                <a:solidFill>
                  <a:srgbClr val="000000"/>
                </a:solidFill>
                <a:latin typeface="Garamond" panose="02020404030301010803" pitchFamily="18" charset="0"/>
              </a:rPr>
              <a:pPr/>
              <a:t>116</a:t>
            </a:fld>
            <a:endParaRPr lang="en-US" altLang="en-US">
              <a:solidFill>
                <a:srgbClr val="000000"/>
              </a:solidFill>
              <a:latin typeface="Garamond" panose="02020404030301010803" pitchFamily="18" charset="0"/>
            </a:endParaRPr>
          </a:p>
        </p:txBody>
      </p:sp>
      <p:sp>
        <p:nvSpPr>
          <p:cNvPr id="274437" name="Rectangle 3">
            <a:extLst>
              <a:ext uri="{FF2B5EF4-FFF2-40B4-BE49-F238E27FC236}">
                <a16:creationId xmlns:a16="http://schemas.microsoft.com/office/drawing/2014/main" id="{C822F90B-5E11-4ED6-9B5B-CA0A28AB9E3F}"/>
              </a:ext>
            </a:extLst>
          </p:cNvPr>
          <p:cNvSpPr>
            <a:spLocks noGrp="1" noChangeArrowheads="1"/>
          </p:cNvSpPr>
          <p:nvPr>
            <p:ph type="title"/>
            <p:custDataLst>
              <p:tags r:id="rId4"/>
            </p:custDataLst>
          </p:nvPr>
        </p:nvSpPr>
        <p:spPr>
          <a:xfrm>
            <a:off x="357188" y="0"/>
            <a:ext cx="7591425" cy="871538"/>
          </a:xfrm>
        </p:spPr>
        <p:txBody>
          <a:bodyPr/>
          <a:lstStyle/>
          <a:p>
            <a:pPr eaLnBrk="1" hangingPunct="1"/>
            <a:r>
              <a:rPr lang="en-US" altLang="en-US">
                <a:ea typeface="ＭＳ Ｐゴシック" panose="020B0600070205080204" pitchFamily="34" charset="-128"/>
              </a:rPr>
              <a:t>Single-Cycle Performance Example</a:t>
            </a:r>
          </a:p>
        </p:txBody>
      </p:sp>
      <p:graphicFrame>
        <p:nvGraphicFramePr>
          <p:cNvPr id="10" name="Group 6">
            <a:extLst>
              <a:ext uri="{FF2B5EF4-FFF2-40B4-BE49-F238E27FC236}">
                <a16:creationId xmlns:a16="http://schemas.microsoft.com/office/drawing/2014/main" id="{1423D30F-78C1-034B-8AFE-87CABCF02E19}"/>
              </a:ext>
            </a:extLst>
          </p:cNvPr>
          <p:cNvGraphicFramePr>
            <a:graphicFrameLocks noGrp="1"/>
          </p:cNvGraphicFramePr>
          <p:nvPr>
            <p:ph idx="1"/>
            <p:custDataLst>
              <p:tags r:id="rId5"/>
            </p:custDataLst>
          </p:nvPr>
        </p:nvGraphicFramePr>
        <p:xfrm>
          <a:off x="623888" y="1362075"/>
          <a:ext cx="7896225" cy="3471863"/>
        </p:xfrm>
        <a:graphic>
          <a:graphicData uri="http://schemas.openxmlformats.org/drawingml/2006/table">
            <a:tbl>
              <a:tblPr firstRow="1" bandRow="1">
                <a:tableStyleId>{0660B408-B3CF-4A94-85FC-2B1E0A45F4A2}</a:tableStyleId>
              </a:tblPr>
              <a:tblGrid>
                <a:gridCol w="2888863">
                  <a:extLst>
                    <a:ext uri="{9D8B030D-6E8A-4147-A177-3AD203B41FA5}">
                      <a16:colId xmlns:a16="http://schemas.microsoft.com/office/drawing/2014/main" val="20000"/>
                    </a:ext>
                  </a:extLst>
                </a:gridCol>
                <a:gridCol w="2375287">
                  <a:extLst>
                    <a:ext uri="{9D8B030D-6E8A-4147-A177-3AD203B41FA5}">
                      <a16:colId xmlns:a16="http://schemas.microsoft.com/office/drawing/2014/main" val="20001"/>
                    </a:ext>
                  </a:extLst>
                </a:gridCol>
                <a:gridCol w="2632075">
                  <a:extLst>
                    <a:ext uri="{9D8B030D-6E8A-4147-A177-3AD203B41FA5}">
                      <a16:colId xmlns:a16="http://schemas.microsoft.com/office/drawing/2014/main" val="20002"/>
                    </a:ext>
                  </a:extLst>
                </a:gridCol>
              </a:tblGrid>
              <a:tr h="4286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Element</a:t>
                      </a:r>
                      <a:endParaRPr kumimoji="0" lang="en-US" sz="2000" b="1" i="0" u="none" strike="noStrike" cap="none" normalizeH="0" baseline="0" dirty="0">
                        <a:ln>
                          <a:noFill/>
                        </a:ln>
                        <a:solidFill>
                          <a:schemeClr val="accent2"/>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Parameter</a:t>
                      </a:r>
                      <a:endParaRPr kumimoji="0" lang="en-US" sz="2000" b="1" i="0" u="none" strike="noStrike" cap="none" normalizeH="0" baseline="0" dirty="0">
                        <a:ln>
                          <a:noFill/>
                        </a:ln>
                        <a:solidFill>
                          <a:schemeClr val="accent2"/>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Delay (</a:t>
                      </a:r>
                      <a:r>
                        <a:rPr kumimoji="0" lang="en-US" sz="2000" u="none" strike="noStrike" cap="none" normalizeH="0" baseline="0" dirty="0" err="1">
                          <a:ln>
                            <a:noFill/>
                          </a:ln>
                          <a:effectLst/>
                        </a:rPr>
                        <a:t>ps</a:t>
                      </a:r>
                      <a:r>
                        <a:rPr kumimoji="0" lang="en-US" sz="2000" u="none" strike="noStrike" cap="none" normalizeH="0" baseline="0" dirty="0">
                          <a:ln>
                            <a:noFill/>
                          </a:ln>
                          <a:effectLst/>
                        </a:rPr>
                        <a:t>)</a:t>
                      </a:r>
                      <a:endParaRPr kumimoji="0" lang="en-US" sz="2000" b="1" i="0" u="none" strike="noStrike" cap="none" normalizeH="0" baseline="0" dirty="0">
                        <a:ln>
                          <a:noFill/>
                        </a:ln>
                        <a:solidFill>
                          <a:schemeClr val="accent2"/>
                        </a:solidFill>
                        <a:effectLst/>
                        <a:latin typeface="Calibri" pitchFamily="34" charset="0"/>
                        <a:ea typeface="ＭＳ Ｐゴシック" charset="0"/>
                        <a:cs typeface="Arial" charset="0"/>
                      </a:endParaRPr>
                    </a:p>
                  </a:txBody>
                  <a:tcPr marL="115555" marR="115555" horzOverflow="overflow"/>
                </a:tc>
                <a:extLst>
                  <a:ext uri="{0D108BD9-81ED-4DB2-BD59-A6C34878D82A}">
                    <a16:rowId xmlns:a16="http://schemas.microsoft.com/office/drawing/2014/main" val="10000"/>
                  </a:ext>
                </a:extLst>
              </a:tr>
              <a:tr h="4286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Register clock-to-Q</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err="1">
                          <a:ln>
                            <a:noFill/>
                          </a:ln>
                          <a:effectLst/>
                        </a:rPr>
                        <a:t>t</a:t>
                      </a:r>
                      <a:r>
                        <a:rPr kumimoji="0" lang="en-US" sz="2000" u="none" strike="noStrike" cap="none" normalizeH="0" baseline="-25000" dirty="0" err="1">
                          <a:ln>
                            <a:noFill/>
                          </a:ln>
                          <a:effectLst/>
                        </a:rPr>
                        <a:t>pcq_PC</a:t>
                      </a:r>
                      <a:endParaRPr kumimoji="0" lang="en-US" sz="2000" b="0" i="0" u="none" strike="noStrike" cap="none" normalizeH="0" baseline="-2500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30</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extLst>
                  <a:ext uri="{0D108BD9-81ED-4DB2-BD59-A6C34878D82A}">
                    <a16:rowId xmlns:a16="http://schemas.microsoft.com/office/drawing/2014/main" val="10001"/>
                  </a:ext>
                </a:extLst>
              </a:tr>
              <a:tr h="4286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Register setup</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err="1">
                          <a:ln>
                            <a:noFill/>
                          </a:ln>
                          <a:effectLst/>
                        </a:rPr>
                        <a:t>t</a:t>
                      </a:r>
                      <a:r>
                        <a:rPr kumimoji="0" lang="en-US" sz="2000" u="none" strike="noStrike" cap="none" normalizeH="0" baseline="-25000" dirty="0" err="1">
                          <a:ln>
                            <a:noFill/>
                          </a:ln>
                          <a:effectLst/>
                        </a:rPr>
                        <a:t>setup</a:t>
                      </a:r>
                      <a:endParaRPr kumimoji="0" lang="en-US" sz="2000" b="0" i="0" u="none" strike="noStrike" cap="none" normalizeH="0" baseline="-2500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20</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extLst>
                  <a:ext uri="{0D108BD9-81ED-4DB2-BD59-A6C34878D82A}">
                    <a16:rowId xmlns:a16="http://schemas.microsoft.com/office/drawing/2014/main" val="10002"/>
                  </a:ext>
                </a:extLst>
              </a:tr>
              <a:tr h="4286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Multiplexer</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err="1">
                          <a:ln>
                            <a:noFill/>
                          </a:ln>
                          <a:effectLst/>
                        </a:rPr>
                        <a:t>t</a:t>
                      </a:r>
                      <a:r>
                        <a:rPr kumimoji="0" lang="en-US" sz="2000" u="none" strike="noStrike" cap="none" normalizeH="0" baseline="-25000" dirty="0" err="1">
                          <a:ln>
                            <a:noFill/>
                          </a:ln>
                          <a:effectLst/>
                        </a:rPr>
                        <a:t>mux</a:t>
                      </a:r>
                      <a:endParaRPr kumimoji="0" lang="en-US" sz="2000" b="0" i="0" u="none" strike="noStrike" cap="none" normalizeH="0" baseline="-2500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25</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extLst>
                  <a:ext uri="{0D108BD9-81ED-4DB2-BD59-A6C34878D82A}">
                    <a16:rowId xmlns:a16="http://schemas.microsoft.com/office/drawing/2014/main" val="10003"/>
                  </a:ext>
                </a:extLst>
              </a:tr>
              <a:tr h="4286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ALU</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err="1">
                          <a:ln>
                            <a:noFill/>
                          </a:ln>
                          <a:effectLst/>
                        </a:rPr>
                        <a:t>t</a:t>
                      </a:r>
                      <a:r>
                        <a:rPr kumimoji="0" lang="en-US" sz="2000" u="none" strike="noStrike" cap="none" normalizeH="0" baseline="-25000" dirty="0" err="1">
                          <a:ln>
                            <a:noFill/>
                          </a:ln>
                          <a:effectLst/>
                        </a:rPr>
                        <a:t>ALU</a:t>
                      </a:r>
                      <a:endParaRPr kumimoji="0" lang="en-US" sz="2000" b="0" i="0" u="none" strike="noStrike" cap="none" normalizeH="0" baseline="-2500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200</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extLst>
                  <a:ext uri="{0D108BD9-81ED-4DB2-BD59-A6C34878D82A}">
                    <a16:rowId xmlns:a16="http://schemas.microsoft.com/office/drawing/2014/main" val="10004"/>
                  </a:ext>
                </a:extLst>
              </a:tr>
              <a:tr h="4286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Memory read</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err="1">
                          <a:ln>
                            <a:noFill/>
                          </a:ln>
                          <a:effectLst/>
                        </a:rPr>
                        <a:t>t</a:t>
                      </a:r>
                      <a:r>
                        <a:rPr kumimoji="0" lang="en-US" sz="2000" u="none" strike="noStrike" cap="none" normalizeH="0" baseline="-25000" dirty="0" err="1">
                          <a:ln>
                            <a:noFill/>
                          </a:ln>
                          <a:effectLst/>
                        </a:rPr>
                        <a:t>mem</a:t>
                      </a:r>
                      <a:endParaRPr kumimoji="0" lang="en-US" sz="2000" b="0" i="0" u="none" strike="noStrike" cap="none" normalizeH="0" baseline="-2500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250</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extLst>
                  <a:ext uri="{0D108BD9-81ED-4DB2-BD59-A6C34878D82A}">
                    <a16:rowId xmlns:a16="http://schemas.microsoft.com/office/drawing/2014/main" val="10005"/>
                  </a:ext>
                </a:extLst>
              </a:tr>
              <a:tr h="4492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Register file read</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err="1">
                          <a:ln>
                            <a:noFill/>
                          </a:ln>
                          <a:effectLst/>
                        </a:rPr>
                        <a:t>t</a:t>
                      </a:r>
                      <a:r>
                        <a:rPr kumimoji="0" lang="en-US" sz="2000" u="none" strike="noStrike" cap="none" normalizeH="0" baseline="-25000" dirty="0" err="1">
                          <a:ln>
                            <a:noFill/>
                          </a:ln>
                          <a:effectLst/>
                        </a:rPr>
                        <a:t>RFread</a:t>
                      </a:r>
                      <a:endParaRPr kumimoji="0" lang="en-US" sz="2000" b="0" i="0" u="none" strike="noStrike" cap="none" normalizeH="0" baseline="-2500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150</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extLst>
                  <a:ext uri="{0D108BD9-81ED-4DB2-BD59-A6C34878D82A}">
                    <a16:rowId xmlns:a16="http://schemas.microsoft.com/office/drawing/2014/main" val="10006"/>
                  </a:ext>
                </a:extLst>
              </a:tr>
              <a:tr h="450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Register file setup</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err="1">
                          <a:ln>
                            <a:noFill/>
                          </a:ln>
                          <a:effectLst/>
                        </a:rPr>
                        <a:t>t</a:t>
                      </a:r>
                      <a:r>
                        <a:rPr kumimoji="0" lang="en-US" sz="2000" u="none" strike="noStrike" cap="none" normalizeH="0" baseline="-25000" dirty="0" err="1">
                          <a:ln>
                            <a:noFill/>
                          </a:ln>
                          <a:effectLst/>
                        </a:rPr>
                        <a:t>RFsetup</a:t>
                      </a:r>
                      <a:endParaRPr kumimoji="0" lang="en-US" sz="2000" b="0" i="0" u="none" strike="noStrike" cap="none" normalizeH="0" baseline="-2500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20</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extLst>
                  <a:ext uri="{0D108BD9-81ED-4DB2-BD59-A6C34878D82A}">
                    <a16:rowId xmlns:a16="http://schemas.microsoft.com/office/drawing/2014/main" val="10007"/>
                  </a:ext>
                </a:extLst>
              </a:tr>
            </a:tbl>
          </a:graphicData>
        </a:graphic>
      </p:graphicFrame>
    </p:spTree>
  </p:cSld>
  <p:clrMapOvr>
    <a:masterClrMapping/>
  </p:clrMapOvr>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1" name="Rectangle 2">
            <a:extLst>
              <a:ext uri="{FF2B5EF4-FFF2-40B4-BE49-F238E27FC236}">
                <a16:creationId xmlns:a16="http://schemas.microsoft.com/office/drawing/2014/main" id="{8EA635ED-AACD-4AFD-B4B0-E98C2E7FCC9B}"/>
              </a:ext>
            </a:extLst>
          </p:cNvPr>
          <p:cNvSpPr>
            <a:spLocks noChangeArrowheads="1"/>
          </p:cNvSpPr>
          <p:nvPr>
            <p:custDataLst>
              <p:tags r:id="rId1"/>
            </p:custDataLst>
          </p:nvPr>
        </p:nvSpPr>
        <p:spPr bwMode="auto">
          <a:xfrm>
            <a:off x="533400" y="10668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buClrTx/>
              <a:buSzTx/>
              <a:buFontTx/>
              <a:buNone/>
            </a:pPr>
            <a:endParaRPr lang="en-US" altLang="en-US" sz="3200">
              <a:solidFill>
                <a:srgbClr val="000000"/>
              </a:solidFill>
              <a:latin typeface="Calibri" panose="020F0502020204030204" pitchFamily="34" charset="0"/>
            </a:endParaRPr>
          </a:p>
          <a:p>
            <a:pPr>
              <a:buClrTx/>
              <a:buSzTx/>
              <a:buFontTx/>
              <a:buNone/>
            </a:pPr>
            <a:endParaRPr lang="en-US" altLang="en-US" sz="3200">
              <a:solidFill>
                <a:srgbClr val="000000"/>
              </a:solidFill>
              <a:latin typeface="Calibri" panose="020F0502020204030204" pitchFamily="34" charset="0"/>
            </a:endParaRPr>
          </a:p>
          <a:p>
            <a:pPr>
              <a:buClrTx/>
              <a:buSzTx/>
              <a:buFontTx/>
              <a:buNone/>
            </a:pPr>
            <a:endParaRPr lang="en-US" altLang="en-US" sz="3200">
              <a:solidFill>
                <a:srgbClr val="000000"/>
              </a:solidFill>
              <a:latin typeface="Calibri" panose="020F0502020204030204" pitchFamily="34" charset="0"/>
            </a:endParaRPr>
          </a:p>
        </p:txBody>
      </p:sp>
      <p:sp>
        <p:nvSpPr>
          <p:cNvPr id="276482" name="Rectangle 3">
            <a:extLst>
              <a:ext uri="{FF2B5EF4-FFF2-40B4-BE49-F238E27FC236}">
                <a16:creationId xmlns:a16="http://schemas.microsoft.com/office/drawing/2014/main" id="{CC780359-E223-4E52-A79C-B77C67686524}"/>
              </a:ext>
            </a:extLst>
          </p:cNvPr>
          <p:cNvSpPr>
            <a:spLocks noGrp="1" noChangeArrowheads="1"/>
          </p:cNvSpPr>
          <p:nvPr>
            <p:ph type="title"/>
            <p:custDataLst>
              <p:tags r:id="rId2"/>
            </p:custDataLst>
          </p:nvPr>
        </p:nvSpPr>
        <p:spPr>
          <a:xfrm>
            <a:off x="357188" y="0"/>
            <a:ext cx="7591425" cy="871538"/>
          </a:xfrm>
        </p:spPr>
        <p:txBody>
          <a:bodyPr/>
          <a:lstStyle/>
          <a:p>
            <a:pPr eaLnBrk="1" hangingPunct="1"/>
            <a:r>
              <a:rPr lang="en-US" altLang="en-US">
                <a:ea typeface="ＭＳ Ｐゴシック" panose="020B0600070205080204" pitchFamily="34" charset="-128"/>
              </a:rPr>
              <a:t>Single-Cycle Performance Example</a:t>
            </a:r>
          </a:p>
        </p:txBody>
      </p:sp>
      <p:sp>
        <p:nvSpPr>
          <p:cNvPr id="276483" name="Rectangle 4">
            <a:extLst>
              <a:ext uri="{FF2B5EF4-FFF2-40B4-BE49-F238E27FC236}">
                <a16:creationId xmlns:a16="http://schemas.microsoft.com/office/drawing/2014/main" id="{4AA069A9-8295-4690-BCFE-3B3FA09D6DD6}"/>
              </a:ext>
            </a:extLst>
          </p:cNvPr>
          <p:cNvSpPr>
            <a:spLocks noChangeArrowheads="1"/>
          </p:cNvSpPr>
          <p:nvPr>
            <p:custDataLst>
              <p:tags r:id="rId3"/>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endParaRPr lang="de-DE" altLang="en-US" sz="1800">
              <a:solidFill>
                <a:srgbClr val="000000"/>
              </a:solidFill>
              <a:latin typeface="Verdana" panose="020B0604030504040204" pitchFamily="34" charset="0"/>
            </a:endParaRPr>
          </a:p>
        </p:txBody>
      </p:sp>
      <p:sp>
        <p:nvSpPr>
          <p:cNvPr id="276484" name="Rectangle 5">
            <a:extLst>
              <a:ext uri="{FF2B5EF4-FFF2-40B4-BE49-F238E27FC236}">
                <a16:creationId xmlns:a16="http://schemas.microsoft.com/office/drawing/2014/main" id="{23337ADF-61F1-4C32-AE27-8D4D7580076A}"/>
              </a:ext>
            </a:extLst>
          </p:cNvPr>
          <p:cNvSpPr>
            <a:spLocks noChangeArrowheads="1"/>
          </p:cNvSpPr>
          <p:nvPr>
            <p:custDataLst>
              <p:tags r:id="rId4"/>
            </p:custDataLst>
          </p:nvPr>
        </p:nvSpPr>
        <p:spPr bwMode="auto">
          <a:xfrm>
            <a:off x="609600" y="5029200"/>
            <a:ext cx="76962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nSpc>
                <a:spcPct val="90000"/>
              </a:lnSpc>
              <a:buClrTx/>
              <a:buSzTx/>
              <a:buFontTx/>
              <a:buNone/>
            </a:pPr>
            <a:r>
              <a:rPr lang="en-US" altLang="en-US" sz="2000" i="1">
                <a:solidFill>
                  <a:srgbClr val="000000"/>
                </a:solidFill>
                <a:latin typeface="Calibri" panose="020F0502020204030204" pitchFamily="34" charset="0"/>
              </a:rPr>
              <a:t>	</a:t>
            </a:r>
            <a:r>
              <a:rPr lang="en-US" altLang="en-US" i="1">
                <a:solidFill>
                  <a:srgbClr val="000000"/>
                </a:solidFill>
                <a:latin typeface="Calibri" panose="020F0502020204030204" pitchFamily="34" charset="0"/>
              </a:rPr>
              <a:t>T</a:t>
            </a:r>
            <a:r>
              <a:rPr lang="en-US" altLang="en-US" i="1" baseline="-25000">
                <a:solidFill>
                  <a:srgbClr val="000000"/>
                </a:solidFill>
                <a:latin typeface="Calibri" panose="020F0502020204030204" pitchFamily="34" charset="0"/>
              </a:rPr>
              <a:t>c</a:t>
            </a:r>
            <a:r>
              <a:rPr lang="en-US" altLang="en-US">
                <a:solidFill>
                  <a:srgbClr val="000000"/>
                </a:solidFill>
                <a:latin typeface="Calibri" panose="020F0502020204030204" pitchFamily="34" charset="0"/>
              </a:rPr>
              <a:t> = </a:t>
            </a:r>
            <a:r>
              <a:rPr lang="en-US" altLang="en-US" i="1">
                <a:solidFill>
                  <a:srgbClr val="000000"/>
                </a:solidFill>
                <a:latin typeface="Calibri" panose="020F0502020204030204" pitchFamily="34" charset="0"/>
              </a:rPr>
              <a:t>t</a:t>
            </a:r>
            <a:r>
              <a:rPr lang="en-US" altLang="en-US" i="1" baseline="-25000">
                <a:solidFill>
                  <a:srgbClr val="000000"/>
                </a:solidFill>
                <a:latin typeface="Calibri" panose="020F0502020204030204" pitchFamily="34" charset="0"/>
              </a:rPr>
              <a:t>pcq_PC</a:t>
            </a:r>
            <a:r>
              <a:rPr lang="en-US" altLang="en-US">
                <a:solidFill>
                  <a:srgbClr val="000000"/>
                </a:solidFill>
                <a:latin typeface="Calibri" panose="020F0502020204030204" pitchFamily="34" charset="0"/>
              </a:rPr>
              <a:t> + 2</a:t>
            </a:r>
            <a:r>
              <a:rPr lang="en-US" altLang="en-US" i="1">
                <a:solidFill>
                  <a:srgbClr val="000000"/>
                </a:solidFill>
                <a:latin typeface="Calibri" panose="020F0502020204030204" pitchFamily="34" charset="0"/>
              </a:rPr>
              <a:t>t</a:t>
            </a:r>
            <a:r>
              <a:rPr lang="en-US" altLang="en-US" baseline="-25000">
                <a:solidFill>
                  <a:srgbClr val="000000"/>
                </a:solidFill>
                <a:latin typeface="Calibri" panose="020F0502020204030204" pitchFamily="34" charset="0"/>
              </a:rPr>
              <a:t>mem</a:t>
            </a:r>
            <a:r>
              <a:rPr lang="en-US" altLang="en-US">
                <a:solidFill>
                  <a:srgbClr val="000000"/>
                </a:solidFill>
                <a:latin typeface="Calibri" panose="020F0502020204030204" pitchFamily="34" charset="0"/>
              </a:rPr>
              <a:t> + </a:t>
            </a:r>
            <a:r>
              <a:rPr lang="en-US" altLang="en-US" i="1">
                <a:solidFill>
                  <a:srgbClr val="000000"/>
                </a:solidFill>
                <a:latin typeface="Calibri" panose="020F0502020204030204" pitchFamily="34" charset="0"/>
              </a:rPr>
              <a:t>t</a:t>
            </a:r>
            <a:r>
              <a:rPr lang="en-US" altLang="en-US" i="1" baseline="-25000">
                <a:solidFill>
                  <a:srgbClr val="000000"/>
                </a:solidFill>
                <a:latin typeface="Calibri" panose="020F0502020204030204" pitchFamily="34" charset="0"/>
              </a:rPr>
              <a:t>RF</a:t>
            </a:r>
            <a:r>
              <a:rPr lang="en-US" altLang="en-US" baseline="-25000">
                <a:solidFill>
                  <a:srgbClr val="000000"/>
                </a:solidFill>
                <a:latin typeface="Calibri" panose="020F0502020204030204" pitchFamily="34" charset="0"/>
              </a:rPr>
              <a:t>read</a:t>
            </a:r>
            <a:r>
              <a:rPr lang="en-US" altLang="en-US">
                <a:solidFill>
                  <a:srgbClr val="000000"/>
                </a:solidFill>
                <a:latin typeface="Calibri" panose="020F0502020204030204" pitchFamily="34" charset="0"/>
              </a:rPr>
              <a:t> + </a:t>
            </a:r>
            <a:r>
              <a:rPr lang="en-US" altLang="en-US" i="1">
                <a:solidFill>
                  <a:srgbClr val="000000"/>
                </a:solidFill>
                <a:latin typeface="Calibri" panose="020F0502020204030204" pitchFamily="34" charset="0"/>
              </a:rPr>
              <a:t>t</a:t>
            </a:r>
            <a:r>
              <a:rPr lang="en-US" altLang="en-US" baseline="-25000">
                <a:solidFill>
                  <a:srgbClr val="000000"/>
                </a:solidFill>
                <a:latin typeface="Calibri" panose="020F0502020204030204" pitchFamily="34" charset="0"/>
              </a:rPr>
              <a:t>mux</a:t>
            </a:r>
            <a:r>
              <a:rPr lang="en-US" altLang="en-US">
                <a:solidFill>
                  <a:srgbClr val="000000"/>
                </a:solidFill>
                <a:latin typeface="Calibri" panose="020F0502020204030204" pitchFamily="34" charset="0"/>
              </a:rPr>
              <a:t> + </a:t>
            </a:r>
            <a:r>
              <a:rPr lang="en-US" altLang="en-US" i="1">
                <a:solidFill>
                  <a:srgbClr val="000000"/>
                </a:solidFill>
                <a:latin typeface="Calibri" panose="020F0502020204030204" pitchFamily="34" charset="0"/>
              </a:rPr>
              <a:t>t</a:t>
            </a:r>
            <a:r>
              <a:rPr lang="en-US" altLang="en-US" baseline="-25000">
                <a:solidFill>
                  <a:srgbClr val="000000"/>
                </a:solidFill>
                <a:latin typeface="Calibri" panose="020F0502020204030204" pitchFamily="34" charset="0"/>
              </a:rPr>
              <a:t>ALU</a:t>
            </a:r>
            <a:r>
              <a:rPr lang="en-US" altLang="en-US">
                <a:solidFill>
                  <a:srgbClr val="000000"/>
                </a:solidFill>
                <a:latin typeface="Calibri" panose="020F0502020204030204" pitchFamily="34" charset="0"/>
              </a:rPr>
              <a:t> + </a:t>
            </a:r>
            <a:r>
              <a:rPr lang="en-US" altLang="en-US" i="1">
                <a:solidFill>
                  <a:srgbClr val="000000"/>
                </a:solidFill>
                <a:latin typeface="Calibri" panose="020F0502020204030204" pitchFamily="34" charset="0"/>
              </a:rPr>
              <a:t>t</a:t>
            </a:r>
            <a:r>
              <a:rPr lang="en-US" altLang="en-US" i="1" baseline="-25000">
                <a:solidFill>
                  <a:srgbClr val="000000"/>
                </a:solidFill>
                <a:latin typeface="Calibri" panose="020F0502020204030204" pitchFamily="34" charset="0"/>
              </a:rPr>
              <a:t>RF</a:t>
            </a:r>
            <a:r>
              <a:rPr lang="en-US" altLang="en-US" baseline="-25000">
                <a:solidFill>
                  <a:srgbClr val="000000"/>
                </a:solidFill>
                <a:latin typeface="Calibri" panose="020F0502020204030204" pitchFamily="34" charset="0"/>
              </a:rPr>
              <a:t>setup</a:t>
            </a:r>
          </a:p>
          <a:p>
            <a:pPr>
              <a:lnSpc>
                <a:spcPct val="90000"/>
              </a:lnSpc>
              <a:buClrTx/>
              <a:buSzTx/>
              <a:buFontTx/>
              <a:buNone/>
            </a:pPr>
            <a:r>
              <a:rPr lang="en-US" altLang="en-US">
                <a:solidFill>
                  <a:srgbClr val="000000"/>
                </a:solidFill>
                <a:latin typeface="Calibri" panose="020F0502020204030204" pitchFamily="34" charset="0"/>
              </a:rPr>
              <a:t>	    = [30 + 2(250) + 150 + 25 + 200 + 20] ps</a:t>
            </a:r>
            <a:endParaRPr lang="en-US" altLang="en-US" baseline="-25000">
              <a:solidFill>
                <a:srgbClr val="000000"/>
              </a:solidFill>
              <a:latin typeface="Calibri" panose="020F0502020204030204" pitchFamily="34" charset="0"/>
            </a:endParaRPr>
          </a:p>
          <a:p>
            <a:pPr>
              <a:lnSpc>
                <a:spcPct val="90000"/>
              </a:lnSpc>
              <a:buClrTx/>
              <a:buSzTx/>
              <a:buFontTx/>
              <a:buNone/>
            </a:pPr>
            <a:r>
              <a:rPr lang="en-US" altLang="en-US">
                <a:solidFill>
                  <a:srgbClr val="000000"/>
                </a:solidFill>
                <a:latin typeface="Calibri" panose="020F0502020204030204" pitchFamily="34" charset="0"/>
              </a:rPr>
              <a:t>	    = 925 ps</a:t>
            </a:r>
            <a:endParaRPr lang="en-US" altLang="en-US" baseline="-25000">
              <a:solidFill>
                <a:srgbClr val="000000"/>
              </a:solidFill>
              <a:latin typeface="Calibri" panose="020F0502020204030204" pitchFamily="34" charset="0"/>
            </a:endParaRPr>
          </a:p>
          <a:p>
            <a:pPr>
              <a:lnSpc>
                <a:spcPct val="90000"/>
              </a:lnSpc>
              <a:buClrTx/>
              <a:buSzTx/>
              <a:buFontTx/>
              <a:buNone/>
            </a:pPr>
            <a:endParaRPr lang="en-US" altLang="en-US">
              <a:solidFill>
                <a:srgbClr val="000000"/>
              </a:solidFill>
              <a:latin typeface="Calibri" panose="020F0502020204030204" pitchFamily="34" charset="0"/>
            </a:endParaRPr>
          </a:p>
        </p:txBody>
      </p:sp>
      <p:sp>
        <p:nvSpPr>
          <p:cNvPr id="276485" name="Slide Number Placeholder 1">
            <a:extLst>
              <a:ext uri="{FF2B5EF4-FFF2-40B4-BE49-F238E27FC236}">
                <a16:creationId xmlns:a16="http://schemas.microsoft.com/office/drawing/2014/main" id="{C923EB9C-D2BA-4F3A-BBEF-D18838DAE9CF}"/>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566079C-3C4F-4314-B4CE-12ED884513CB}" type="slidenum">
              <a:rPr lang="en-US" altLang="en-US" smtClean="0">
                <a:solidFill>
                  <a:srgbClr val="000000"/>
                </a:solidFill>
                <a:latin typeface="Garamond" panose="02020404030301010803" pitchFamily="18" charset="0"/>
              </a:rPr>
              <a:pPr/>
              <a:t>117</a:t>
            </a:fld>
            <a:endParaRPr lang="en-US" altLang="en-US">
              <a:solidFill>
                <a:srgbClr val="000000"/>
              </a:solidFill>
              <a:latin typeface="Garamond" panose="02020404030301010803" pitchFamily="18" charset="0"/>
            </a:endParaRPr>
          </a:p>
        </p:txBody>
      </p:sp>
      <p:graphicFrame>
        <p:nvGraphicFramePr>
          <p:cNvPr id="9" name="Group 6">
            <a:extLst>
              <a:ext uri="{FF2B5EF4-FFF2-40B4-BE49-F238E27FC236}">
                <a16:creationId xmlns:a16="http://schemas.microsoft.com/office/drawing/2014/main" id="{1423D30F-78C1-034B-8AFE-87CABCF02E19}"/>
              </a:ext>
            </a:extLst>
          </p:cNvPr>
          <p:cNvGraphicFramePr>
            <a:graphicFrameLocks noGrp="1"/>
          </p:cNvGraphicFramePr>
          <p:nvPr>
            <p:ph idx="1"/>
            <p:custDataLst>
              <p:tags r:id="rId5"/>
            </p:custDataLst>
          </p:nvPr>
        </p:nvGraphicFramePr>
        <p:xfrm>
          <a:off x="623888" y="1362075"/>
          <a:ext cx="7896225" cy="3471863"/>
        </p:xfrm>
        <a:graphic>
          <a:graphicData uri="http://schemas.openxmlformats.org/drawingml/2006/table">
            <a:tbl>
              <a:tblPr firstRow="1" bandRow="1">
                <a:tableStyleId>{0660B408-B3CF-4A94-85FC-2B1E0A45F4A2}</a:tableStyleId>
              </a:tblPr>
              <a:tblGrid>
                <a:gridCol w="2888863">
                  <a:extLst>
                    <a:ext uri="{9D8B030D-6E8A-4147-A177-3AD203B41FA5}">
                      <a16:colId xmlns:a16="http://schemas.microsoft.com/office/drawing/2014/main" val="20000"/>
                    </a:ext>
                  </a:extLst>
                </a:gridCol>
                <a:gridCol w="2375287">
                  <a:extLst>
                    <a:ext uri="{9D8B030D-6E8A-4147-A177-3AD203B41FA5}">
                      <a16:colId xmlns:a16="http://schemas.microsoft.com/office/drawing/2014/main" val="20001"/>
                    </a:ext>
                  </a:extLst>
                </a:gridCol>
                <a:gridCol w="2632075">
                  <a:extLst>
                    <a:ext uri="{9D8B030D-6E8A-4147-A177-3AD203B41FA5}">
                      <a16:colId xmlns:a16="http://schemas.microsoft.com/office/drawing/2014/main" val="20002"/>
                    </a:ext>
                  </a:extLst>
                </a:gridCol>
              </a:tblGrid>
              <a:tr h="4286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Element</a:t>
                      </a:r>
                      <a:endParaRPr kumimoji="0" lang="en-US" sz="2000" b="1" i="0" u="none" strike="noStrike" cap="none" normalizeH="0" baseline="0" dirty="0">
                        <a:ln>
                          <a:noFill/>
                        </a:ln>
                        <a:solidFill>
                          <a:schemeClr val="accent2"/>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Parameter</a:t>
                      </a:r>
                      <a:endParaRPr kumimoji="0" lang="en-US" sz="2000" b="1" i="0" u="none" strike="noStrike" cap="none" normalizeH="0" baseline="0" dirty="0">
                        <a:ln>
                          <a:noFill/>
                        </a:ln>
                        <a:solidFill>
                          <a:schemeClr val="accent2"/>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Delay (</a:t>
                      </a:r>
                      <a:r>
                        <a:rPr kumimoji="0" lang="en-US" sz="2000" u="none" strike="noStrike" cap="none" normalizeH="0" baseline="0" dirty="0" err="1">
                          <a:ln>
                            <a:noFill/>
                          </a:ln>
                          <a:effectLst/>
                        </a:rPr>
                        <a:t>ps</a:t>
                      </a:r>
                      <a:r>
                        <a:rPr kumimoji="0" lang="en-US" sz="2000" u="none" strike="noStrike" cap="none" normalizeH="0" baseline="0" dirty="0">
                          <a:ln>
                            <a:noFill/>
                          </a:ln>
                          <a:effectLst/>
                        </a:rPr>
                        <a:t>)</a:t>
                      </a:r>
                      <a:endParaRPr kumimoji="0" lang="en-US" sz="2000" b="1" i="0" u="none" strike="noStrike" cap="none" normalizeH="0" baseline="0" dirty="0">
                        <a:ln>
                          <a:noFill/>
                        </a:ln>
                        <a:solidFill>
                          <a:schemeClr val="accent2"/>
                        </a:solidFill>
                        <a:effectLst/>
                        <a:latin typeface="Calibri" pitchFamily="34" charset="0"/>
                        <a:ea typeface="ＭＳ Ｐゴシック" charset="0"/>
                        <a:cs typeface="Arial" charset="0"/>
                      </a:endParaRPr>
                    </a:p>
                  </a:txBody>
                  <a:tcPr marL="115555" marR="115555" horzOverflow="overflow"/>
                </a:tc>
                <a:extLst>
                  <a:ext uri="{0D108BD9-81ED-4DB2-BD59-A6C34878D82A}">
                    <a16:rowId xmlns:a16="http://schemas.microsoft.com/office/drawing/2014/main" val="10000"/>
                  </a:ext>
                </a:extLst>
              </a:tr>
              <a:tr h="4286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Register clock-to-Q</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err="1">
                          <a:ln>
                            <a:noFill/>
                          </a:ln>
                          <a:effectLst/>
                        </a:rPr>
                        <a:t>t</a:t>
                      </a:r>
                      <a:r>
                        <a:rPr kumimoji="0" lang="en-US" sz="2000" u="none" strike="noStrike" cap="none" normalizeH="0" baseline="-25000" dirty="0" err="1">
                          <a:ln>
                            <a:noFill/>
                          </a:ln>
                          <a:effectLst/>
                        </a:rPr>
                        <a:t>pcq_PC</a:t>
                      </a:r>
                      <a:endParaRPr kumimoji="0" lang="en-US" sz="2000" b="0" i="0" u="none" strike="noStrike" cap="none" normalizeH="0" baseline="-2500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30</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extLst>
                  <a:ext uri="{0D108BD9-81ED-4DB2-BD59-A6C34878D82A}">
                    <a16:rowId xmlns:a16="http://schemas.microsoft.com/office/drawing/2014/main" val="10001"/>
                  </a:ext>
                </a:extLst>
              </a:tr>
              <a:tr h="4286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Register setup</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err="1">
                          <a:ln>
                            <a:noFill/>
                          </a:ln>
                          <a:effectLst/>
                        </a:rPr>
                        <a:t>t</a:t>
                      </a:r>
                      <a:r>
                        <a:rPr kumimoji="0" lang="en-US" sz="2000" u="none" strike="noStrike" cap="none" normalizeH="0" baseline="-25000" dirty="0" err="1">
                          <a:ln>
                            <a:noFill/>
                          </a:ln>
                          <a:effectLst/>
                        </a:rPr>
                        <a:t>setup</a:t>
                      </a:r>
                      <a:endParaRPr kumimoji="0" lang="en-US" sz="2000" b="0" i="0" u="none" strike="noStrike" cap="none" normalizeH="0" baseline="-2500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20</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extLst>
                  <a:ext uri="{0D108BD9-81ED-4DB2-BD59-A6C34878D82A}">
                    <a16:rowId xmlns:a16="http://schemas.microsoft.com/office/drawing/2014/main" val="10002"/>
                  </a:ext>
                </a:extLst>
              </a:tr>
              <a:tr h="4286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Multiplexer</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err="1">
                          <a:ln>
                            <a:noFill/>
                          </a:ln>
                          <a:effectLst/>
                        </a:rPr>
                        <a:t>t</a:t>
                      </a:r>
                      <a:r>
                        <a:rPr kumimoji="0" lang="en-US" sz="2000" u="none" strike="noStrike" cap="none" normalizeH="0" baseline="-25000" dirty="0" err="1">
                          <a:ln>
                            <a:noFill/>
                          </a:ln>
                          <a:effectLst/>
                        </a:rPr>
                        <a:t>mux</a:t>
                      </a:r>
                      <a:endParaRPr kumimoji="0" lang="en-US" sz="2000" b="0" i="0" u="none" strike="noStrike" cap="none" normalizeH="0" baseline="-2500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25</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extLst>
                  <a:ext uri="{0D108BD9-81ED-4DB2-BD59-A6C34878D82A}">
                    <a16:rowId xmlns:a16="http://schemas.microsoft.com/office/drawing/2014/main" val="10003"/>
                  </a:ext>
                </a:extLst>
              </a:tr>
              <a:tr h="4286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ALU</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err="1">
                          <a:ln>
                            <a:noFill/>
                          </a:ln>
                          <a:effectLst/>
                        </a:rPr>
                        <a:t>t</a:t>
                      </a:r>
                      <a:r>
                        <a:rPr kumimoji="0" lang="en-US" sz="2000" u="none" strike="noStrike" cap="none" normalizeH="0" baseline="-25000" dirty="0" err="1">
                          <a:ln>
                            <a:noFill/>
                          </a:ln>
                          <a:effectLst/>
                        </a:rPr>
                        <a:t>ALU</a:t>
                      </a:r>
                      <a:endParaRPr kumimoji="0" lang="en-US" sz="2000" b="0" i="0" u="none" strike="noStrike" cap="none" normalizeH="0" baseline="-2500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200</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extLst>
                  <a:ext uri="{0D108BD9-81ED-4DB2-BD59-A6C34878D82A}">
                    <a16:rowId xmlns:a16="http://schemas.microsoft.com/office/drawing/2014/main" val="10004"/>
                  </a:ext>
                </a:extLst>
              </a:tr>
              <a:tr h="4286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Memory read</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err="1">
                          <a:ln>
                            <a:noFill/>
                          </a:ln>
                          <a:effectLst/>
                        </a:rPr>
                        <a:t>t</a:t>
                      </a:r>
                      <a:r>
                        <a:rPr kumimoji="0" lang="en-US" sz="2000" u="none" strike="noStrike" cap="none" normalizeH="0" baseline="-25000" dirty="0" err="1">
                          <a:ln>
                            <a:noFill/>
                          </a:ln>
                          <a:effectLst/>
                        </a:rPr>
                        <a:t>mem</a:t>
                      </a:r>
                      <a:endParaRPr kumimoji="0" lang="en-US" sz="2000" b="0" i="0" u="none" strike="noStrike" cap="none" normalizeH="0" baseline="-2500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250</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extLst>
                  <a:ext uri="{0D108BD9-81ED-4DB2-BD59-A6C34878D82A}">
                    <a16:rowId xmlns:a16="http://schemas.microsoft.com/office/drawing/2014/main" val="10005"/>
                  </a:ext>
                </a:extLst>
              </a:tr>
              <a:tr h="4492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Register file read</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err="1">
                          <a:ln>
                            <a:noFill/>
                          </a:ln>
                          <a:effectLst/>
                        </a:rPr>
                        <a:t>t</a:t>
                      </a:r>
                      <a:r>
                        <a:rPr kumimoji="0" lang="en-US" sz="2000" u="none" strike="noStrike" cap="none" normalizeH="0" baseline="-25000" dirty="0" err="1">
                          <a:ln>
                            <a:noFill/>
                          </a:ln>
                          <a:effectLst/>
                        </a:rPr>
                        <a:t>RFread</a:t>
                      </a:r>
                      <a:endParaRPr kumimoji="0" lang="en-US" sz="2000" b="0" i="0" u="none" strike="noStrike" cap="none" normalizeH="0" baseline="-2500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150</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extLst>
                  <a:ext uri="{0D108BD9-81ED-4DB2-BD59-A6C34878D82A}">
                    <a16:rowId xmlns:a16="http://schemas.microsoft.com/office/drawing/2014/main" val="10006"/>
                  </a:ext>
                </a:extLst>
              </a:tr>
              <a:tr h="450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Register file setup</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err="1">
                          <a:ln>
                            <a:noFill/>
                          </a:ln>
                          <a:effectLst/>
                        </a:rPr>
                        <a:t>t</a:t>
                      </a:r>
                      <a:r>
                        <a:rPr kumimoji="0" lang="en-US" sz="2000" u="none" strike="noStrike" cap="none" normalizeH="0" baseline="-25000" dirty="0" err="1">
                          <a:ln>
                            <a:noFill/>
                          </a:ln>
                          <a:effectLst/>
                        </a:rPr>
                        <a:t>RFsetup</a:t>
                      </a:r>
                      <a:endParaRPr kumimoji="0" lang="en-US" sz="2000" b="0" i="0" u="none" strike="noStrike" cap="none" normalizeH="0" baseline="-2500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20</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extLst>
                  <a:ext uri="{0D108BD9-81ED-4DB2-BD59-A6C34878D82A}">
                    <a16:rowId xmlns:a16="http://schemas.microsoft.com/office/drawing/2014/main" val="10007"/>
                  </a:ext>
                </a:extLst>
              </a:tr>
            </a:tbl>
          </a:graphicData>
        </a:graphic>
      </p:graphicFrame>
    </p:spTree>
  </p:cSld>
  <p:clrMapOvr>
    <a:masterClrMapping/>
  </p:clrMapOvr>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29" name="Rectangle 2">
            <a:extLst>
              <a:ext uri="{FF2B5EF4-FFF2-40B4-BE49-F238E27FC236}">
                <a16:creationId xmlns:a16="http://schemas.microsoft.com/office/drawing/2014/main" id="{0C0BCAD2-9D8B-44F7-A679-7D2BFF42FEFC}"/>
              </a:ext>
            </a:extLst>
          </p:cNvPr>
          <p:cNvSpPr>
            <a:spLocks noChangeArrowheads="1"/>
          </p:cNvSpPr>
          <p:nvPr>
            <p:custDataLst>
              <p:tags r:id="rId1"/>
            </p:custDataLst>
          </p:nvPr>
        </p:nvSpPr>
        <p:spPr bwMode="auto">
          <a:xfrm>
            <a:off x="533400" y="10668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buClrTx/>
              <a:buSzTx/>
              <a:buFontTx/>
              <a:buNone/>
            </a:pPr>
            <a:endParaRPr lang="en-US" altLang="en-US" sz="3200">
              <a:solidFill>
                <a:srgbClr val="000000"/>
              </a:solidFill>
              <a:latin typeface="Calibri" panose="020F0502020204030204" pitchFamily="34" charset="0"/>
            </a:endParaRPr>
          </a:p>
          <a:p>
            <a:pPr>
              <a:buClrTx/>
              <a:buSzTx/>
              <a:buFontTx/>
              <a:buNone/>
            </a:pPr>
            <a:endParaRPr lang="en-US" altLang="en-US" sz="3200">
              <a:solidFill>
                <a:srgbClr val="000000"/>
              </a:solidFill>
              <a:latin typeface="Calibri" panose="020F0502020204030204" pitchFamily="34" charset="0"/>
            </a:endParaRPr>
          </a:p>
          <a:p>
            <a:pPr>
              <a:buClrTx/>
              <a:buSzTx/>
              <a:buFontTx/>
              <a:buNone/>
            </a:pPr>
            <a:endParaRPr lang="en-US" altLang="en-US" sz="3200">
              <a:solidFill>
                <a:srgbClr val="000000"/>
              </a:solidFill>
              <a:latin typeface="Calibri" panose="020F0502020204030204" pitchFamily="34" charset="0"/>
            </a:endParaRPr>
          </a:p>
        </p:txBody>
      </p:sp>
      <p:sp>
        <p:nvSpPr>
          <p:cNvPr id="278530" name="Rectangle 3">
            <a:extLst>
              <a:ext uri="{FF2B5EF4-FFF2-40B4-BE49-F238E27FC236}">
                <a16:creationId xmlns:a16="http://schemas.microsoft.com/office/drawing/2014/main" id="{DBEB51BD-6437-45A7-B28E-4C1D3BBF2A96}"/>
              </a:ext>
            </a:extLst>
          </p:cNvPr>
          <p:cNvSpPr>
            <a:spLocks noGrp="1" noChangeArrowheads="1"/>
          </p:cNvSpPr>
          <p:nvPr>
            <p:ph type="title"/>
            <p:custDataLst>
              <p:tags r:id="rId2"/>
            </p:custDataLst>
          </p:nvPr>
        </p:nvSpPr>
        <p:spPr>
          <a:xfrm>
            <a:off x="357188" y="0"/>
            <a:ext cx="7591425" cy="869950"/>
          </a:xfrm>
        </p:spPr>
        <p:txBody>
          <a:bodyPr/>
          <a:lstStyle/>
          <a:p>
            <a:pPr eaLnBrk="1" hangingPunct="1"/>
            <a:r>
              <a:rPr lang="en-US" altLang="en-US">
                <a:ea typeface="ＭＳ Ｐゴシック" panose="020B0600070205080204" pitchFamily="34" charset="-128"/>
              </a:rPr>
              <a:t>Single-Cycle Performance Example</a:t>
            </a:r>
          </a:p>
        </p:txBody>
      </p:sp>
      <p:sp>
        <p:nvSpPr>
          <p:cNvPr id="2" name="Content Placeholder 1">
            <a:extLst>
              <a:ext uri="{FF2B5EF4-FFF2-40B4-BE49-F238E27FC236}">
                <a16:creationId xmlns:a16="http://schemas.microsoft.com/office/drawing/2014/main" id="{6B8CB45A-382C-7346-AEBE-00C7C232853F}"/>
              </a:ext>
            </a:extLst>
          </p:cNvPr>
          <p:cNvSpPr>
            <a:spLocks noGrp="1"/>
          </p:cNvSpPr>
          <p:nvPr>
            <p:ph idx="1"/>
          </p:nvPr>
        </p:nvSpPr>
        <p:spPr>
          <a:xfrm>
            <a:off x="228600" y="996950"/>
            <a:ext cx="8610600" cy="5194300"/>
          </a:xfrm>
        </p:spPr>
        <p:txBody>
          <a:bodyPr/>
          <a:lstStyle/>
          <a:p>
            <a:pPr eaLnBrk="1" hangingPunct="1">
              <a:defRPr/>
            </a:pPr>
            <a:r>
              <a:rPr lang="en-US" dirty="0">
                <a:cs typeface="Arial" panose="020B0604020202020204" pitchFamily="34" charset="0"/>
              </a:rPr>
              <a:t>Example:</a:t>
            </a:r>
          </a:p>
          <a:p>
            <a:pPr marL="457200" lvl="1" indent="0" eaLnBrk="1" hangingPunct="1">
              <a:buClr>
                <a:schemeClr val="accent1">
                  <a:lumMod val="75000"/>
                  <a:lumOff val="25000"/>
                </a:schemeClr>
              </a:buClr>
              <a:buFont typeface="Wingdings" panose="05000000000000000000" pitchFamily="2" charset="2"/>
              <a:buNone/>
              <a:defRPr/>
            </a:pPr>
            <a:r>
              <a:rPr lang="en-US" dirty="0"/>
              <a:t>For a program with 100 billion instructions executing on a single-cycle MIPS processor:</a:t>
            </a:r>
          </a:p>
          <a:p>
            <a:pPr marL="400050" lvl="1" indent="0" eaLnBrk="1" hangingPunct="1">
              <a:buClr>
                <a:schemeClr val="accent1">
                  <a:lumMod val="75000"/>
                  <a:lumOff val="25000"/>
                </a:schemeClr>
              </a:buClr>
              <a:buFont typeface="Wingdings" panose="05000000000000000000" pitchFamily="2" charset="2"/>
              <a:buNone/>
              <a:defRPr/>
            </a:pPr>
            <a:endParaRPr lang="en-US" dirty="0"/>
          </a:p>
        </p:txBody>
      </p:sp>
      <p:sp>
        <p:nvSpPr>
          <p:cNvPr id="278532" name="Rectangle 4">
            <a:extLst>
              <a:ext uri="{FF2B5EF4-FFF2-40B4-BE49-F238E27FC236}">
                <a16:creationId xmlns:a16="http://schemas.microsoft.com/office/drawing/2014/main" id="{94FC1E24-1166-4CCF-A12C-D2F92C0B80B0}"/>
              </a:ext>
            </a:extLst>
          </p:cNvPr>
          <p:cNvSpPr>
            <a:spLocks noChangeArrowheads="1"/>
          </p:cNvSpPr>
          <p:nvPr>
            <p:custDataLst>
              <p:tags r:id="rId3"/>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endParaRPr lang="de-DE" altLang="en-US" sz="1800">
              <a:solidFill>
                <a:srgbClr val="000000"/>
              </a:solidFill>
              <a:latin typeface="Verdana" panose="020B0604030504040204" pitchFamily="34" charset="0"/>
            </a:endParaRPr>
          </a:p>
        </p:txBody>
      </p:sp>
      <p:sp>
        <p:nvSpPr>
          <p:cNvPr id="278533" name="Slide Number Placeholder 2">
            <a:extLst>
              <a:ext uri="{FF2B5EF4-FFF2-40B4-BE49-F238E27FC236}">
                <a16:creationId xmlns:a16="http://schemas.microsoft.com/office/drawing/2014/main" id="{6604B041-F023-4110-9550-70CC9CA5F6DD}"/>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FFC93035-116B-4E8C-A6BE-5F912A436C0D}" type="slidenum">
              <a:rPr lang="en-US" altLang="en-US" smtClean="0">
                <a:solidFill>
                  <a:srgbClr val="000000"/>
                </a:solidFill>
                <a:latin typeface="Garamond" panose="02020404030301010803" pitchFamily="18" charset="0"/>
              </a:rPr>
              <a:pPr/>
              <a:t>118</a:t>
            </a:fld>
            <a:endParaRPr lang="en-US" altLang="en-US">
              <a:solidFill>
                <a:srgbClr val="000000"/>
              </a:solidFill>
              <a:latin typeface="Garamond" panose="02020404030301010803" pitchFamily="18" charset="0"/>
            </a:endParaRPr>
          </a:p>
        </p:txBody>
      </p:sp>
    </p:spTree>
  </p:cSld>
  <p:clrMapOvr>
    <a:masterClrMapping/>
  </p:clrMapOvr>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7" name="Rectangle 2">
            <a:extLst>
              <a:ext uri="{FF2B5EF4-FFF2-40B4-BE49-F238E27FC236}">
                <a16:creationId xmlns:a16="http://schemas.microsoft.com/office/drawing/2014/main" id="{660C88D4-158B-4953-9BA3-143EA4D2752C}"/>
              </a:ext>
            </a:extLst>
          </p:cNvPr>
          <p:cNvSpPr>
            <a:spLocks noChangeArrowheads="1"/>
          </p:cNvSpPr>
          <p:nvPr>
            <p:custDataLst>
              <p:tags r:id="rId1"/>
            </p:custDataLst>
          </p:nvPr>
        </p:nvSpPr>
        <p:spPr bwMode="auto">
          <a:xfrm>
            <a:off x="533400" y="10668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buClrTx/>
              <a:buSzTx/>
              <a:buFontTx/>
              <a:buNone/>
            </a:pPr>
            <a:endParaRPr lang="en-US" altLang="en-US" sz="3200">
              <a:solidFill>
                <a:srgbClr val="000000"/>
              </a:solidFill>
              <a:latin typeface="Calibri" panose="020F0502020204030204" pitchFamily="34" charset="0"/>
            </a:endParaRPr>
          </a:p>
          <a:p>
            <a:pPr>
              <a:buClrTx/>
              <a:buSzTx/>
              <a:buFontTx/>
              <a:buNone/>
            </a:pPr>
            <a:endParaRPr lang="en-US" altLang="en-US" sz="3200">
              <a:solidFill>
                <a:srgbClr val="000000"/>
              </a:solidFill>
              <a:latin typeface="Calibri" panose="020F0502020204030204" pitchFamily="34" charset="0"/>
            </a:endParaRPr>
          </a:p>
          <a:p>
            <a:pPr>
              <a:buClrTx/>
              <a:buSzTx/>
              <a:buFontTx/>
              <a:buNone/>
            </a:pPr>
            <a:endParaRPr lang="en-US" altLang="en-US" sz="3200">
              <a:solidFill>
                <a:srgbClr val="000000"/>
              </a:solidFill>
              <a:latin typeface="Calibri" panose="020F0502020204030204" pitchFamily="34" charset="0"/>
            </a:endParaRPr>
          </a:p>
        </p:txBody>
      </p:sp>
      <p:sp>
        <p:nvSpPr>
          <p:cNvPr id="280578" name="Rectangle 3">
            <a:extLst>
              <a:ext uri="{FF2B5EF4-FFF2-40B4-BE49-F238E27FC236}">
                <a16:creationId xmlns:a16="http://schemas.microsoft.com/office/drawing/2014/main" id="{60C83B67-5458-4FC7-B467-B84D798B47E9}"/>
              </a:ext>
            </a:extLst>
          </p:cNvPr>
          <p:cNvSpPr>
            <a:spLocks noGrp="1" noChangeArrowheads="1"/>
          </p:cNvSpPr>
          <p:nvPr>
            <p:ph type="title"/>
            <p:custDataLst>
              <p:tags r:id="rId2"/>
            </p:custDataLst>
          </p:nvPr>
        </p:nvSpPr>
        <p:spPr>
          <a:xfrm>
            <a:off x="357188" y="0"/>
            <a:ext cx="7591425" cy="869950"/>
          </a:xfrm>
        </p:spPr>
        <p:txBody>
          <a:bodyPr/>
          <a:lstStyle/>
          <a:p>
            <a:pPr eaLnBrk="1" hangingPunct="1"/>
            <a:r>
              <a:rPr lang="en-US" altLang="en-US">
                <a:ea typeface="ＭＳ Ｐゴシック" panose="020B0600070205080204" pitchFamily="34" charset="-128"/>
              </a:rPr>
              <a:t>Single-Cycle Performance Example</a:t>
            </a:r>
          </a:p>
        </p:txBody>
      </p:sp>
      <p:sp>
        <p:nvSpPr>
          <p:cNvPr id="2" name="Content Placeholder 1">
            <a:extLst>
              <a:ext uri="{FF2B5EF4-FFF2-40B4-BE49-F238E27FC236}">
                <a16:creationId xmlns:a16="http://schemas.microsoft.com/office/drawing/2014/main" id="{1F27DAD3-6C26-8144-BAB5-58C2E4EEDBC3}"/>
              </a:ext>
            </a:extLst>
          </p:cNvPr>
          <p:cNvSpPr>
            <a:spLocks noGrp="1"/>
          </p:cNvSpPr>
          <p:nvPr>
            <p:ph idx="1"/>
          </p:nvPr>
        </p:nvSpPr>
        <p:spPr>
          <a:xfrm>
            <a:off x="228600" y="996950"/>
            <a:ext cx="8610600" cy="5194300"/>
          </a:xfrm>
        </p:spPr>
        <p:txBody>
          <a:bodyPr/>
          <a:lstStyle/>
          <a:p>
            <a:pPr eaLnBrk="1" hangingPunct="1">
              <a:defRPr/>
            </a:pPr>
            <a:r>
              <a:rPr lang="en-US" dirty="0">
                <a:cs typeface="Arial" panose="020B0604020202020204" pitchFamily="34" charset="0"/>
              </a:rPr>
              <a:t>Example:</a:t>
            </a:r>
          </a:p>
          <a:p>
            <a:pPr marL="457200" lvl="1" indent="0" eaLnBrk="1" hangingPunct="1">
              <a:buClr>
                <a:schemeClr val="accent1">
                  <a:lumMod val="75000"/>
                  <a:lumOff val="25000"/>
                </a:schemeClr>
              </a:buClr>
              <a:buFont typeface="Wingdings" panose="05000000000000000000" pitchFamily="2" charset="2"/>
              <a:buNone/>
              <a:defRPr/>
            </a:pPr>
            <a:r>
              <a:rPr lang="en-US" dirty="0"/>
              <a:t>For a program with 100 billion instructions executing on a single-cycle MIPS processor:</a:t>
            </a:r>
          </a:p>
          <a:p>
            <a:pPr marL="400050" lvl="1" indent="0" eaLnBrk="1" hangingPunct="1">
              <a:buClr>
                <a:schemeClr val="accent1">
                  <a:lumMod val="75000"/>
                  <a:lumOff val="25000"/>
                </a:schemeClr>
              </a:buClr>
              <a:buFont typeface="Wingdings" panose="05000000000000000000" pitchFamily="2" charset="2"/>
              <a:buNone/>
              <a:defRPr/>
            </a:pPr>
            <a:endParaRPr lang="en-US" dirty="0"/>
          </a:p>
          <a:p>
            <a:pPr marL="400050" lvl="1" indent="0" eaLnBrk="1" hangingPunct="1">
              <a:buClr>
                <a:schemeClr val="accent1">
                  <a:lumMod val="75000"/>
                  <a:lumOff val="25000"/>
                </a:schemeClr>
              </a:buClr>
              <a:buFont typeface="Wingdings" panose="05000000000000000000" pitchFamily="2" charset="2"/>
              <a:buNone/>
              <a:defRPr/>
            </a:pPr>
            <a:r>
              <a:rPr lang="en-US" sz="2400" b="1" i="1" dirty="0">
                <a:solidFill>
                  <a:srgbClr val="0432FF"/>
                </a:solidFill>
              </a:rPr>
              <a:t>Execution Time	</a:t>
            </a:r>
            <a:r>
              <a:rPr lang="en-US" sz="2400" dirty="0"/>
              <a:t>= # instructions x CPI x </a:t>
            </a:r>
            <a:r>
              <a:rPr lang="en-US" altLang="en-US" sz="2400" dirty="0">
                <a:ea typeface="ＭＳ Ｐゴシック" panose="020B0600070205080204" pitchFamily="34" charset="-128"/>
              </a:rPr>
              <a:t>T</a:t>
            </a:r>
            <a:r>
              <a:rPr lang="en-US" altLang="en-US" sz="2400" baseline="-25000" dirty="0">
                <a:ea typeface="ＭＳ Ｐゴシック" panose="020B0600070205080204" pitchFamily="34" charset="-128"/>
              </a:rPr>
              <a:t>c</a:t>
            </a:r>
            <a:endParaRPr lang="en-US" sz="2400" dirty="0"/>
          </a:p>
          <a:p>
            <a:pPr marL="400050" lvl="1" indent="0" eaLnBrk="1" hangingPunct="1">
              <a:buClr>
                <a:schemeClr val="accent1">
                  <a:lumMod val="75000"/>
                  <a:lumOff val="25000"/>
                </a:schemeClr>
              </a:buClr>
              <a:buFont typeface="Wingdings" panose="05000000000000000000" pitchFamily="2" charset="2"/>
              <a:buNone/>
              <a:defRPr/>
            </a:pPr>
            <a:r>
              <a:rPr lang="en-US" sz="2400" dirty="0"/>
              <a:t>		           	= (100 × 10</a:t>
            </a:r>
            <a:r>
              <a:rPr lang="en-US" sz="2400" baseline="30000" dirty="0"/>
              <a:t>9</a:t>
            </a:r>
            <a:r>
              <a:rPr lang="en-US" sz="2400" dirty="0"/>
              <a:t>)(1)(925  × 10</a:t>
            </a:r>
            <a:r>
              <a:rPr lang="en-US" sz="2400" baseline="30000" dirty="0"/>
              <a:t>-12</a:t>
            </a:r>
            <a:r>
              <a:rPr lang="en-US" sz="2400" dirty="0"/>
              <a:t> s)</a:t>
            </a:r>
          </a:p>
          <a:p>
            <a:pPr marL="400050" lvl="1" indent="0" eaLnBrk="1" hangingPunct="1">
              <a:buClr>
                <a:schemeClr val="accent1">
                  <a:lumMod val="75000"/>
                  <a:lumOff val="25000"/>
                </a:schemeClr>
              </a:buClr>
              <a:buFont typeface="Wingdings" panose="05000000000000000000" pitchFamily="2" charset="2"/>
              <a:buNone/>
              <a:defRPr/>
            </a:pPr>
            <a:r>
              <a:rPr lang="en-US" sz="2400" dirty="0"/>
              <a:t>		            	= 92.5 seconds	</a:t>
            </a:r>
          </a:p>
          <a:p>
            <a:pPr eaLnBrk="1" hangingPunct="1">
              <a:buClr>
                <a:schemeClr val="accent1">
                  <a:lumMod val="75000"/>
                  <a:lumOff val="25000"/>
                </a:schemeClr>
              </a:buClr>
              <a:buFont typeface="Wingdings 2" pitchFamily="18" charset="2"/>
              <a:buChar char="¢"/>
              <a:defRPr/>
            </a:pPr>
            <a:endParaRPr lang="de-CH" dirty="0"/>
          </a:p>
        </p:txBody>
      </p:sp>
      <p:sp>
        <p:nvSpPr>
          <p:cNvPr id="280580" name="Rectangle 4">
            <a:extLst>
              <a:ext uri="{FF2B5EF4-FFF2-40B4-BE49-F238E27FC236}">
                <a16:creationId xmlns:a16="http://schemas.microsoft.com/office/drawing/2014/main" id="{6E39FBDB-09D5-444F-B17E-83DB7D503E2F}"/>
              </a:ext>
            </a:extLst>
          </p:cNvPr>
          <p:cNvSpPr>
            <a:spLocks noChangeArrowheads="1"/>
          </p:cNvSpPr>
          <p:nvPr>
            <p:custDataLst>
              <p:tags r:id="rId3"/>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endParaRPr lang="de-DE" altLang="en-US" sz="1800">
              <a:solidFill>
                <a:srgbClr val="000000"/>
              </a:solidFill>
              <a:latin typeface="Verdana" panose="020B0604030504040204" pitchFamily="34" charset="0"/>
            </a:endParaRPr>
          </a:p>
        </p:txBody>
      </p:sp>
      <p:sp>
        <p:nvSpPr>
          <p:cNvPr id="280581" name="Slide Number Placeholder 2">
            <a:extLst>
              <a:ext uri="{FF2B5EF4-FFF2-40B4-BE49-F238E27FC236}">
                <a16:creationId xmlns:a16="http://schemas.microsoft.com/office/drawing/2014/main" id="{FC59A4FF-B931-443B-B8C2-A53EC1FA1169}"/>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963A57E-94EF-4AA2-B375-CD477B8931F5}" type="slidenum">
              <a:rPr lang="en-US" altLang="en-US" smtClean="0">
                <a:solidFill>
                  <a:srgbClr val="000000"/>
                </a:solidFill>
                <a:latin typeface="Garamond" panose="02020404030301010803" pitchFamily="18" charset="0"/>
              </a:rPr>
              <a:pPr/>
              <a:t>119</a:t>
            </a:fld>
            <a:endParaRPr lang="en-US" altLang="en-US">
              <a:solidFill>
                <a:srgbClr val="000000"/>
              </a:solidFill>
              <a:latin typeface="Garamond" panose="02020404030301010803" pitchFamily="18" charset="0"/>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Title 1">
            <a:extLst>
              <a:ext uri="{FF2B5EF4-FFF2-40B4-BE49-F238E27FC236}">
                <a16:creationId xmlns:a16="http://schemas.microsoft.com/office/drawing/2014/main" id="{360E44C5-DF52-4B44-A9F2-B73DAD7D9B65}"/>
              </a:ext>
            </a:extLst>
          </p:cNvPr>
          <p:cNvSpPr>
            <a:spLocks noGrp="1" noChangeArrowheads="1"/>
          </p:cNvSpPr>
          <p:nvPr>
            <p:ph type="title"/>
          </p:nvPr>
        </p:nvSpPr>
        <p:spPr/>
        <p:txBody>
          <a:bodyPr/>
          <a:lstStyle/>
          <a:p>
            <a:r>
              <a:rPr lang="en-US" altLang="en-US">
                <a:ea typeface="ＭＳ Ｐゴシック" panose="020B0600070205080204" pitchFamily="34" charset="-128"/>
              </a:rPr>
              <a:t>R-Type ALU</a:t>
            </a:r>
          </a:p>
        </p:txBody>
      </p:sp>
      <p:sp>
        <p:nvSpPr>
          <p:cNvPr id="161794" name="Content Placeholder 2">
            <a:extLst>
              <a:ext uri="{FF2B5EF4-FFF2-40B4-BE49-F238E27FC236}">
                <a16:creationId xmlns:a16="http://schemas.microsoft.com/office/drawing/2014/main" id="{9A0D8086-23B6-447B-8803-2A6A67296F09}"/>
              </a:ext>
            </a:extLst>
          </p:cNvPr>
          <p:cNvSpPr>
            <a:spLocks noGrp="1" noChangeArrowheads="1"/>
          </p:cNvSpPr>
          <p:nvPr>
            <p:ph idx="1"/>
          </p:nvPr>
        </p:nvSpPr>
        <p:spPr>
          <a:xfrm>
            <a:off x="228600" y="996950"/>
            <a:ext cx="8610600" cy="5194300"/>
          </a:xfrm>
        </p:spPr>
        <p:txBody>
          <a:bodyPr/>
          <a:lstStyle/>
          <a:p>
            <a:endParaRPr lang="en-US" altLang="en-US">
              <a:ea typeface="ＭＳ Ｐゴシック" panose="020B0600070205080204" pitchFamily="34" charset="-128"/>
            </a:endParaRPr>
          </a:p>
        </p:txBody>
      </p:sp>
      <p:sp>
        <p:nvSpPr>
          <p:cNvPr id="161795" name="Slide Number Placeholder 3">
            <a:extLst>
              <a:ext uri="{FF2B5EF4-FFF2-40B4-BE49-F238E27FC236}">
                <a16:creationId xmlns:a16="http://schemas.microsoft.com/office/drawing/2014/main" id="{2D3A00C2-1E06-4CC0-9DBF-0A5CE1A0DD74}"/>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58C7BAF2-4F80-4312-A880-C4079559B16C}" type="slidenum">
              <a:rPr lang="en-US" altLang="en-US" sz="1600" smtClean="0">
                <a:solidFill>
                  <a:srgbClr val="000000"/>
                </a:solidFill>
                <a:latin typeface="Garamond" panose="02020404030301010803" pitchFamily="18" charset="0"/>
              </a:rPr>
              <a:pPr eaLnBrk="1" hangingPunct="1">
                <a:spcBef>
                  <a:spcPct val="0"/>
                </a:spcBef>
                <a:buClrTx/>
                <a:buSzTx/>
                <a:buFontTx/>
                <a:buNone/>
              </a:pPr>
              <a:t>12</a:t>
            </a:fld>
            <a:endParaRPr lang="en-US" altLang="en-US" sz="1600">
              <a:solidFill>
                <a:srgbClr val="000000"/>
              </a:solidFill>
              <a:latin typeface="Garamond" panose="02020404030301010803" pitchFamily="18" charset="0"/>
            </a:endParaRPr>
          </a:p>
        </p:txBody>
      </p:sp>
      <p:pic>
        <p:nvPicPr>
          <p:cNvPr id="161796" name="Picture 3" descr="F0529">
            <a:extLst>
              <a:ext uri="{FF2B5EF4-FFF2-40B4-BE49-F238E27FC236}">
                <a16:creationId xmlns:a16="http://schemas.microsoft.com/office/drawing/2014/main" id="{D3513B9A-CB1B-499D-81C1-C5248ED9C5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1638" y="1600200"/>
            <a:ext cx="8437562" cy="501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1797" name="Text Box 4">
            <a:extLst>
              <a:ext uri="{FF2B5EF4-FFF2-40B4-BE49-F238E27FC236}">
                <a16:creationId xmlns:a16="http://schemas.microsoft.com/office/drawing/2014/main" id="{C76C456A-0EE0-4A1B-A43A-E4C988BCBEF5}"/>
              </a:ext>
            </a:extLst>
          </p:cNvPr>
          <p:cNvSpPr txBox="1">
            <a:spLocks noChangeArrowheads="1"/>
          </p:cNvSpPr>
          <p:nvPr/>
        </p:nvSpPr>
        <p:spPr bwMode="auto">
          <a:xfrm>
            <a:off x="7569200" y="2747963"/>
            <a:ext cx="12128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200">
                <a:solidFill>
                  <a:srgbClr val="FF9900"/>
                </a:solidFill>
                <a:latin typeface="Calibri" panose="020F0502020204030204" pitchFamily="34" charset="0"/>
              </a:rPr>
              <a:t>PCSrc</a:t>
            </a:r>
            <a:r>
              <a:rPr lang="en-US" altLang="en-US" sz="1200" baseline="-25000">
                <a:solidFill>
                  <a:srgbClr val="FF9900"/>
                </a:solidFill>
                <a:latin typeface="Calibri" panose="020F0502020204030204" pitchFamily="34" charset="0"/>
              </a:rPr>
              <a:t>2</a:t>
            </a:r>
            <a:r>
              <a:rPr lang="en-US" altLang="en-US" sz="1200">
                <a:solidFill>
                  <a:srgbClr val="FF9900"/>
                </a:solidFill>
                <a:latin typeface="Calibri" panose="020F0502020204030204" pitchFamily="34" charset="0"/>
              </a:rPr>
              <a:t>=Br Taken</a:t>
            </a:r>
            <a:endParaRPr lang="en-US" altLang="en-US" sz="1200" baseline="-25000">
              <a:solidFill>
                <a:srgbClr val="FF9900"/>
              </a:solidFill>
              <a:latin typeface="Calibri" panose="020F0502020204030204" pitchFamily="34" charset="0"/>
            </a:endParaRPr>
          </a:p>
        </p:txBody>
      </p:sp>
      <p:sp>
        <p:nvSpPr>
          <p:cNvPr id="161798" name="Text Box 5">
            <a:extLst>
              <a:ext uri="{FF2B5EF4-FFF2-40B4-BE49-F238E27FC236}">
                <a16:creationId xmlns:a16="http://schemas.microsoft.com/office/drawing/2014/main" id="{12F52F39-643A-4BC8-9D17-10D86354CC41}"/>
              </a:ext>
            </a:extLst>
          </p:cNvPr>
          <p:cNvSpPr txBox="1">
            <a:spLocks noChangeArrowheads="1"/>
          </p:cNvSpPr>
          <p:nvPr/>
        </p:nvSpPr>
        <p:spPr bwMode="auto">
          <a:xfrm>
            <a:off x="7302500" y="1573213"/>
            <a:ext cx="9985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r" eaLnBrk="1" hangingPunct="1">
              <a:spcBef>
                <a:spcPct val="0"/>
              </a:spcBef>
              <a:buClrTx/>
              <a:buSzTx/>
              <a:buFontTx/>
              <a:buNone/>
            </a:pPr>
            <a:r>
              <a:rPr lang="en-US" altLang="en-US" sz="1200">
                <a:solidFill>
                  <a:srgbClr val="FF9900"/>
                </a:solidFill>
                <a:latin typeface="Calibri" panose="020F0502020204030204" pitchFamily="34" charset="0"/>
              </a:rPr>
              <a:t>PCSrc</a:t>
            </a:r>
            <a:r>
              <a:rPr lang="en-US" altLang="en-US" sz="1200" baseline="-25000">
                <a:solidFill>
                  <a:srgbClr val="FF9900"/>
                </a:solidFill>
                <a:latin typeface="Calibri" panose="020F0502020204030204" pitchFamily="34" charset="0"/>
              </a:rPr>
              <a:t>1</a:t>
            </a:r>
            <a:r>
              <a:rPr lang="en-US" altLang="en-US" sz="1200">
                <a:solidFill>
                  <a:srgbClr val="FF9900"/>
                </a:solidFill>
                <a:latin typeface="Calibri" panose="020F0502020204030204" pitchFamily="34" charset="0"/>
              </a:rPr>
              <a:t>=Jump</a:t>
            </a:r>
            <a:endParaRPr lang="en-US" altLang="en-US" sz="1200" baseline="-25000">
              <a:solidFill>
                <a:srgbClr val="FF9900"/>
              </a:solidFill>
              <a:latin typeface="Calibri" panose="020F0502020204030204" pitchFamily="34" charset="0"/>
            </a:endParaRPr>
          </a:p>
        </p:txBody>
      </p:sp>
      <p:sp>
        <p:nvSpPr>
          <p:cNvPr id="161799" name="Text Box 6">
            <a:extLst>
              <a:ext uri="{FF2B5EF4-FFF2-40B4-BE49-F238E27FC236}">
                <a16:creationId xmlns:a16="http://schemas.microsoft.com/office/drawing/2014/main" id="{8793DA5C-E0E6-4F98-930F-A751CB2B4C5D}"/>
              </a:ext>
            </a:extLst>
          </p:cNvPr>
          <p:cNvSpPr txBox="1">
            <a:spLocks noChangeArrowheads="1"/>
          </p:cNvSpPr>
          <p:nvPr/>
        </p:nvSpPr>
        <p:spPr bwMode="auto">
          <a:xfrm>
            <a:off x="6240463" y="5719763"/>
            <a:ext cx="10858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200">
                <a:solidFill>
                  <a:srgbClr val="FF9900"/>
                </a:solidFill>
                <a:latin typeface="Calibri" panose="020F0502020204030204" pitchFamily="34" charset="0"/>
              </a:rPr>
              <a:t>ALU operation</a:t>
            </a:r>
          </a:p>
        </p:txBody>
      </p:sp>
      <p:sp>
        <p:nvSpPr>
          <p:cNvPr id="25" name="Text Box 15">
            <a:extLst>
              <a:ext uri="{FF2B5EF4-FFF2-40B4-BE49-F238E27FC236}">
                <a16:creationId xmlns:a16="http://schemas.microsoft.com/office/drawing/2014/main" id="{09F9F3F1-1A04-E445-897D-F10CAB7884D9}"/>
              </a:ext>
            </a:extLst>
          </p:cNvPr>
          <p:cNvSpPr txBox="1">
            <a:spLocks noChangeArrowheads="1"/>
          </p:cNvSpPr>
          <p:nvPr/>
        </p:nvSpPr>
        <p:spPr bwMode="auto">
          <a:xfrm>
            <a:off x="6410325" y="4592638"/>
            <a:ext cx="258763" cy="123825"/>
          </a:xfrm>
          <a:prstGeom prst="rect">
            <a:avLst/>
          </a:prstGeom>
          <a:solidFill>
            <a:srgbClr val="FFFFFF"/>
          </a:solidFill>
          <a:ln>
            <a:noFill/>
          </a:ln>
          <a:extLst>
            <a:ext uri="{91240B29-F687-4f45-9708-019B960494DF}"/>
          </a:extLst>
        </p:spPr>
        <p:txBody>
          <a:bodyPr wrap="none" lIns="0" tIns="0" rIns="0" bIns="0">
            <a:spAutoFit/>
          </a:bodyPr>
          <a:lstStyle>
            <a:lvl1pPr>
              <a:defRPr sz="2400" i="1">
                <a:solidFill>
                  <a:schemeClr val="accent1"/>
                </a:solidFill>
                <a:latin typeface="Comic Sans MS" charset="0"/>
                <a:ea typeface="ＭＳ Ｐゴシック" charset="0"/>
                <a:cs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sz="800" i="0" kern="0">
                <a:solidFill>
                  <a:srgbClr val="000000"/>
                </a:solidFill>
                <a:latin typeface="Calibri" charset="0"/>
              </a:rPr>
              <a:t>bcond</a:t>
            </a:r>
          </a:p>
        </p:txBody>
      </p:sp>
      <p:sp>
        <p:nvSpPr>
          <p:cNvPr id="26" name="Rectangle 16">
            <a:extLst>
              <a:ext uri="{FF2B5EF4-FFF2-40B4-BE49-F238E27FC236}">
                <a16:creationId xmlns:a16="http://schemas.microsoft.com/office/drawing/2014/main" id="{3D6B5CE4-BD72-7342-BE2A-B129EBAE9B07}"/>
              </a:ext>
            </a:extLst>
          </p:cNvPr>
          <p:cNvSpPr>
            <a:spLocks noChangeArrowheads="1"/>
          </p:cNvSpPr>
          <p:nvPr/>
        </p:nvSpPr>
        <p:spPr bwMode="auto">
          <a:xfrm>
            <a:off x="0" y="6477000"/>
            <a:ext cx="2590800" cy="346075"/>
          </a:xfrm>
          <a:prstGeom prst="rect">
            <a:avLst/>
          </a:prstGeom>
          <a:noFill/>
          <a:ln>
            <a:noFill/>
          </a:ln>
          <a:extLst>
            <a:ext uri="{909E8E84-426E-40dd-AFC4-6F175D3DCCD1}"/>
            <a:ext uri="{91240B29-F687-4f45-9708-019B960494DF}"/>
          </a:extLst>
        </p:spPr>
        <p:txBody>
          <a:bodyPr>
            <a:spAutoFit/>
          </a:bodyPr>
          <a:lstStyle/>
          <a:p>
            <a:pPr eaLnBrk="1" fontAlgn="auto" hangingPunct="1">
              <a:spcBef>
                <a:spcPct val="20000"/>
              </a:spcBef>
              <a:spcAft>
                <a:spcPts val="0"/>
              </a:spcAft>
              <a:buClr>
                <a:srgbClr val="063DE8"/>
              </a:buClr>
              <a:buSzPct val="70000"/>
              <a:buFont typeface="Wingdings" charset="0"/>
              <a:buNone/>
              <a:defRPr/>
            </a:pPr>
            <a:r>
              <a:rPr lang="en-US" sz="800" kern="0">
                <a:solidFill>
                  <a:srgbClr val="000000"/>
                </a:solidFill>
                <a:latin typeface="Calibri" charset="0"/>
                <a:ea typeface="ＭＳ Ｐゴシック" charset="0"/>
                <a:cs typeface="ＭＳ Ｐゴシック" charset="0"/>
              </a:rPr>
              <a:t>**Based on original figure from [P&amp;H CO&amp;D, COPYRIGHT 2004 Elsevier. ALL RIGHTS RESERVED.]</a:t>
            </a:r>
          </a:p>
        </p:txBody>
      </p:sp>
      <p:grpSp>
        <p:nvGrpSpPr>
          <p:cNvPr id="27" name="Group 18">
            <a:extLst>
              <a:ext uri="{FF2B5EF4-FFF2-40B4-BE49-F238E27FC236}">
                <a16:creationId xmlns:a16="http://schemas.microsoft.com/office/drawing/2014/main" id="{84AF4AA2-16A4-41E4-B1F8-AEBF881C75F2}"/>
              </a:ext>
            </a:extLst>
          </p:cNvPr>
          <p:cNvGrpSpPr>
            <a:grpSpLocks/>
          </p:cNvGrpSpPr>
          <p:nvPr/>
        </p:nvGrpSpPr>
        <p:grpSpPr bwMode="auto">
          <a:xfrm>
            <a:off x="3505200" y="2057400"/>
            <a:ext cx="5105400" cy="4125913"/>
            <a:chOff x="2208" y="1296"/>
            <a:chExt cx="3216" cy="2599"/>
          </a:xfrm>
        </p:grpSpPr>
        <p:sp>
          <p:nvSpPr>
            <p:cNvPr id="28" name="Line 7">
              <a:extLst>
                <a:ext uri="{FF2B5EF4-FFF2-40B4-BE49-F238E27FC236}">
                  <a16:creationId xmlns:a16="http://schemas.microsoft.com/office/drawing/2014/main" id="{8BC3D418-81F6-624A-A52C-3FFEA3A2ADF8}"/>
                </a:ext>
              </a:extLst>
            </p:cNvPr>
            <p:cNvSpPr>
              <a:spLocks noChangeShapeType="1"/>
            </p:cNvSpPr>
            <p:nvPr/>
          </p:nvSpPr>
          <p:spPr bwMode="auto">
            <a:xfrm flipV="1">
              <a:off x="2208" y="3072"/>
              <a:ext cx="144" cy="240"/>
            </a:xfrm>
            <a:prstGeom prst="line">
              <a:avLst/>
            </a:prstGeom>
            <a:noFill/>
            <a:ln w="76200">
              <a:solidFill>
                <a:srgbClr val="FC0128"/>
              </a:solidFill>
              <a:round/>
              <a:headEnd/>
              <a:tailEnd/>
            </a:ln>
            <a:extLst>
              <a:ext uri="{909E8E84-426E-40dd-AFC4-6F175D3DCCD1}"/>
            </a:extLst>
          </p:spPr>
          <p:txBody>
            <a:bodyPr wrap="none" anchor="ctr"/>
            <a:lstStyle/>
            <a:p>
              <a:pPr eaLnBrk="1" fontAlgn="auto" hangingPunct="1">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sp>
          <p:nvSpPr>
            <p:cNvPr id="29" name="Line 8">
              <a:extLst>
                <a:ext uri="{FF2B5EF4-FFF2-40B4-BE49-F238E27FC236}">
                  <a16:creationId xmlns:a16="http://schemas.microsoft.com/office/drawing/2014/main" id="{0D2064EF-F226-764A-8F13-6C68F8837605}"/>
                </a:ext>
              </a:extLst>
            </p:cNvPr>
            <p:cNvSpPr>
              <a:spLocks noChangeShapeType="1"/>
            </p:cNvSpPr>
            <p:nvPr/>
          </p:nvSpPr>
          <p:spPr bwMode="auto">
            <a:xfrm>
              <a:off x="3552" y="3024"/>
              <a:ext cx="192" cy="192"/>
            </a:xfrm>
            <a:prstGeom prst="line">
              <a:avLst/>
            </a:prstGeom>
            <a:noFill/>
            <a:ln w="76200">
              <a:solidFill>
                <a:srgbClr val="FC0128"/>
              </a:solidFill>
              <a:round/>
              <a:headEnd/>
              <a:tailEnd/>
            </a:ln>
            <a:extLst>
              <a:ext uri="{909E8E84-426E-40dd-AFC4-6F175D3DCCD1}"/>
            </a:extLst>
          </p:spPr>
          <p:txBody>
            <a:bodyPr wrap="none" anchor="ctr"/>
            <a:lstStyle/>
            <a:p>
              <a:pPr eaLnBrk="1" fontAlgn="auto" hangingPunct="1">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sp>
          <p:nvSpPr>
            <p:cNvPr id="30" name="Line 9">
              <a:extLst>
                <a:ext uri="{FF2B5EF4-FFF2-40B4-BE49-F238E27FC236}">
                  <a16:creationId xmlns:a16="http://schemas.microsoft.com/office/drawing/2014/main" id="{0F3247D0-6ACF-0743-AD37-2A2C1FCF7EF8}"/>
                </a:ext>
              </a:extLst>
            </p:cNvPr>
            <p:cNvSpPr>
              <a:spLocks noChangeShapeType="1"/>
            </p:cNvSpPr>
            <p:nvPr/>
          </p:nvSpPr>
          <p:spPr bwMode="auto">
            <a:xfrm flipV="1">
              <a:off x="5280" y="3216"/>
              <a:ext cx="144" cy="144"/>
            </a:xfrm>
            <a:prstGeom prst="line">
              <a:avLst/>
            </a:prstGeom>
            <a:noFill/>
            <a:ln w="76200">
              <a:solidFill>
                <a:srgbClr val="FC0128"/>
              </a:solidFill>
              <a:round/>
              <a:headEnd/>
              <a:tailEnd/>
            </a:ln>
            <a:extLst>
              <a:ext uri="{909E8E84-426E-40dd-AFC4-6F175D3DCCD1}"/>
            </a:extLst>
          </p:spPr>
          <p:txBody>
            <a:bodyPr wrap="none" anchor="ctr"/>
            <a:lstStyle/>
            <a:p>
              <a:pPr eaLnBrk="1" fontAlgn="auto" hangingPunct="1">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sp>
          <p:nvSpPr>
            <p:cNvPr id="31" name="Line 10">
              <a:extLst>
                <a:ext uri="{FF2B5EF4-FFF2-40B4-BE49-F238E27FC236}">
                  <a16:creationId xmlns:a16="http://schemas.microsoft.com/office/drawing/2014/main" id="{D353C8B5-2AE4-474D-87F1-759BD9D00375}"/>
                </a:ext>
              </a:extLst>
            </p:cNvPr>
            <p:cNvSpPr>
              <a:spLocks noChangeShapeType="1"/>
            </p:cNvSpPr>
            <p:nvPr/>
          </p:nvSpPr>
          <p:spPr bwMode="auto">
            <a:xfrm>
              <a:off x="4656" y="1296"/>
              <a:ext cx="192" cy="384"/>
            </a:xfrm>
            <a:prstGeom prst="line">
              <a:avLst/>
            </a:prstGeom>
            <a:noFill/>
            <a:ln w="76200">
              <a:solidFill>
                <a:srgbClr val="FC0128"/>
              </a:solidFill>
              <a:round/>
              <a:headEnd/>
              <a:tailEnd/>
            </a:ln>
            <a:extLst>
              <a:ext uri="{909E8E84-426E-40dd-AFC4-6F175D3DCCD1}"/>
            </a:extLst>
          </p:spPr>
          <p:txBody>
            <a:bodyPr wrap="none" anchor="ctr"/>
            <a:lstStyle/>
            <a:p>
              <a:pPr eaLnBrk="1" fontAlgn="auto" hangingPunct="1">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sp>
          <p:nvSpPr>
            <p:cNvPr id="32" name="Line 11">
              <a:extLst>
                <a:ext uri="{FF2B5EF4-FFF2-40B4-BE49-F238E27FC236}">
                  <a16:creationId xmlns:a16="http://schemas.microsoft.com/office/drawing/2014/main" id="{384C5076-A2E7-1049-B03F-7741D8A1D6EC}"/>
                </a:ext>
              </a:extLst>
            </p:cNvPr>
            <p:cNvSpPr>
              <a:spLocks noChangeShapeType="1"/>
            </p:cNvSpPr>
            <p:nvPr/>
          </p:nvSpPr>
          <p:spPr bwMode="auto">
            <a:xfrm flipV="1">
              <a:off x="5088" y="1440"/>
              <a:ext cx="144" cy="240"/>
            </a:xfrm>
            <a:prstGeom prst="line">
              <a:avLst/>
            </a:prstGeom>
            <a:noFill/>
            <a:ln w="76200">
              <a:solidFill>
                <a:srgbClr val="FC0128"/>
              </a:solidFill>
              <a:round/>
              <a:headEnd/>
              <a:tailEnd/>
            </a:ln>
            <a:extLst>
              <a:ext uri="{909E8E84-426E-40dd-AFC4-6F175D3DCCD1}"/>
            </a:extLst>
          </p:spPr>
          <p:txBody>
            <a:bodyPr wrap="none" anchor="ctr"/>
            <a:lstStyle/>
            <a:p>
              <a:pPr eaLnBrk="1" fontAlgn="auto" hangingPunct="1">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sp>
          <p:nvSpPr>
            <p:cNvPr id="33" name="Text Box 12">
              <a:extLst>
                <a:ext uri="{FF2B5EF4-FFF2-40B4-BE49-F238E27FC236}">
                  <a16:creationId xmlns:a16="http://schemas.microsoft.com/office/drawing/2014/main" id="{F7E4B4A9-91B8-8A4C-9EEA-0AA62859AA79}"/>
                </a:ext>
              </a:extLst>
            </p:cNvPr>
            <p:cNvSpPr txBox="1">
              <a:spLocks noChangeArrowheads="1"/>
            </p:cNvSpPr>
            <p:nvPr/>
          </p:nvSpPr>
          <p:spPr bwMode="auto">
            <a:xfrm>
              <a:off x="2805" y="2452"/>
              <a:ext cx="215" cy="291"/>
            </a:xfrm>
            <a:prstGeom prst="rect">
              <a:avLst/>
            </a:prstGeom>
            <a:noFill/>
            <a:ln>
              <a:noFill/>
            </a:ln>
            <a:extLst>
              <a:ext uri="{909E8E84-426E-40dd-AFC4-6F175D3DCCD1}"/>
              <a:ext uri="{91240B29-F687-4f45-9708-019B960494DF}"/>
            </a:extLst>
          </p:spPr>
          <p:txBody>
            <a:bodyPr wrap="none">
              <a:spAutoFit/>
            </a:bodyPr>
            <a:lstStyle>
              <a:lvl1pPr>
                <a:defRPr sz="2400" i="1">
                  <a:solidFill>
                    <a:schemeClr val="accent1"/>
                  </a:solidFill>
                  <a:latin typeface="Comic Sans MS" charset="0"/>
                  <a:ea typeface="ＭＳ Ｐゴシック" charset="0"/>
                  <a:cs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i="0" kern="0">
                  <a:solidFill>
                    <a:srgbClr val="FC0128"/>
                  </a:solidFill>
                  <a:latin typeface="Calibri" charset="0"/>
                </a:rPr>
                <a:t>1</a:t>
              </a:r>
            </a:p>
          </p:txBody>
        </p:sp>
        <p:sp>
          <p:nvSpPr>
            <p:cNvPr id="34" name="Text Box 13">
              <a:extLst>
                <a:ext uri="{FF2B5EF4-FFF2-40B4-BE49-F238E27FC236}">
                  <a16:creationId xmlns:a16="http://schemas.microsoft.com/office/drawing/2014/main" id="{8DE67E67-A0F9-5C4D-B1A9-EFE1A8F1F41E}"/>
                </a:ext>
              </a:extLst>
            </p:cNvPr>
            <p:cNvSpPr txBox="1">
              <a:spLocks noChangeArrowheads="1"/>
            </p:cNvSpPr>
            <p:nvPr/>
          </p:nvSpPr>
          <p:spPr bwMode="auto">
            <a:xfrm>
              <a:off x="4725" y="2596"/>
              <a:ext cx="215" cy="291"/>
            </a:xfrm>
            <a:prstGeom prst="rect">
              <a:avLst/>
            </a:prstGeom>
            <a:noFill/>
            <a:ln>
              <a:noFill/>
            </a:ln>
            <a:extLst>
              <a:ext uri="{909E8E84-426E-40dd-AFC4-6F175D3DCCD1}"/>
              <a:ext uri="{91240B29-F687-4f45-9708-019B960494DF}"/>
            </a:extLst>
          </p:spPr>
          <p:txBody>
            <a:bodyPr wrap="none">
              <a:spAutoFit/>
            </a:bodyPr>
            <a:lstStyle>
              <a:lvl1pPr>
                <a:defRPr sz="2400" i="1">
                  <a:solidFill>
                    <a:schemeClr val="accent1"/>
                  </a:solidFill>
                  <a:latin typeface="Comic Sans MS" charset="0"/>
                  <a:ea typeface="ＭＳ Ｐゴシック" charset="0"/>
                  <a:cs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i="0" kern="0">
                  <a:solidFill>
                    <a:srgbClr val="FC0128"/>
                  </a:solidFill>
                  <a:latin typeface="Calibri" charset="0"/>
                </a:rPr>
                <a:t>0</a:t>
              </a:r>
            </a:p>
          </p:txBody>
        </p:sp>
        <p:sp>
          <p:nvSpPr>
            <p:cNvPr id="35" name="Text Box 14">
              <a:extLst>
                <a:ext uri="{FF2B5EF4-FFF2-40B4-BE49-F238E27FC236}">
                  <a16:creationId xmlns:a16="http://schemas.microsoft.com/office/drawing/2014/main" id="{D1B4EA27-3701-4A4E-8063-AADD853DF93C}"/>
                </a:ext>
              </a:extLst>
            </p:cNvPr>
            <p:cNvSpPr txBox="1">
              <a:spLocks noChangeArrowheads="1"/>
            </p:cNvSpPr>
            <p:nvPr/>
          </p:nvSpPr>
          <p:spPr bwMode="auto">
            <a:xfrm>
              <a:off x="4708" y="3556"/>
              <a:ext cx="215" cy="291"/>
            </a:xfrm>
            <a:prstGeom prst="rect">
              <a:avLst/>
            </a:prstGeom>
            <a:noFill/>
            <a:ln>
              <a:noFill/>
            </a:ln>
            <a:extLst>
              <a:ext uri="{909E8E84-426E-40dd-AFC4-6F175D3DCCD1}"/>
              <a:ext uri="{91240B29-F687-4f45-9708-019B960494DF}"/>
            </a:extLst>
          </p:spPr>
          <p:txBody>
            <a:bodyPr wrap="none">
              <a:spAutoFit/>
            </a:bodyPr>
            <a:lstStyle>
              <a:lvl1pPr>
                <a:defRPr sz="2400" i="1">
                  <a:solidFill>
                    <a:schemeClr val="accent1"/>
                  </a:solidFill>
                  <a:latin typeface="Comic Sans MS" charset="0"/>
                  <a:ea typeface="ＭＳ Ｐゴシック" charset="0"/>
                  <a:cs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i="0" kern="0">
                  <a:solidFill>
                    <a:srgbClr val="FC0128"/>
                  </a:solidFill>
                  <a:latin typeface="Calibri" charset="0"/>
                </a:rPr>
                <a:t>0</a:t>
              </a:r>
            </a:p>
          </p:txBody>
        </p:sp>
        <p:sp>
          <p:nvSpPr>
            <p:cNvPr id="36" name="Text Box 17">
              <a:extLst>
                <a:ext uri="{FF2B5EF4-FFF2-40B4-BE49-F238E27FC236}">
                  <a16:creationId xmlns:a16="http://schemas.microsoft.com/office/drawing/2014/main" id="{CBCA728F-1B43-AE4A-8C26-A8696382546B}"/>
                </a:ext>
              </a:extLst>
            </p:cNvPr>
            <p:cNvSpPr txBox="1">
              <a:spLocks noChangeArrowheads="1"/>
            </p:cNvSpPr>
            <p:nvPr/>
          </p:nvSpPr>
          <p:spPr bwMode="auto">
            <a:xfrm>
              <a:off x="3507" y="3604"/>
              <a:ext cx="526" cy="291"/>
            </a:xfrm>
            <a:prstGeom prst="rect">
              <a:avLst/>
            </a:prstGeom>
            <a:noFill/>
            <a:ln>
              <a:noFill/>
            </a:ln>
            <a:extLst>
              <a:ext uri="{909E8E84-426E-40dd-AFC4-6F175D3DCCD1}"/>
              <a:ext uri="{91240B29-F687-4f45-9708-019B960494DF}"/>
            </a:extLst>
          </p:spPr>
          <p:txBody>
            <a:bodyPr wrap="none">
              <a:spAutoFit/>
            </a:bodyPr>
            <a:lstStyle>
              <a:lvl1pPr>
                <a:defRPr sz="2400" i="1">
                  <a:solidFill>
                    <a:schemeClr val="accent1"/>
                  </a:solidFill>
                  <a:latin typeface="Comic Sans MS" charset="0"/>
                  <a:ea typeface="ＭＳ Ｐゴシック" charset="0"/>
                  <a:cs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i="0" kern="0">
                  <a:solidFill>
                    <a:srgbClr val="FC0128"/>
                  </a:solidFill>
                  <a:latin typeface="Calibri" charset="0"/>
                </a:rPr>
                <a:t>funct</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5" name="Rectangle 3">
            <a:extLst>
              <a:ext uri="{FF2B5EF4-FFF2-40B4-BE49-F238E27FC236}">
                <a16:creationId xmlns:a16="http://schemas.microsoft.com/office/drawing/2014/main" id="{958AB485-A9C1-47EE-9E18-1D72360A0F79}"/>
              </a:ext>
            </a:extLst>
          </p:cNvPr>
          <p:cNvSpPr>
            <a:spLocks noGrp="1" noChangeArrowheads="1"/>
          </p:cNvSpPr>
          <p:nvPr>
            <p:ph type="title"/>
            <p:custDataLst>
              <p:tags r:id="rId1"/>
            </p:custDataLst>
          </p:nvPr>
        </p:nvSpPr>
        <p:spPr>
          <a:xfrm>
            <a:off x="357188" y="0"/>
            <a:ext cx="7591425" cy="869950"/>
          </a:xfrm>
        </p:spPr>
        <p:txBody>
          <a:bodyPr/>
          <a:lstStyle/>
          <a:p>
            <a:pPr eaLnBrk="1" hangingPunct="1"/>
            <a:r>
              <a:rPr lang="en-US" altLang="en-US">
                <a:ea typeface="ＭＳ Ｐゴシック" panose="020B0600070205080204" pitchFamily="34" charset="-128"/>
              </a:rPr>
              <a:t>Multi-Cycle Performance: CPI</a:t>
            </a:r>
          </a:p>
        </p:txBody>
      </p:sp>
      <p:sp>
        <p:nvSpPr>
          <p:cNvPr id="2" name="Content Placeholder 1">
            <a:extLst>
              <a:ext uri="{FF2B5EF4-FFF2-40B4-BE49-F238E27FC236}">
                <a16:creationId xmlns:a16="http://schemas.microsoft.com/office/drawing/2014/main" id="{D5860049-6E0B-184E-89C5-52B0C312F011}"/>
              </a:ext>
            </a:extLst>
          </p:cNvPr>
          <p:cNvSpPr>
            <a:spLocks noGrp="1"/>
          </p:cNvSpPr>
          <p:nvPr>
            <p:ph idx="1"/>
          </p:nvPr>
        </p:nvSpPr>
        <p:spPr>
          <a:xfrm>
            <a:off x="228600" y="996950"/>
            <a:ext cx="8610600" cy="5194300"/>
          </a:xfrm>
        </p:spPr>
        <p:txBody>
          <a:bodyPr/>
          <a:lstStyle/>
          <a:p>
            <a:pPr>
              <a:defRPr/>
            </a:pPr>
            <a:r>
              <a:rPr lang="de-CH" dirty="0" err="1">
                <a:ea typeface="ＭＳ Ｐゴシック" panose="020B0600070205080204" pitchFamily="34" charset="-128"/>
              </a:rPr>
              <a:t>Instructions</a:t>
            </a:r>
            <a:r>
              <a:rPr lang="de-CH" dirty="0">
                <a:ea typeface="ＭＳ Ｐゴシック" panose="020B0600070205080204" pitchFamily="34" charset="-128"/>
              </a:rPr>
              <a:t> </a:t>
            </a:r>
            <a:r>
              <a:rPr lang="de-CH" dirty="0" err="1">
                <a:ea typeface="ＭＳ Ｐゴシック" panose="020B0600070205080204" pitchFamily="34" charset="-128"/>
              </a:rPr>
              <a:t>take</a:t>
            </a:r>
            <a:r>
              <a:rPr lang="de-CH" dirty="0">
                <a:ea typeface="ＭＳ Ｐゴシック" panose="020B0600070205080204" pitchFamily="34" charset="-128"/>
              </a:rPr>
              <a:t> different </a:t>
            </a:r>
            <a:r>
              <a:rPr lang="de-CH" dirty="0" err="1">
                <a:ea typeface="ＭＳ Ｐゴシック" panose="020B0600070205080204" pitchFamily="34" charset="-128"/>
              </a:rPr>
              <a:t>number</a:t>
            </a:r>
            <a:r>
              <a:rPr lang="de-CH" dirty="0">
                <a:ea typeface="ＭＳ Ｐゴシック" panose="020B0600070205080204" pitchFamily="34" charset="-128"/>
              </a:rPr>
              <a:t> </a:t>
            </a:r>
            <a:r>
              <a:rPr lang="de-CH" dirty="0" err="1">
                <a:ea typeface="ＭＳ Ｐゴシック" panose="020B0600070205080204" pitchFamily="34" charset="-128"/>
              </a:rPr>
              <a:t>of</a:t>
            </a:r>
            <a:r>
              <a:rPr lang="de-CH" dirty="0">
                <a:ea typeface="ＭＳ Ｐゴシック" panose="020B0600070205080204" pitchFamily="34" charset="-128"/>
              </a:rPr>
              <a:t> </a:t>
            </a:r>
            <a:r>
              <a:rPr lang="de-CH" dirty="0" err="1">
                <a:ea typeface="ＭＳ Ｐゴシック" panose="020B0600070205080204" pitchFamily="34" charset="-128"/>
              </a:rPr>
              <a:t>cycles</a:t>
            </a:r>
            <a:r>
              <a:rPr lang="de-CH" dirty="0">
                <a:ea typeface="ＭＳ Ｐゴシック" panose="020B0600070205080204" pitchFamily="34" charset="-128"/>
              </a:rPr>
              <a:t>:</a:t>
            </a:r>
          </a:p>
          <a:p>
            <a:pPr lvl="1" eaLnBrk="1" hangingPunct="1">
              <a:defRPr/>
            </a:pPr>
            <a:r>
              <a:rPr lang="de-CH" dirty="0">
                <a:ea typeface="ＭＳ Ｐゴシック" panose="020B0600070205080204" pitchFamily="34" charset="-128"/>
              </a:rPr>
              <a:t>3 </a:t>
            </a:r>
            <a:r>
              <a:rPr lang="de-CH" dirty="0" err="1">
                <a:ea typeface="ＭＳ Ｐゴシック" panose="020B0600070205080204" pitchFamily="34" charset="-128"/>
              </a:rPr>
              <a:t>cycles</a:t>
            </a:r>
            <a:r>
              <a:rPr lang="de-CH" dirty="0">
                <a:ea typeface="ＭＳ Ｐゴシック" panose="020B0600070205080204" pitchFamily="34" charset="-128"/>
              </a:rPr>
              <a:t>: 	</a:t>
            </a:r>
            <a:r>
              <a:rPr lang="de-CH" dirty="0" err="1">
                <a:latin typeface="Courier" charset="0"/>
                <a:ea typeface="Courier" charset="0"/>
                <a:cs typeface="Courier" charset="0"/>
              </a:rPr>
              <a:t>beq</a:t>
            </a:r>
            <a:r>
              <a:rPr lang="de-CH" dirty="0">
                <a:latin typeface="Courier" charset="0"/>
                <a:ea typeface="Courier" charset="0"/>
                <a:cs typeface="Courier" charset="0"/>
              </a:rPr>
              <a:t>, j</a:t>
            </a:r>
          </a:p>
          <a:p>
            <a:pPr lvl="1" eaLnBrk="1" hangingPunct="1">
              <a:defRPr/>
            </a:pPr>
            <a:r>
              <a:rPr lang="de-CH" dirty="0">
                <a:ea typeface="ＭＳ Ｐゴシック" panose="020B0600070205080204" pitchFamily="34" charset="-128"/>
              </a:rPr>
              <a:t>4 </a:t>
            </a:r>
            <a:r>
              <a:rPr lang="de-CH" dirty="0" err="1">
                <a:ea typeface="ＭＳ Ｐゴシック" panose="020B0600070205080204" pitchFamily="34" charset="-128"/>
              </a:rPr>
              <a:t>cycles</a:t>
            </a:r>
            <a:r>
              <a:rPr lang="de-CH" dirty="0">
                <a:ea typeface="ＭＳ Ｐゴシック" panose="020B0600070205080204" pitchFamily="34" charset="-128"/>
              </a:rPr>
              <a:t>: 	</a:t>
            </a:r>
            <a:r>
              <a:rPr lang="de-CH" dirty="0">
                <a:latin typeface="Courier" charset="0"/>
                <a:ea typeface="Courier" charset="0"/>
                <a:cs typeface="Courier" charset="0"/>
              </a:rPr>
              <a:t>R-Type, </a:t>
            </a:r>
            <a:r>
              <a:rPr lang="de-CH" dirty="0" err="1">
                <a:latin typeface="Courier" charset="0"/>
                <a:ea typeface="Courier" charset="0"/>
                <a:cs typeface="Courier" charset="0"/>
              </a:rPr>
              <a:t>sw</a:t>
            </a:r>
            <a:r>
              <a:rPr lang="de-CH" dirty="0">
                <a:latin typeface="Courier" charset="0"/>
                <a:ea typeface="Courier" charset="0"/>
                <a:cs typeface="Courier" charset="0"/>
              </a:rPr>
              <a:t>, </a:t>
            </a:r>
            <a:r>
              <a:rPr lang="de-CH" dirty="0" err="1">
                <a:latin typeface="Courier" charset="0"/>
                <a:ea typeface="Courier" charset="0"/>
                <a:cs typeface="Courier" charset="0"/>
              </a:rPr>
              <a:t>addi</a:t>
            </a:r>
            <a:endParaRPr lang="de-CH" dirty="0">
              <a:latin typeface="Courier" charset="0"/>
              <a:ea typeface="Courier" charset="0"/>
              <a:cs typeface="Courier" charset="0"/>
            </a:endParaRPr>
          </a:p>
          <a:p>
            <a:pPr lvl="1" eaLnBrk="1" hangingPunct="1">
              <a:defRPr/>
            </a:pPr>
            <a:r>
              <a:rPr lang="de-CH" dirty="0">
                <a:ea typeface="ＭＳ Ｐゴシック" panose="020B0600070205080204" pitchFamily="34" charset="-128"/>
              </a:rPr>
              <a:t>5 </a:t>
            </a:r>
            <a:r>
              <a:rPr lang="de-CH" dirty="0" err="1">
                <a:ea typeface="ＭＳ Ｐゴシック" panose="020B0600070205080204" pitchFamily="34" charset="-128"/>
              </a:rPr>
              <a:t>cycles</a:t>
            </a:r>
            <a:r>
              <a:rPr lang="de-CH" dirty="0">
                <a:ea typeface="ＭＳ Ｐゴシック" panose="020B0600070205080204" pitchFamily="34" charset="-128"/>
              </a:rPr>
              <a:t>: 	</a:t>
            </a:r>
            <a:r>
              <a:rPr lang="de-CH" dirty="0" err="1">
                <a:latin typeface="Courier" charset="0"/>
                <a:ea typeface="Courier" charset="0"/>
                <a:cs typeface="Courier" charset="0"/>
              </a:rPr>
              <a:t>lw</a:t>
            </a:r>
            <a:endParaRPr lang="de-CH" dirty="0">
              <a:latin typeface="Courier" charset="0"/>
              <a:ea typeface="Courier" charset="0"/>
              <a:cs typeface="Courier" charset="0"/>
            </a:endParaRPr>
          </a:p>
          <a:p>
            <a:pPr>
              <a:defRPr/>
            </a:pPr>
            <a:r>
              <a:rPr lang="de-CH" dirty="0">
                <a:ea typeface="ＭＳ Ｐゴシック" panose="020B0600070205080204" pitchFamily="34" charset="-128"/>
              </a:rPr>
              <a:t>CPI </a:t>
            </a:r>
            <a:r>
              <a:rPr lang="de-CH" dirty="0" err="1">
                <a:ea typeface="ＭＳ Ｐゴシック" panose="020B0600070205080204" pitchFamily="34" charset="-128"/>
              </a:rPr>
              <a:t>is</a:t>
            </a:r>
            <a:r>
              <a:rPr lang="de-CH" dirty="0">
                <a:ea typeface="ＭＳ Ｐゴシック" panose="020B0600070205080204" pitchFamily="34" charset="-128"/>
              </a:rPr>
              <a:t> </a:t>
            </a:r>
            <a:r>
              <a:rPr lang="de-CH" dirty="0" err="1">
                <a:ea typeface="ＭＳ Ｐゴシック" panose="020B0600070205080204" pitchFamily="34" charset="-128"/>
              </a:rPr>
              <a:t>weighted</a:t>
            </a:r>
            <a:r>
              <a:rPr lang="de-CH" dirty="0">
                <a:ea typeface="ＭＳ Ｐゴシック" panose="020B0600070205080204" pitchFamily="34" charset="-128"/>
              </a:rPr>
              <a:t> </a:t>
            </a:r>
            <a:r>
              <a:rPr lang="de-CH" dirty="0" err="1">
                <a:ea typeface="ＭＳ Ｐゴシック" panose="020B0600070205080204" pitchFamily="34" charset="-128"/>
              </a:rPr>
              <a:t>average</a:t>
            </a:r>
            <a:r>
              <a:rPr lang="de-CH" dirty="0">
                <a:ea typeface="ＭＳ Ｐゴシック" panose="020B0600070205080204" pitchFamily="34" charset="-128"/>
              </a:rPr>
              <a:t>, e.g. SPECINT2000 </a:t>
            </a:r>
            <a:r>
              <a:rPr lang="de-CH" dirty="0" err="1">
                <a:ea typeface="ＭＳ Ｐゴシック" panose="020B0600070205080204" pitchFamily="34" charset="-128"/>
              </a:rPr>
              <a:t>benchmark</a:t>
            </a:r>
            <a:r>
              <a:rPr lang="de-CH" dirty="0">
                <a:ea typeface="ＭＳ Ｐゴシック" panose="020B0600070205080204" pitchFamily="34" charset="-128"/>
              </a:rPr>
              <a:t>: </a:t>
            </a:r>
          </a:p>
          <a:p>
            <a:pPr lvl="1" eaLnBrk="1" hangingPunct="1">
              <a:defRPr/>
            </a:pPr>
            <a:r>
              <a:rPr lang="de-CH" dirty="0">
                <a:ea typeface="ＭＳ Ｐゴシック" panose="020B0600070205080204" pitchFamily="34" charset="-128"/>
              </a:rPr>
              <a:t>25% 	</a:t>
            </a:r>
            <a:r>
              <a:rPr lang="de-CH" dirty="0" err="1">
                <a:ea typeface="ＭＳ Ｐゴシック" panose="020B0600070205080204" pitchFamily="34" charset="-128"/>
              </a:rPr>
              <a:t>loads</a:t>
            </a:r>
            <a:endParaRPr lang="de-CH" dirty="0">
              <a:ea typeface="ＭＳ Ｐゴシック" panose="020B0600070205080204" pitchFamily="34" charset="-128"/>
            </a:endParaRPr>
          </a:p>
          <a:p>
            <a:pPr lvl="1" eaLnBrk="1" hangingPunct="1">
              <a:defRPr/>
            </a:pPr>
            <a:r>
              <a:rPr lang="de-CH" dirty="0">
                <a:ea typeface="ＭＳ Ｐゴシック" panose="020B0600070205080204" pitchFamily="34" charset="-128"/>
              </a:rPr>
              <a:t>10% 	</a:t>
            </a:r>
            <a:r>
              <a:rPr lang="de-CH" dirty="0" err="1">
                <a:ea typeface="ＭＳ Ｐゴシック" panose="020B0600070205080204" pitchFamily="34" charset="-128"/>
              </a:rPr>
              <a:t>stores</a:t>
            </a:r>
            <a:r>
              <a:rPr lang="de-CH" dirty="0">
                <a:ea typeface="ＭＳ Ｐゴシック" panose="020B0600070205080204" pitchFamily="34" charset="-128"/>
              </a:rPr>
              <a:t> </a:t>
            </a:r>
          </a:p>
          <a:p>
            <a:pPr lvl="1" eaLnBrk="1" hangingPunct="1">
              <a:defRPr/>
            </a:pPr>
            <a:r>
              <a:rPr lang="de-CH" dirty="0">
                <a:ea typeface="ＭＳ Ｐゴシック" panose="020B0600070205080204" pitchFamily="34" charset="-128"/>
              </a:rPr>
              <a:t>11% 	</a:t>
            </a:r>
            <a:r>
              <a:rPr lang="de-CH" dirty="0" err="1">
                <a:ea typeface="ＭＳ Ｐゴシック" panose="020B0600070205080204" pitchFamily="34" charset="-128"/>
              </a:rPr>
              <a:t>branches</a:t>
            </a:r>
            <a:endParaRPr lang="de-CH" dirty="0">
              <a:ea typeface="ＭＳ Ｐゴシック" panose="020B0600070205080204" pitchFamily="34" charset="-128"/>
            </a:endParaRPr>
          </a:p>
          <a:p>
            <a:pPr lvl="1" eaLnBrk="1" hangingPunct="1">
              <a:defRPr/>
            </a:pPr>
            <a:r>
              <a:rPr lang="de-CH" dirty="0">
                <a:ea typeface="ＭＳ Ｐゴシック" panose="020B0600070205080204" pitchFamily="34" charset="-128"/>
              </a:rPr>
              <a:t>2% 	</a:t>
            </a:r>
            <a:r>
              <a:rPr lang="de-CH" dirty="0" err="1">
                <a:ea typeface="ＭＳ Ｐゴシック" panose="020B0600070205080204" pitchFamily="34" charset="-128"/>
              </a:rPr>
              <a:t>jumps</a:t>
            </a:r>
            <a:endParaRPr lang="de-CH" dirty="0">
              <a:ea typeface="ＭＳ Ｐゴシック" panose="020B0600070205080204" pitchFamily="34" charset="-128"/>
            </a:endParaRPr>
          </a:p>
          <a:p>
            <a:pPr lvl="1" eaLnBrk="1" hangingPunct="1">
              <a:defRPr/>
            </a:pPr>
            <a:r>
              <a:rPr lang="de-CH" dirty="0">
                <a:ea typeface="ＭＳ Ｐゴシック" panose="020B0600070205080204" pitchFamily="34" charset="-128"/>
              </a:rPr>
              <a:t>52% 	R-type</a:t>
            </a:r>
          </a:p>
          <a:p>
            <a:pPr lvl="1" eaLnBrk="1" hangingPunct="1">
              <a:defRPr/>
            </a:pPr>
            <a:endParaRPr lang="de-CH" dirty="0">
              <a:ea typeface="ＭＳ Ｐゴシック" panose="020B0600070205080204" pitchFamily="34" charset="-128"/>
            </a:endParaRPr>
          </a:p>
          <a:p>
            <a:pPr>
              <a:defRPr/>
            </a:pPr>
            <a:r>
              <a:rPr lang="de-CH" i="1" dirty="0">
                <a:solidFill>
                  <a:srgbClr val="0432FF"/>
                </a:solidFill>
                <a:ea typeface="ＭＳ Ｐゴシック" panose="020B0600070205080204" pitchFamily="34" charset="-128"/>
              </a:rPr>
              <a:t>Average CPI</a:t>
            </a:r>
            <a:r>
              <a:rPr lang="de-CH" dirty="0">
                <a:ea typeface="ＭＳ Ｐゴシック" panose="020B0600070205080204" pitchFamily="34" charset="-128"/>
              </a:rPr>
              <a:t> = (0.11 + 0.02) 3 +(0.52 + 0.10) 4 +(0.25) 5 </a:t>
            </a:r>
            <a:br>
              <a:rPr lang="de-CH" dirty="0">
                <a:ea typeface="ＭＳ Ｐゴシック" panose="020B0600070205080204" pitchFamily="34" charset="-128"/>
              </a:rPr>
            </a:br>
            <a:r>
              <a:rPr lang="de-CH" dirty="0">
                <a:ea typeface="ＭＳ Ｐゴシック" panose="020B0600070205080204" pitchFamily="34" charset="-128"/>
              </a:rPr>
              <a:t>		  = 4.12</a:t>
            </a:r>
          </a:p>
          <a:p>
            <a:pPr eaLnBrk="1" hangingPunct="1">
              <a:buClr>
                <a:schemeClr val="accent1">
                  <a:lumMod val="75000"/>
                  <a:lumOff val="25000"/>
                </a:schemeClr>
              </a:buClr>
              <a:buFont typeface="Wingdings 2" pitchFamily="18" charset="2"/>
              <a:buChar char="¢"/>
              <a:defRPr/>
            </a:pPr>
            <a:endParaRPr lang="de-CH" dirty="0">
              <a:ea typeface="+mn-ea"/>
              <a:cs typeface="+mn-cs"/>
            </a:endParaRPr>
          </a:p>
        </p:txBody>
      </p:sp>
      <p:sp>
        <p:nvSpPr>
          <p:cNvPr id="282627" name="Rectangle 2">
            <a:extLst>
              <a:ext uri="{FF2B5EF4-FFF2-40B4-BE49-F238E27FC236}">
                <a16:creationId xmlns:a16="http://schemas.microsoft.com/office/drawing/2014/main" id="{1B840D48-E84B-45E7-90EA-E955AE59C7FB}"/>
              </a:ext>
            </a:extLst>
          </p:cNvPr>
          <p:cNvSpPr>
            <a:spLocks noChangeArrowheads="1"/>
          </p:cNvSpPr>
          <p:nvPr>
            <p:custDataLst>
              <p:tags r:id="rId2"/>
            </p:custDataLst>
          </p:nvPr>
        </p:nvSpPr>
        <p:spPr bwMode="auto">
          <a:xfrm>
            <a:off x="533400" y="10668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buClrTx/>
              <a:buSzTx/>
              <a:buFontTx/>
              <a:buNone/>
            </a:pPr>
            <a:endParaRPr lang="en-US" altLang="en-US" sz="3200">
              <a:solidFill>
                <a:srgbClr val="000000"/>
              </a:solidFill>
              <a:latin typeface="Calibri" panose="020F0502020204030204" pitchFamily="34" charset="0"/>
            </a:endParaRPr>
          </a:p>
          <a:p>
            <a:pPr>
              <a:buClrTx/>
              <a:buSzTx/>
              <a:buFontTx/>
              <a:buNone/>
            </a:pPr>
            <a:endParaRPr lang="en-US" altLang="en-US" sz="3200">
              <a:solidFill>
                <a:srgbClr val="000000"/>
              </a:solidFill>
              <a:latin typeface="Calibri" panose="020F0502020204030204" pitchFamily="34" charset="0"/>
            </a:endParaRPr>
          </a:p>
          <a:p>
            <a:pPr>
              <a:buClrTx/>
              <a:buSzTx/>
              <a:buFontTx/>
              <a:buNone/>
            </a:pPr>
            <a:endParaRPr lang="en-US" altLang="en-US" sz="3200">
              <a:solidFill>
                <a:srgbClr val="000000"/>
              </a:solidFill>
              <a:latin typeface="Calibri" panose="020F0502020204030204" pitchFamily="34" charset="0"/>
            </a:endParaRPr>
          </a:p>
        </p:txBody>
      </p:sp>
      <p:sp>
        <p:nvSpPr>
          <p:cNvPr id="282628" name="Rectangle 4">
            <a:extLst>
              <a:ext uri="{FF2B5EF4-FFF2-40B4-BE49-F238E27FC236}">
                <a16:creationId xmlns:a16="http://schemas.microsoft.com/office/drawing/2014/main" id="{E7A5AB68-FED3-48B5-AEA5-F36CDC9D7648}"/>
              </a:ext>
            </a:extLst>
          </p:cNvPr>
          <p:cNvSpPr>
            <a:spLocks noChangeArrowheads="1"/>
          </p:cNvSpPr>
          <p:nvPr>
            <p:custDataLst>
              <p:tags r:id="rId3"/>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endParaRPr lang="de-DE" altLang="en-US" sz="1800">
              <a:solidFill>
                <a:srgbClr val="000000"/>
              </a:solidFill>
              <a:latin typeface="Verdana" panose="020B0604030504040204" pitchFamily="34" charset="0"/>
            </a:endParaRPr>
          </a:p>
        </p:txBody>
      </p:sp>
      <p:sp>
        <p:nvSpPr>
          <p:cNvPr id="6" name="Rectangle 5">
            <a:extLst>
              <a:ext uri="{FF2B5EF4-FFF2-40B4-BE49-F238E27FC236}">
                <a16:creationId xmlns:a16="http://schemas.microsoft.com/office/drawing/2014/main" id="{86FE6765-F2D2-014C-A2AD-77150040F05E}"/>
              </a:ext>
            </a:extLst>
          </p:cNvPr>
          <p:cNvSpPr/>
          <p:nvPr/>
        </p:nvSpPr>
        <p:spPr>
          <a:xfrm>
            <a:off x="914400" y="2209800"/>
            <a:ext cx="2647950" cy="452438"/>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solidFill>
                <a:srgbClr val="FFFFFF"/>
              </a:solidFill>
              <a:latin typeface="Calibri"/>
            </a:endParaRPr>
          </a:p>
        </p:txBody>
      </p:sp>
      <p:sp>
        <p:nvSpPr>
          <p:cNvPr id="3" name="TextBox 2">
            <a:extLst>
              <a:ext uri="{FF2B5EF4-FFF2-40B4-BE49-F238E27FC236}">
                <a16:creationId xmlns:a16="http://schemas.microsoft.com/office/drawing/2014/main" id="{5128D35C-789D-4C6F-B00B-B44CCAB74F1D}"/>
              </a:ext>
            </a:extLst>
          </p:cNvPr>
          <p:cNvSpPr txBox="1">
            <a:spLocks noChangeArrowheads="1"/>
          </p:cNvSpPr>
          <p:nvPr/>
        </p:nvSpPr>
        <p:spPr bwMode="auto">
          <a:xfrm>
            <a:off x="3562350" y="2209800"/>
            <a:ext cx="13906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b="1">
                <a:solidFill>
                  <a:srgbClr val="FF0000"/>
                </a:solidFill>
                <a:latin typeface="Calibri" panose="020F0502020204030204" pitchFamily="34" charset="0"/>
              </a:rPr>
              <a:t>Realistic?</a:t>
            </a:r>
          </a:p>
        </p:txBody>
      </p:sp>
      <p:sp>
        <p:nvSpPr>
          <p:cNvPr id="282631" name="Slide Number Placeholder 3">
            <a:extLst>
              <a:ext uri="{FF2B5EF4-FFF2-40B4-BE49-F238E27FC236}">
                <a16:creationId xmlns:a16="http://schemas.microsoft.com/office/drawing/2014/main" id="{96ADF873-A8A3-45AD-914A-517061542DE5}"/>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C9B6E05F-8E41-4C8D-B9EA-1F05E4565E38}" type="slidenum">
              <a:rPr lang="en-US" altLang="en-US" smtClean="0">
                <a:solidFill>
                  <a:srgbClr val="000000"/>
                </a:solidFill>
                <a:latin typeface="Garamond" panose="02020404030301010803" pitchFamily="18" charset="0"/>
              </a:rPr>
              <a:pPr/>
              <a:t>120</a:t>
            </a:fld>
            <a:endParaRPr lang="en-US" altLang="en-US">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Rectangle 3">
            <a:extLst>
              <a:ext uri="{FF2B5EF4-FFF2-40B4-BE49-F238E27FC236}">
                <a16:creationId xmlns:a16="http://schemas.microsoft.com/office/drawing/2014/main" id="{450FA9DE-88DC-4B92-9264-B4BC0D71DFCA}"/>
              </a:ext>
            </a:extLst>
          </p:cNvPr>
          <p:cNvSpPr>
            <a:spLocks noGrp="1" noChangeArrowheads="1"/>
          </p:cNvSpPr>
          <p:nvPr>
            <p:ph type="title"/>
            <p:custDataLst>
              <p:tags r:id="rId2"/>
            </p:custDataLst>
          </p:nvPr>
        </p:nvSpPr>
        <p:spPr>
          <a:xfrm>
            <a:off x="357188" y="0"/>
            <a:ext cx="7591425" cy="914400"/>
          </a:xfrm>
        </p:spPr>
        <p:txBody>
          <a:bodyPr/>
          <a:lstStyle/>
          <a:p>
            <a:pPr eaLnBrk="1" hangingPunct="1"/>
            <a:r>
              <a:rPr lang="en-US" altLang="en-US">
                <a:latin typeface="Garamond" panose="02020404030301010803" pitchFamily="18" charset="0"/>
                <a:ea typeface="ＭＳ Ｐゴシック" panose="020B0600070205080204" pitchFamily="34" charset="-128"/>
              </a:rPr>
              <a:t>Multi-cycle Performance: Cycle Time</a:t>
            </a:r>
          </a:p>
        </p:txBody>
      </p:sp>
      <p:sp>
        <p:nvSpPr>
          <p:cNvPr id="2" name="Content Placeholder 1">
            <a:extLst>
              <a:ext uri="{FF2B5EF4-FFF2-40B4-BE49-F238E27FC236}">
                <a16:creationId xmlns:a16="http://schemas.microsoft.com/office/drawing/2014/main" id="{CC99781B-FC12-114A-A601-19B612C87F21}"/>
              </a:ext>
            </a:extLst>
          </p:cNvPr>
          <p:cNvSpPr>
            <a:spLocks noGrp="1"/>
          </p:cNvSpPr>
          <p:nvPr>
            <p:ph idx="1"/>
          </p:nvPr>
        </p:nvSpPr>
        <p:spPr>
          <a:xfrm>
            <a:off x="396875" y="990600"/>
            <a:ext cx="7896225" cy="2447925"/>
          </a:xfrm>
        </p:spPr>
        <p:txBody>
          <a:bodyPr/>
          <a:lstStyle/>
          <a:p>
            <a:pPr eaLnBrk="1" hangingPunct="1">
              <a:defRPr/>
            </a:pPr>
            <a:r>
              <a:rPr lang="de-CH" dirty="0">
                <a:latin typeface="+mn-lt"/>
                <a:cs typeface="Arial" panose="020B0604020202020204" pitchFamily="34" charset="0"/>
              </a:rPr>
              <a:t>Multi-</a:t>
            </a:r>
            <a:r>
              <a:rPr lang="de-CH" dirty="0" err="1">
                <a:latin typeface="+mn-lt"/>
                <a:cs typeface="Arial" panose="020B0604020202020204" pitchFamily="34" charset="0"/>
              </a:rPr>
              <a:t>cycle</a:t>
            </a:r>
            <a:r>
              <a:rPr lang="de-CH" dirty="0">
                <a:latin typeface="+mn-lt"/>
                <a:cs typeface="Arial" panose="020B0604020202020204" pitchFamily="34" charset="0"/>
              </a:rPr>
              <a:t> </a:t>
            </a:r>
            <a:r>
              <a:rPr lang="de-CH" dirty="0" err="1">
                <a:latin typeface="+mn-lt"/>
                <a:cs typeface="Arial" panose="020B0604020202020204" pitchFamily="34" charset="0"/>
              </a:rPr>
              <a:t>critical</a:t>
            </a:r>
            <a:r>
              <a:rPr lang="de-CH" dirty="0">
                <a:latin typeface="+mn-lt"/>
                <a:cs typeface="Arial" panose="020B0604020202020204" pitchFamily="34" charset="0"/>
              </a:rPr>
              <a:t> </a:t>
            </a:r>
            <a:r>
              <a:rPr lang="de-CH" dirty="0" err="1">
                <a:latin typeface="+mn-lt"/>
                <a:cs typeface="Arial" panose="020B0604020202020204" pitchFamily="34" charset="0"/>
              </a:rPr>
              <a:t>path</a:t>
            </a:r>
            <a:r>
              <a:rPr lang="de-CH" dirty="0">
                <a:latin typeface="+mn-lt"/>
                <a:cs typeface="Arial" panose="020B0604020202020204" pitchFamily="34" charset="0"/>
              </a:rPr>
              <a:t>:</a:t>
            </a:r>
          </a:p>
          <a:p>
            <a:pPr marL="0" indent="0" eaLnBrk="1" hangingPunct="1">
              <a:buClr>
                <a:schemeClr val="accent1">
                  <a:lumMod val="75000"/>
                  <a:lumOff val="25000"/>
                </a:schemeClr>
              </a:buClr>
              <a:buFont typeface="Wingdings 2" pitchFamily="18" charset="2"/>
              <a:buNone/>
              <a:defRPr/>
            </a:pPr>
            <a:r>
              <a:rPr lang="de-CH" dirty="0">
                <a:solidFill>
                  <a:schemeClr val="accent1">
                    <a:lumMod val="75000"/>
                    <a:lumOff val="25000"/>
                  </a:schemeClr>
                </a:solidFill>
                <a:ea typeface="+mn-ea"/>
                <a:cs typeface="+mn-cs"/>
              </a:rPr>
              <a:t>	</a:t>
            </a:r>
            <a:r>
              <a:rPr lang="de-CH" dirty="0" err="1">
                <a:solidFill>
                  <a:srgbClr val="0432FF"/>
                </a:solidFill>
                <a:ea typeface="+mn-ea"/>
                <a:cs typeface="+mn-cs"/>
              </a:rPr>
              <a:t>T</a:t>
            </a:r>
            <a:r>
              <a:rPr lang="de-CH" baseline="-25000" dirty="0" err="1">
                <a:solidFill>
                  <a:srgbClr val="0432FF"/>
                </a:solidFill>
                <a:ea typeface="+mn-ea"/>
                <a:cs typeface="+mn-cs"/>
              </a:rPr>
              <a:t>c</a:t>
            </a:r>
            <a:r>
              <a:rPr lang="de-CH" dirty="0">
                <a:solidFill>
                  <a:schemeClr val="accent1">
                    <a:lumMod val="75000"/>
                    <a:lumOff val="25000"/>
                  </a:schemeClr>
                </a:solidFill>
                <a:ea typeface="+mn-ea"/>
                <a:cs typeface="+mn-cs"/>
              </a:rPr>
              <a:t> </a:t>
            </a:r>
            <a:r>
              <a:rPr lang="de-CH" dirty="0">
                <a:ea typeface="+mn-ea"/>
                <a:cs typeface="+mn-cs"/>
              </a:rPr>
              <a:t>=</a:t>
            </a:r>
          </a:p>
          <a:p>
            <a:pPr eaLnBrk="1" hangingPunct="1">
              <a:buClr>
                <a:schemeClr val="accent1">
                  <a:lumMod val="75000"/>
                  <a:lumOff val="25000"/>
                </a:schemeClr>
              </a:buClr>
              <a:buFont typeface="Wingdings 2" pitchFamily="18" charset="2"/>
              <a:buChar char="¢"/>
              <a:defRPr/>
            </a:pPr>
            <a:endParaRPr lang="de-CH" dirty="0">
              <a:ea typeface="+mn-ea"/>
              <a:cs typeface="+mn-cs"/>
            </a:endParaRPr>
          </a:p>
        </p:txBody>
      </p:sp>
      <p:graphicFrame>
        <p:nvGraphicFramePr>
          <p:cNvPr id="104451" name="Content Placeholder 3">
            <a:extLst>
              <a:ext uri="{FF2B5EF4-FFF2-40B4-BE49-F238E27FC236}">
                <a16:creationId xmlns:a16="http://schemas.microsoft.com/office/drawing/2014/main" id="{EEDB4AF4-6D38-4F20-A08A-8BF9A90229BA}"/>
              </a:ext>
            </a:extLst>
          </p:cNvPr>
          <p:cNvGraphicFramePr>
            <a:graphicFrameLocks noGrp="1" noChangeAspect="1"/>
          </p:cNvGraphicFramePr>
          <p:nvPr>
            <p:ph idx="11"/>
            <p:custDataLst>
              <p:tags r:id="rId3"/>
            </p:custDataLst>
          </p:nvPr>
        </p:nvGraphicFramePr>
        <p:xfrm>
          <a:off x="561975" y="2362200"/>
          <a:ext cx="8048625" cy="4060825"/>
        </p:xfrm>
        <a:graphic>
          <a:graphicData uri="http://schemas.openxmlformats.org/presentationml/2006/ole">
            <mc:AlternateContent xmlns:mc="http://schemas.openxmlformats.org/markup-compatibility/2006">
              <mc:Choice xmlns:v="urn:schemas-microsoft-com:vml" Requires="v">
                <p:oleObj spid="_x0000_s342017" name="VISIO" r:id="rId7" imgW="0" imgH="0" progId="Visio.Drawing.6">
                  <p:embed/>
                </p:oleObj>
              </mc:Choice>
              <mc:Fallback>
                <p:oleObj name="VISIO" r:id="rId7" imgW="0" imgH="0" progId="Visio.Drawing.6">
                  <p:embed/>
                  <p:pic>
                    <p:nvPicPr>
                      <p:cNvPr id="104451" name="Content Placeholder 3">
                        <a:extLst>
                          <a:ext uri="{FF2B5EF4-FFF2-40B4-BE49-F238E27FC236}">
                            <a16:creationId xmlns:a16="http://schemas.microsoft.com/office/drawing/2014/main" id="{EEDB4AF4-6D38-4F20-A08A-8BF9A90229BA}"/>
                          </a:ext>
                        </a:extLst>
                      </p:cNvPr>
                      <p:cNvPicPr>
                        <a:picLocks noGrp="1"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1975" y="2362200"/>
                        <a:ext cx="8048625" cy="40608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4452" name="Rectangle 4">
            <a:extLst>
              <a:ext uri="{FF2B5EF4-FFF2-40B4-BE49-F238E27FC236}">
                <a16:creationId xmlns:a16="http://schemas.microsoft.com/office/drawing/2014/main" id="{B575D98E-A147-4FD4-A0A3-54907827D902}"/>
              </a:ext>
            </a:extLst>
          </p:cNvPr>
          <p:cNvSpPr>
            <a:spLocks noChangeArrowheads="1"/>
          </p:cNvSpPr>
          <p:nvPr>
            <p:custDataLst>
              <p:tags r:id="rId4"/>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endParaRPr lang="de-DE" altLang="en-US" sz="1800">
              <a:solidFill>
                <a:srgbClr val="000000"/>
              </a:solidFill>
              <a:latin typeface="Verdana" panose="020B0604030504040204" pitchFamily="34" charset="0"/>
            </a:endParaRPr>
          </a:p>
        </p:txBody>
      </p:sp>
      <p:sp>
        <p:nvSpPr>
          <p:cNvPr id="8" name="Slide Number Placeholder 3">
            <a:extLst>
              <a:ext uri="{FF2B5EF4-FFF2-40B4-BE49-F238E27FC236}">
                <a16:creationId xmlns:a16="http://schemas.microsoft.com/office/drawing/2014/main" id="{70C417DC-C104-43A0-A186-D1C00076C8A4}"/>
              </a:ext>
            </a:extLst>
          </p:cNvPr>
          <p:cNvSpPr txBox="1">
            <a:spLocks/>
          </p:cNvSpPr>
          <p:nvPr/>
        </p:nvSpPr>
        <p:spPr bwMode="auto">
          <a:xfrm>
            <a:off x="6777038" y="631825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Calibri" pitchFamily="34" charset="0"/>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Calibri" pitchFamily="34" charset="0"/>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Calibri" pitchFamily="34" charset="0"/>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Calibri" pitchFamily="34" charset="0"/>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Calibri" pitchFamily="34" charset="0"/>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pPr marL="0" indent="0" algn="r" eaLnBrk="1" fontAlgn="auto" hangingPunct="1">
              <a:spcBef>
                <a:spcPts val="0"/>
              </a:spcBef>
              <a:spcAft>
                <a:spcPts val="0"/>
              </a:spcAft>
              <a:buClrTx/>
              <a:buSzTx/>
              <a:buFontTx/>
              <a:buNone/>
              <a:defRPr/>
            </a:pPr>
            <a:r>
              <a:rPr lang="en-US" altLang="en-US" sz="1600" kern="0">
                <a:solidFill>
                  <a:srgbClr val="000000"/>
                </a:solidFill>
                <a:latin typeface="Garamond" charset="0"/>
                <a:ea typeface="Garamond" charset="0"/>
                <a:cs typeface="Garamond" charset="0"/>
              </a:rPr>
              <a:t>16</a:t>
            </a:r>
            <a:endParaRPr lang="en-US" altLang="en-US" sz="1600" kern="0" dirty="0">
              <a:solidFill>
                <a:srgbClr val="000000"/>
              </a:solidFill>
              <a:latin typeface="Garamond" charset="0"/>
              <a:ea typeface="Garamond" charset="0"/>
              <a:cs typeface="Garamond" charset="0"/>
            </a:endParaRPr>
          </a:p>
        </p:txBody>
      </p:sp>
    </p:spTree>
  </p:cSld>
  <p:clrMapOvr>
    <a:masterClrMapping/>
  </p:clrMapOvr>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3">
            <a:extLst>
              <a:ext uri="{FF2B5EF4-FFF2-40B4-BE49-F238E27FC236}">
                <a16:creationId xmlns:a16="http://schemas.microsoft.com/office/drawing/2014/main" id="{B02602C3-1D7A-4043-801D-A7B5F4F81EA3}"/>
              </a:ext>
            </a:extLst>
          </p:cNvPr>
          <p:cNvSpPr>
            <a:spLocks noGrp="1" noChangeArrowheads="1"/>
          </p:cNvSpPr>
          <p:nvPr>
            <p:ph type="title"/>
            <p:custDataLst>
              <p:tags r:id="rId2"/>
            </p:custDataLst>
          </p:nvPr>
        </p:nvSpPr>
        <p:spPr>
          <a:xfrm>
            <a:off x="357188" y="0"/>
            <a:ext cx="7591425" cy="914400"/>
          </a:xfrm>
        </p:spPr>
        <p:txBody>
          <a:bodyPr/>
          <a:lstStyle/>
          <a:p>
            <a:pPr eaLnBrk="1" hangingPunct="1"/>
            <a:r>
              <a:rPr lang="en-US" altLang="en-US">
                <a:latin typeface="Garamond" panose="02020404030301010803" pitchFamily="18" charset="0"/>
                <a:ea typeface="ＭＳ Ｐゴシック" panose="020B0600070205080204" pitchFamily="34" charset="-128"/>
              </a:rPr>
              <a:t>Multi-cycle Performance: Cycle Time</a:t>
            </a:r>
          </a:p>
        </p:txBody>
      </p:sp>
      <p:sp>
        <p:nvSpPr>
          <p:cNvPr id="2" name="Content Placeholder 1">
            <a:extLst>
              <a:ext uri="{FF2B5EF4-FFF2-40B4-BE49-F238E27FC236}">
                <a16:creationId xmlns:a16="http://schemas.microsoft.com/office/drawing/2014/main" id="{677E50D4-50A6-A849-B0E8-B7D1533F3EEB}"/>
              </a:ext>
            </a:extLst>
          </p:cNvPr>
          <p:cNvSpPr>
            <a:spLocks noGrp="1"/>
          </p:cNvSpPr>
          <p:nvPr>
            <p:ph idx="1"/>
          </p:nvPr>
        </p:nvSpPr>
        <p:spPr>
          <a:xfrm>
            <a:off x="396875" y="990600"/>
            <a:ext cx="7896225" cy="2447925"/>
          </a:xfrm>
        </p:spPr>
        <p:txBody>
          <a:bodyPr/>
          <a:lstStyle/>
          <a:p>
            <a:pPr eaLnBrk="1" hangingPunct="1">
              <a:defRPr/>
            </a:pPr>
            <a:r>
              <a:rPr lang="de-CH" dirty="0">
                <a:latin typeface="+mn-lt"/>
                <a:cs typeface="Arial" panose="020B0604020202020204" pitchFamily="34" charset="0"/>
              </a:rPr>
              <a:t>Multi-</a:t>
            </a:r>
            <a:r>
              <a:rPr lang="de-CH" dirty="0" err="1">
                <a:latin typeface="+mn-lt"/>
                <a:cs typeface="Arial" panose="020B0604020202020204" pitchFamily="34" charset="0"/>
              </a:rPr>
              <a:t>cycle</a:t>
            </a:r>
            <a:r>
              <a:rPr lang="de-CH" dirty="0">
                <a:latin typeface="+mn-lt"/>
                <a:cs typeface="Arial" panose="020B0604020202020204" pitchFamily="34" charset="0"/>
              </a:rPr>
              <a:t> </a:t>
            </a:r>
            <a:r>
              <a:rPr lang="de-CH" dirty="0" err="1">
                <a:latin typeface="+mn-lt"/>
                <a:cs typeface="Arial" panose="020B0604020202020204" pitchFamily="34" charset="0"/>
              </a:rPr>
              <a:t>critical</a:t>
            </a:r>
            <a:r>
              <a:rPr lang="de-CH" dirty="0">
                <a:latin typeface="+mn-lt"/>
                <a:cs typeface="Arial" panose="020B0604020202020204" pitchFamily="34" charset="0"/>
              </a:rPr>
              <a:t> </a:t>
            </a:r>
            <a:r>
              <a:rPr lang="de-CH" dirty="0" err="1">
                <a:latin typeface="+mn-lt"/>
                <a:cs typeface="Arial" panose="020B0604020202020204" pitchFamily="34" charset="0"/>
              </a:rPr>
              <a:t>path</a:t>
            </a:r>
            <a:r>
              <a:rPr lang="de-CH" dirty="0">
                <a:latin typeface="+mn-lt"/>
                <a:cs typeface="Arial" panose="020B0604020202020204" pitchFamily="34" charset="0"/>
              </a:rPr>
              <a:t>:</a:t>
            </a:r>
          </a:p>
          <a:p>
            <a:pPr marL="0" indent="0" eaLnBrk="1" hangingPunct="1">
              <a:buClr>
                <a:schemeClr val="accent1">
                  <a:lumMod val="75000"/>
                  <a:lumOff val="25000"/>
                </a:schemeClr>
              </a:buClr>
              <a:buFont typeface="Wingdings 2" pitchFamily="18" charset="2"/>
              <a:buNone/>
              <a:defRPr/>
            </a:pPr>
            <a:r>
              <a:rPr lang="de-CH" dirty="0">
                <a:solidFill>
                  <a:schemeClr val="accent1">
                    <a:lumMod val="75000"/>
                    <a:lumOff val="25000"/>
                  </a:schemeClr>
                </a:solidFill>
                <a:ea typeface="+mn-ea"/>
                <a:cs typeface="+mn-cs"/>
              </a:rPr>
              <a:t>	</a:t>
            </a:r>
            <a:r>
              <a:rPr lang="de-CH" dirty="0" err="1">
                <a:solidFill>
                  <a:srgbClr val="0432FF"/>
                </a:solidFill>
                <a:ea typeface="+mn-ea"/>
                <a:cs typeface="+mn-cs"/>
              </a:rPr>
              <a:t>T</a:t>
            </a:r>
            <a:r>
              <a:rPr lang="de-CH" baseline="-25000" dirty="0" err="1">
                <a:solidFill>
                  <a:srgbClr val="0432FF"/>
                </a:solidFill>
                <a:ea typeface="+mn-ea"/>
                <a:cs typeface="+mn-cs"/>
              </a:rPr>
              <a:t>c</a:t>
            </a:r>
            <a:r>
              <a:rPr lang="de-CH" dirty="0">
                <a:solidFill>
                  <a:schemeClr val="accent1">
                    <a:lumMod val="75000"/>
                    <a:lumOff val="25000"/>
                  </a:schemeClr>
                </a:solidFill>
                <a:ea typeface="+mn-ea"/>
                <a:cs typeface="+mn-cs"/>
              </a:rPr>
              <a:t> </a:t>
            </a:r>
            <a:r>
              <a:rPr lang="de-CH" dirty="0">
                <a:ea typeface="+mn-ea"/>
                <a:cs typeface="+mn-cs"/>
              </a:rPr>
              <a:t>= </a:t>
            </a:r>
            <a:r>
              <a:rPr lang="de-CH" dirty="0" err="1">
                <a:ea typeface="+mn-ea"/>
                <a:cs typeface="+mn-cs"/>
              </a:rPr>
              <a:t>t</a:t>
            </a:r>
            <a:r>
              <a:rPr lang="de-CH" baseline="-25000" dirty="0" err="1">
                <a:ea typeface="+mn-ea"/>
                <a:cs typeface="+mn-cs"/>
              </a:rPr>
              <a:t>pcq</a:t>
            </a:r>
            <a:r>
              <a:rPr lang="de-CH" dirty="0">
                <a:ea typeface="+mn-ea"/>
                <a:cs typeface="+mn-cs"/>
              </a:rPr>
              <a:t> + </a:t>
            </a:r>
            <a:r>
              <a:rPr lang="de-CH" dirty="0" err="1">
                <a:ea typeface="+mn-ea"/>
                <a:cs typeface="+mn-cs"/>
              </a:rPr>
              <a:t>t</a:t>
            </a:r>
            <a:r>
              <a:rPr lang="de-CH" baseline="-25000" dirty="0" err="1">
                <a:ea typeface="+mn-ea"/>
                <a:cs typeface="+mn-cs"/>
              </a:rPr>
              <a:t>mux</a:t>
            </a:r>
            <a:r>
              <a:rPr lang="de-CH" dirty="0">
                <a:ea typeface="+mn-ea"/>
                <a:cs typeface="+mn-cs"/>
              </a:rPr>
              <a:t> + </a:t>
            </a:r>
            <a:r>
              <a:rPr lang="de-CH" dirty="0" err="1">
                <a:ea typeface="+mn-ea"/>
                <a:cs typeface="+mn-cs"/>
              </a:rPr>
              <a:t>max</a:t>
            </a:r>
            <a:r>
              <a:rPr lang="de-CH" dirty="0">
                <a:ea typeface="+mn-ea"/>
                <a:cs typeface="+mn-cs"/>
              </a:rPr>
              <a:t>(</a:t>
            </a:r>
            <a:r>
              <a:rPr lang="de-CH" dirty="0" err="1">
                <a:ea typeface="+mn-ea"/>
                <a:cs typeface="+mn-cs"/>
              </a:rPr>
              <a:t>t</a:t>
            </a:r>
            <a:r>
              <a:rPr lang="de-CH" baseline="-25000" dirty="0" err="1">
                <a:ea typeface="+mn-ea"/>
                <a:cs typeface="+mn-cs"/>
              </a:rPr>
              <a:t>ALU</a:t>
            </a:r>
            <a:r>
              <a:rPr lang="de-CH" dirty="0">
                <a:ea typeface="+mn-ea"/>
                <a:cs typeface="+mn-cs"/>
              </a:rPr>
              <a:t> + </a:t>
            </a:r>
            <a:r>
              <a:rPr lang="de-CH" dirty="0" err="1">
                <a:ea typeface="+mn-ea"/>
                <a:cs typeface="+mn-cs"/>
              </a:rPr>
              <a:t>t</a:t>
            </a:r>
            <a:r>
              <a:rPr lang="de-CH" baseline="-25000" dirty="0" err="1">
                <a:ea typeface="+mn-ea"/>
                <a:cs typeface="+mn-cs"/>
              </a:rPr>
              <a:t>mux</a:t>
            </a:r>
            <a:r>
              <a:rPr lang="de-CH" dirty="0">
                <a:ea typeface="+mn-ea"/>
                <a:cs typeface="+mn-cs"/>
              </a:rPr>
              <a:t>, </a:t>
            </a:r>
            <a:r>
              <a:rPr lang="de-CH" dirty="0" err="1">
                <a:ea typeface="+mn-ea"/>
                <a:cs typeface="+mn-cs"/>
              </a:rPr>
              <a:t>t</a:t>
            </a:r>
            <a:r>
              <a:rPr lang="de-CH" baseline="-25000" dirty="0" err="1">
                <a:ea typeface="+mn-ea"/>
                <a:cs typeface="+mn-cs"/>
              </a:rPr>
              <a:t>mem</a:t>
            </a:r>
            <a:r>
              <a:rPr lang="de-CH" dirty="0">
                <a:ea typeface="+mn-ea"/>
                <a:cs typeface="+mn-cs"/>
              </a:rPr>
              <a:t>) + </a:t>
            </a:r>
            <a:r>
              <a:rPr lang="de-CH" dirty="0" err="1">
                <a:ea typeface="+mn-ea"/>
                <a:cs typeface="+mn-cs"/>
              </a:rPr>
              <a:t>t</a:t>
            </a:r>
            <a:r>
              <a:rPr lang="de-CH" baseline="-25000" dirty="0" err="1">
                <a:ea typeface="+mn-ea"/>
                <a:cs typeface="+mn-cs"/>
              </a:rPr>
              <a:t>setup</a:t>
            </a:r>
            <a:endParaRPr lang="de-CH" baseline="-25000" dirty="0">
              <a:ea typeface="+mn-ea"/>
              <a:cs typeface="+mn-cs"/>
            </a:endParaRPr>
          </a:p>
          <a:p>
            <a:pPr eaLnBrk="1" hangingPunct="1">
              <a:buClr>
                <a:schemeClr val="accent1">
                  <a:lumMod val="75000"/>
                  <a:lumOff val="25000"/>
                </a:schemeClr>
              </a:buClr>
              <a:buFont typeface="Wingdings 2" pitchFamily="18" charset="2"/>
              <a:buChar char="¢"/>
              <a:defRPr/>
            </a:pPr>
            <a:endParaRPr lang="de-CH" dirty="0">
              <a:ea typeface="+mn-ea"/>
              <a:cs typeface="+mn-cs"/>
            </a:endParaRPr>
          </a:p>
          <a:p>
            <a:pPr eaLnBrk="1" hangingPunct="1">
              <a:buClr>
                <a:schemeClr val="accent1">
                  <a:lumMod val="75000"/>
                  <a:lumOff val="25000"/>
                </a:schemeClr>
              </a:buClr>
              <a:buFont typeface="Wingdings 2" pitchFamily="18" charset="2"/>
              <a:buChar char="¢"/>
              <a:defRPr/>
            </a:pPr>
            <a:endParaRPr lang="de-CH" dirty="0">
              <a:ea typeface="+mn-ea"/>
              <a:cs typeface="+mn-cs"/>
            </a:endParaRPr>
          </a:p>
        </p:txBody>
      </p:sp>
      <p:graphicFrame>
        <p:nvGraphicFramePr>
          <p:cNvPr id="105475" name="Content Placeholder 3">
            <a:extLst>
              <a:ext uri="{FF2B5EF4-FFF2-40B4-BE49-F238E27FC236}">
                <a16:creationId xmlns:a16="http://schemas.microsoft.com/office/drawing/2014/main" id="{4E6A40E8-72D0-47F0-B643-13C6AC7C4EED}"/>
              </a:ext>
            </a:extLst>
          </p:cNvPr>
          <p:cNvGraphicFramePr>
            <a:graphicFrameLocks noGrp="1" noChangeAspect="1"/>
          </p:cNvGraphicFramePr>
          <p:nvPr>
            <p:ph idx="11"/>
            <p:custDataLst>
              <p:tags r:id="rId3"/>
            </p:custDataLst>
          </p:nvPr>
        </p:nvGraphicFramePr>
        <p:xfrm>
          <a:off x="561975" y="2362200"/>
          <a:ext cx="8048625" cy="4060825"/>
        </p:xfrm>
        <a:graphic>
          <a:graphicData uri="http://schemas.openxmlformats.org/presentationml/2006/ole">
            <mc:AlternateContent xmlns:mc="http://schemas.openxmlformats.org/markup-compatibility/2006">
              <mc:Choice xmlns:v="urn:schemas-microsoft-com:vml" Requires="v">
                <p:oleObj spid="_x0000_s344065" name="VISIO" r:id="rId7" imgW="0" imgH="0" progId="Visio.Drawing.6">
                  <p:embed/>
                </p:oleObj>
              </mc:Choice>
              <mc:Fallback>
                <p:oleObj name="VISIO" r:id="rId7" imgW="0" imgH="0" progId="Visio.Drawing.6">
                  <p:embed/>
                  <p:pic>
                    <p:nvPicPr>
                      <p:cNvPr id="105475" name="Content Placeholder 3">
                        <a:extLst>
                          <a:ext uri="{FF2B5EF4-FFF2-40B4-BE49-F238E27FC236}">
                            <a16:creationId xmlns:a16="http://schemas.microsoft.com/office/drawing/2014/main" id="{4E6A40E8-72D0-47F0-B643-13C6AC7C4EED}"/>
                          </a:ext>
                        </a:extLst>
                      </p:cNvPr>
                      <p:cNvPicPr>
                        <a:picLocks noGrp="1"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1975" y="2362200"/>
                        <a:ext cx="8048625" cy="40608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5476" name="Rectangle 4">
            <a:extLst>
              <a:ext uri="{FF2B5EF4-FFF2-40B4-BE49-F238E27FC236}">
                <a16:creationId xmlns:a16="http://schemas.microsoft.com/office/drawing/2014/main" id="{443D0844-06A7-4895-B970-080CDD056450}"/>
              </a:ext>
            </a:extLst>
          </p:cNvPr>
          <p:cNvSpPr>
            <a:spLocks noChangeArrowheads="1"/>
          </p:cNvSpPr>
          <p:nvPr>
            <p:custDataLst>
              <p:tags r:id="rId4"/>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endParaRPr lang="de-DE" altLang="en-US" sz="1800">
              <a:solidFill>
                <a:srgbClr val="000000"/>
              </a:solidFill>
              <a:latin typeface="Verdana" panose="020B0604030504040204" pitchFamily="34" charset="0"/>
            </a:endParaRPr>
          </a:p>
        </p:txBody>
      </p:sp>
      <p:sp>
        <p:nvSpPr>
          <p:cNvPr id="6" name="Slide Number Placeholder 3">
            <a:extLst>
              <a:ext uri="{FF2B5EF4-FFF2-40B4-BE49-F238E27FC236}">
                <a16:creationId xmlns:a16="http://schemas.microsoft.com/office/drawing/2014/main" id="{97EDB595-30CD-480F-8FC4-A03C476B0AB1}"/>
              </a:ext>
            </a:extLst>
          </p:cNvPr>
          <p:cNvSpPr txBox="1">
            <a:spLocks/>
          </p:cNvSpPr>
          <p:nvPr/>
        </p:nvSpPr>
        <p:spPr bwMode="auto">
          <a:xfrm>
            <a:off x="6777038" y="631825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Calibri" pitchFamily="34" charset="0"/>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Calibri" pitchFamily="34" charset="0"/>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Calibri" pitchFamily="34" charset="0"/>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Calibri" pitchFamily="34" charset="0"/>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Calibri" pitchFamily="34" charset="0"/>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pPr marL="0" indent="0" algn="r" eaLnBrk="1" fontAlgn="auto" hangingPunct="1">
              <a:spcBef>
                <a:spcPts val="0"/>
              </a:spcBef>
              <a:spcAft>
                <a:spcPts val="0"/>
              </a:spcAft>
              <a:buClrTx/>
              <a:buSzTx/>
              <a:buFontTx/>
              <a:buNone/>
              <a:defRPr/>
            </a:pPr>
            <a:r>
              <a:rPr lang="en-US" altLang="en-US" sz="1600" kern="0" dirty="0">
                <a:solidFill>
                  <a:srgbClr val="000000"/>
                </a:solidFill>
                <a:latin typeface="Garamond" charset="0"/>
                <a:ea typeface="Garamond" charset="0"/>
                <a:cs typeface="Garamond" charset="0"/>
              </a:rPr>
              <a:t>17</a:t>
            </a:r>
          </a:p>
        </p:txBody>
      </p:sp>
    </p:spTree>
  </p:cSld>
  <p:clrMapOvr>
    <a:masterClrMapping/>
  </p:clrMapOvr>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1" name="Rectangle 3">
            <a:extLst>
              <a:ext uri="{FF2B5EF4-FFF2-40B4-BE49-F238E27FC236}">
                <a16:creationId xmlns:a16="http://schemas.microsoft.com/office/drawing/2014/main" id="{A8910EA1-7884-4CE2-981D-57D992F0C91C}"/>
              </a:ext>
            </a:extLst>
          </p:cNvPr>
          <p:cNvSpPr>
            <a:spLocks noGrp="1" noChangeArrowheads="1"/>
          </p:cNvSpPr>
          <p:nvPr>
            <p:ph type="title"/>
            <p:custDataLst>
              <p:tags r:id="rId1"/>
            </p:custDataLst>
          </p:nvPr>
        </p:nvSpPr>
        <p:spPr>
          <a:xfrm>
            <a:off x="357188" y="0"/>
            <a:ext cx="7591425" cy="914400"/>
          </a:xfrm>
        </p:spPr>
        <p:txBody>
          <a:bodyPr/>
          <a:lstStyle/>
          <a:p>
            <a:pPr eaLnBrk="1" hangingPunct="1"/>
            <a:r>
              <a:rPr lang="en-US" altLang="en-US">
                <a:latin typeface="Garamond" panose="02020404030301010803" pitchFamily="18" charset="0"/>
                <a:ea typeface="ＭＳ Ｐゴシック" panose="020B0600070205080204" pitchFamily="34" charset="-128"/>
              </a:rPr>
              <a:t>Multi-Cycle Performance Example</a:t>
            </a:r>
          </a:p>
        </p:txBody>
      </p:sp>
      <p:graphicFrame>
        <p:nvGraphicFramePr>
          <p:cNvPr id="1503238" name="Group 6">
            <a:extLst>
              <a:ext uri="{FF2B5EF4-FFF2-40B4-BE49-F238E27FC236}">
                <a16:creationId xmlns:a16="http://schemas.microsoft.com/office/drawing/2014/main" id="{1423D30F-78C1-034B-8AFE-87CABCF02E19}"/>
              </a:ext>
            </a:extLst>
          </p:cNvPr>
          <p:cNvGraphicFramePr>
            <a:graphicFrameLocks noGrp="1"/>
          </p:cNvGraphicFramePr>
          <p:nvPr>
            <p:ph idx="1"/>
            <p:custDataLst>
              <p:tags r:id="rId2"/>
            </p:custDataLst>
          </p:nvPr>
        </p:nvGraphicFramePr>
        <p:xfrm>
          <a:off x="623888" y="1362075"/>
          <a:ext cx="7896225" cy="3471863"/>
        </p:xfrm>
        <a:graphic>
          <a:graphicData uri="http://schemas.openxmlformats.org/drawingml/2006/table">
            <a:tbl>
              <a:tblPr firstRow="1" bandRow="1">
                <a:tableStyleId>{0660B408-B3CF-4A94-85FC-2B1E0A45F4A2}</a:tableStyleId>
              </a:tblPr>
              <a:tblGrid>
                <a:gridCol w="2888863">
                  <a:extLst>
                    <a:ext uri="{9D8B030D-6E8A-4147-A177-3AD203B41FA5}">
                      <a16:colId xmlns:a16="http://schemas.microsoft.com/office/drawing/2014/main" val="20000"/>
                    </a:ext>
                  </a:extLst>
                </a:gridCol>
                <a:gridCol w="2375287">
                  <a:extLst>
                    <a:ext uri="{9D8B030D-6E8A-4147-A177-3AD203B41FA5}">
                      <a16:colId xmlns:a16="http://schemas.microsoft.com/office/drawing/2014/main" val="20001"/>
                    </a:ext>
                  </a:extLst>
                </a:gridCol>
                <a:gridCol w="2632075">
                  <a:extLst>
                    <a:ext uri="{9D8B030D-6E8A-4147-A177-3AD203B41FA5}">
                      <a16:colId xmlns:a16="http://schemas.microsoft.com/office/drawing/2014/main" val="20002"/>
                    </a:ext>
                  </a:extLst>
                </a:gridCol>
              </a:tblGrid>
              <a:tr h="4286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Element</a:t>
                      </a:r>
                      <a:endParaRPr kumimoji="0" lang="en-US" sz="2000" b="1" i="0" u="none" strike="noStrike" cap="none" normalizeH="0" baseline="0" dirty="0">
                        <a:ln>
                          <a:noFill/>
                        </a:ln>
                        <a:solidFill>
                          <a:schemeClr val="accent2"/>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Parameter</a:t>
                      </a:r>
                      <a:endParaRPr kumimoji="0" lang="en-US" sz="2000" b="1" i="0" u="none" strike="noStrike" cap="none" normalizeH="0" baseline="0" dirty="0">
                        <a:ln>
                          <a:noFill/>
                        </a:ln>
                        <a:solidFill>
                          <a:schemeClr val="accent2"/>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Delay (</a:t>
                      </a:r>
                      <a:r>
                        <a:rPr kumimoji="0" lang="en-US" sz="2000" u="none" strike="noStrike" cap="none" normalizeH="0" baseline="0" dirty="0" err="1">
                          <a:ln>
                            <a:noFill/>
                          </a:ln>
                          <a:effectLst/>
                        </a:rPr>
                        <a:t>ps</a:t>
                      </a:r>
                      <a:r>
                        <a:rPr kumimoji="0" lang="en-US" sz="2000" u="none" strike="noStrike" cap="none" normalizeH="0" baseline="0" dirty="0">
                          <a:ln>
                            <a:noFill/>
                          </a:ln>
                          <a:effectLst/>
                        </a:rPr>
                        <a:t>)</a:t>
                      </a:r>
                      <a:endParaRPr kumimoji="0" lang="en-US" sz="2000" b="1" i="0" u="none" strike="noStrike" cap="none" normalizeH="0" baseline="0" dirty="0">
                        <a:ln>
                          <a:noFill/>
                        </a:ln>
                        <a:solidFill>
                          <a:schemeClr val="accent2"/>
                        </a:solidFill>
                        <a:effectLst/>
                        <a:latin typeface="Calibri" pitchFamily="34" charset="0"/>
                        <a:ea typeface="ＭＳ Ｐゴシック" charset="0"/>
                        <a:cs typeface="Arial" charset="0"/>
                      </a:endParaRPr>
                    </a:p>
                  </a:txBody>
                  <a:tcPr marL="115555" marR="115555" horzOverflow="overflow"/>
                </a:tc>
                <a:extLst>
                  <a:ext uri="{0D108BD9-81ED-4DB2-BD59-A6C34878D82A}">
                    <a16:rowId xmlns:a16="http://schemas.microsoft.com/office/drawing/2014/main" val="10000"/>
                  </a:ext>
                </a:extLst>
              </a:tr>
              <a:tr h="4286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Register clock-to-Q</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err="1">
                          <a:ln>
                            <a:noFill/>
                          </a:ln>
                          <a:effectLst/>
                        </a:rPr>
                        <a:t>t</a:t>
                      </a:r>
                      <a:r>
                        <a:rPr kumimoji="0" lang="en-US" sz="2000" u="none" strike="noStrike" cap="none" normalizeH="0" baseline="-25000" dirty="0" err="1">
                          <a:ln>
                            <a:noFill/>
                          </a:ln>
                          <a:effectLst/>
                        </a:rPr>
                        <a:t>pcq_PC</a:t>
                      </a:r>
                      <a:endParaRPr kumimoji="0" lang="en-US" sz="2000" b="0" i="0" u="none" strike="noStrike" cap="none" normalizeH="0" baseline="-2500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30</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extLst>
                  <a:ext uri="{0D108BD9-81ED-4DB2-BD59-A6C34878D82A}">
                    <a16:rowId xmlns:a16="http://schemas.microsoft.com/office/drawing/2014/main" val="10001"/>
                  </a:ext>
                </a:extLst>
              </a:tr>
              <a:tr h="4286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Register setup</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err="1">
                          <a:ln>
                            <a:noFill/>
                          </a:ln>
                          <a:effectLst/>
                        </a:rPr>
                        <a:t>t</a:t>
                      </a:r>
                      <a:r>
                        <a:rPr kumimoji="0" lang="en-US" sz="2000" u="none" strike="noStrike" cap="none" normalizeH="0" baseline="-25000" dirty="0" err="1">
                          <a:ln>
                            <a:noFill/>
                          </a:ln>
                          <a:effectLst/>
                        </a:rPr>
                        <a:t>setup</a:t>
                      </a:r>
                      <a:endParaRPr kumimoji="0" lang="en-US" sz="2000" b="0" i="0" u="none" strike="noStrike" cap="none" normalizeH="0" baseline="-2500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20</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extLst>
                  <a:ext uri="{0D108BD9-81ED-4DB2-BD59-A6C34878D82A}">
                    <a16:rowId xmlns:a16="http://schemas.microsoft.com/office/drawing/2014/main" val="10002"/>
                  </a:ext>
                </a:extLst>
              </a:tr>
              <a:tr h="4286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Multiplexer</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err="1">
                          <a:ln>
                            <a:noFill/>
                          </a:ln>
                          <a:effectLst/>
                        </a:rPr>
                        <a:t>t</a:t>
                      </a:r>
                      <a:r>
                        <a:rPr kumimoji="0" lang="en-US" sz="2000" u="none" strike="noStrike" cap="none" normalizeH="0" baseline="-25000" dirty="0" err="1">
                          <a:ln>
                            <a:noFill/>
                          </a:ln>
                          <a:effectLst/>
                        </a:rPr>
                        <a:t>mux</a:t>
                      </a:r>
                      <a:endParaRPr kumimoji="0" lang="en-US" sz="2000" b="0" i="0" u="none" strike="noStrike" cap="none" normalizeH="0" baseline="-2500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25</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extLst>
                  <a:ext uri="{0D108BD9-81ED-4DB2-BD59-A6C34878D82A}">
                    <a16:rowId xmlns:a16="http://schemas.microsoft.com/office/drawing/2014/main" val="10003"/>
                  </a:ext>
                </a:extLst>
              </a:tr>
              <a:tr h="4286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ALU</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err="1">
                          <a:ln>
                            <a:noFill/>
                          </a:ln>
                          <a:effectLst/>
                        </a:rPr>
                        <a:t>t</a:t>
                      </a:r>
                      <a:r>
                        <a:rPr kumimoji="0" lang="en-US" sz="2000" u="none" strike="noStrike" cap="none" normalizeH="0" baseline="-25000" dirty="0" err="1">
                          <a:ln>
                            <a:noFill/>
                          </a:ln>
                          <a:effectLst/>
                        </a:rPr>
                        <a:t>ALU</a:t>
                      </a:r>
                      <a:endParaRPr kumimoji="0" lang="en-US" sz="2000" b="0" i="0" u="none" strike="noStrike" cap="none" normalizeH="0" baseline="-2500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200</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extLst>
                  <a:ext uri="{0D108BD9-81ED-4DB2-BD59-A6C34878D82A}">
                    <a16:rowId xmlns:a16="http://schemas.microsoft.com/office/drawing/2014/main" val="10004"/>
                  </a:ext>
                </a:extLst>
              </a:tr>
              <a:tr h="4286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Memory read</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err="1">
                          <a:ln>
                            <a:noFill/>
                          </a:ln>
                          <a:effectLst/>
                        </a:rPr>
                        <a:t>t</a:t>
                      </a:r>
                      <a:r>
                        <a:rPr kumimoji="0" lang="en-US" sz="2000" u="none" strike="noStrike" cap="none" normalizeH="0" baseline="-25000" dirty="0" err="1">
                          <a:ln>
                            <a:noFill/>
                          </a:ln>
                          <a:effectLst/>
                        </a:rPr>
                        <a:t>mem</a:t>
                      </a:r>
                      <a:endParaRPr kumimoji="0" lang="en-US" sz="2000" b="0" i="0" u="none" strike="noStrike" cap="none" normalizeH="0" baseline="-2500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250</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extLst>
                  <a:ext uri="{0D108BD9-81ED-4DB2-BD59-A6C34878D82A}">
                    <a16:rowId xmlns:a16="http://schemas.microsoft.com/office/drawing/2014/main" val="10005"/>
                  </a:ext>
                </a:extLst>
              </a:tr>
              <a:tr h="4492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Register file read</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err="1">
                          <a:ln>
                            <a:noFill/>
                          </a:ln>
                          <a:effectLst/>
                        </a:rPr>
                        <a:t>t</a:t>
                      </a:r>
                      <a:r>
                        <a:rPr kumimoji="0" lang="en-US" sz="2000" u="none" strike="noStrike" cap="none" normalizeH="0" baseline="-25000" dirty="0" err="1">
                          <a:ln>
                            <a:noFill/>
                          </a:ln>
                          <a:effectLst/>
                        </a:rPr>
                        <a:t>RFread</a:t>
                      </a:r>
                      <a:endParaRPr kumimoji="0" lang="en-US" sz="2000" b="0" i="0" u="none" strike="noStrike" cap="none" normalizeH="0" baseline="-2500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150</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extLst>
                  <a:ext uri="{0D108BD9-81ED-4DB2-BD59-A6C34878D82A}">
                    <a16:rowId xmlns:a16="http://schemas.microsoft.com/office/drawing/2014/main" val="10006"/>
                  </a:ext>
                </a:extLst>
              </a:tr>
              <a:tr h="450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Register file setup</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err="1">
                          <a:ln>
                            <a:noFill/>
                          </a:ln>
                          <a:effectLst/>
                        </a:rPr>
                        <a:t>t</a:t>
                      </a:r>
                      <a:r>
                        <a:rPr kumimoji="0" lang="en-US" sz="2000" u="none" strike="noStrike" cap="none" normalizeH="0" baseline="-25000" dirty="0" err="1">
                          <a:ln>
                            <a:noFill/>
                          </a:ln>
                          <a:effectLst/>
                        </a:rPr>
                        <a:t>RFsetup</a:t>
                      </a:r>
                      <a:endParaRPr kumimoji="0" lang="en-US" sz="2000" b="0" i="0" u="none" strike="noStrike" cap="none" normalizeH="0" baseline="-2500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20</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extLst>
                  <a:ext uri="{0D108BD9-81ED-4DB2-BD59-A6C34878D82A}">
                    <a16:rowId xmlns:a16="http://schemas.microsoft.com/office/drawing/2014/main" val="10007"/>
                  </a:ext>
                </a:extLst>
              </a:tr>
            </a:tbl>
          </a:graphicData>
        </a:graphic>
      </p:graphicFrame>
      <p:sp>
        <p:nvSpPr>
          <p:cNvPr id="2" name="Content Placeholder 1">
            <a:extLst>
              <a:ext uri="{FF2B5EF4-FFF2-40B4-BE49-F238E27FC236}">
                <a16:creationId xmlns:a16="http://schemas.microsoft.com/office/drawing/2014/main" id="{5F30ACB8-CE19-4846-A8AF-8AC6FF12CE89}"/>
              </a:ext>
            </a:extLst>
          </p:cNvPr>
          <p:cNvSpPr>
            <a:spLocks noGrp="1"/>
          </p:cNvSpPr>
          <p:nvPr>
            <p:ph idx="11"/>
          </p:nvPr>
        </p:nvSpPr>
        <p:spPr>
          <a:xfrm>
            <a:off x="404813" y="4862513"/>
            <a:ext cx="7896225" cy="1766887"/>
          </a:xfrm>
        </p:spPr>
        <p:txBody>
          <a:bodyPr/>
          <a:lstStyle/>
          <a:p>
            <a:pPr marL="0" indent="0" eaLnBrk="1" hangingPunct="1">
              <a:lnSpc>
                <a:spcPct val="150000"/>
              </a:lnSpc>
              <a:buClr>
                <a:schemeClr val="accent1">
                  <a:lumMod val="75000"/>
                  <a:lumOff val="25000"/>
                </a:schemeClr>
              </a:buClr>
              <a:buFont typeface="Wingdings 2" pitchFamily="18" charset="2"/>
              <a:buNone/>
              <a:defRPr/>
            </a:pPr>
            <a:r>
              <a:rPr lang="de-CH" dirty="0" err="1">
                <a:solidFill>
                  <a:srgbClr val="0432FF"/>
                </a:solidFill>
                <a:ea typeface="+mn-ea"/>
                <a:cs typeface="+mn-cs"/>
              </a:rPr>
              <a:t>T</a:t>
            </a:r>
            <a:r>
              <a:rPr lang="de-CH" baseline="-25000" dirty="0" err="1">
                <a:solidFill>
                  <a:srgbClr val="0432FF"/>
                </a:solidFill>
                <a:ea typeface="+mn-ea"/>
                <a:cs typeface="+mn-cs"/>
              </a:rPr>
              <a:t>c</a:t>
            </a:r>
            <a:r>
              <a:rPr lang="de-CH" dirty="0">
                <a:solidFill>
                  <a:schemeClr val="accent1">
                    <a:lumMod val="75000"/>
                    <a:lumOff val="25000"/>
                  </a:schemeClr>
                </a:solidFill>
                <a:ea typeface="+mn-ea"/>
                <a:cs typeface="+mn-cs"/>
              </a:rPr>
              <a:t> </a:t>
            </a:r>
            <a:r>
              <a:rPr lang="de-CH" dirty="0">
                <a:ea typeface="+mn-ea"/>
                <a:cs typeface="+mn-cs"/>
              </a:rPr>
              <a:t>	=</a:t>
            </a:r>
          </a:p>
        </p:txBody>
      </p:sp>
      <p:sp>
        <p:nvSpPr>
          <p:cNvPr id="286748" name="Rectangle 2">
            <a:extLst>
              <a:ext uri="{FF2B5EF4-FFF2-40B4-BE49-F238E27FC236}">
                <a16:creationId xmlns:a16="http://schemas.microsoft.com/office/drawing/2014/main" id="{550032ED-1C37-4EA7-A4B4-C1D2C19895E3}"/>
              </a:ext>
            </a:extLst>
          </p:cNvPr>
          <p:cNvSpPr>
            <a:spLocks noChangeArrowheads="1"/>
          </p:cNvSpPr>
          <p:nvPr>
            <p:custDataLst>
              <p:tags r:id="rId3"/>
            </p:custDataLst>
          </p:nvPr>
        </p:nvSpPr>
        <p:spPr bwMode="auto">
          <a:xfrm>
            <a:off x="533400" y="10668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buClrTx/>
              <a:buSzTx/>
              <a:buFontTx/>
              <a:buNone/>
            </a:pPr>
            <a:endParaRPr lang="en-US" altLang="en-US" sz="3200">
              <a:solidFill>
                <a:srgbClr val="000000"/>
              </a:solidFill>
              <a:latin typeface="Calibri" panose="020F0502020204030204" pitchFamily="34" charset="0"/>
            </a:endParaRPr>
          </a:p>
          <a:p>
            <a:pPr>
              <a:buClrTx/>
              <a:buSzTx/>
              <a:buFontTx/>
              <a:buNone/>
            </a:pPr>
            <a:endParaRPr lang="en-US" altLang="en-US" sz="3200">
              <a:solidFill>
                <a:srgbClr val="000000"/>
              </a:solidFill>
              <a:latin typeface="Calibri" panose="020F0502020204030204" pitchFamily="34" charset="0"/>
            </a:endParaRPr>
          </a:p>
          <a:p>
            <a:pPr>
              <a:buClrTx/>
              <a:buSzTx/>
              <a:buFontTx/>
              <a:buNone/>
            </a:pPr>
            <a:endParaRPr lang="en-US" altLang="en-US" sz="3200">
              <a:solidFill>
                <a:srgbClr val="000000"/>
              </a:solidFill>
              <a:latin typeface="Calibri" panose="020F0502020204030204" pitchFamily="34" charset="0"/>
            </a:endParaRPr>
          </a:p>
        </p:txBody>
      </p:sp>
      <p:sp>
        <p:nvSpPr>
          <p:cNvPr id="286749" name="Rectangle 4">
            <a:extLst>
              <a:ext uri="{FF2B5EF4-FFF2-40B4-BE49-F238E27FC236}">
                <a16:creationId xmlns:a16="http://schemas.microsoft.com/office/drawing/2014/main" id="{85C26C0B-72D5-46ED-AC9E-BAECECB7C57D}"/>
              </a:ext>
            </a:extLst>
          </p:cNvPr>
          <p:cNvSpPr>
            <a:spLocks noChangeArrowheads="1"/>
          </p:cNvSpPr>
          <p:nvPr>
            <p:custDataLst>
              <p:tags r:id="rId4"/>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endParaRPr lang="de-DE" altLang="en-US" sz="1800">
              <a:solidFill>
                <a:srgbClr val="000000"/>
              </a:solidFill>
              <a:latin typeface="Verdana" panose="020B0604030504040204" pitchFamily="34" charset="0"/>
            </a:endParaRPr>
          </a:p>
        </p:txBody>
      </p:sp>
      <p:sp>
        <p:nvSpPr>
          <p:cNvPr id="7" name="Slide Number Placeholder 3">
            <a:extLst>
              <a:ext uri="{FF2B5EF4-FFF2-40B4-BE49-F238E27FC236}">
                <a16:creationId xmlns:a16="http://schemas.microsoft.com/office/drawing/2014/main" id="{9551A35B-2E4E-4EE0-8172-B1299EE4C968}"/>
              </a:ext>
            </a:extLst>
          </p:cNvPr>
          <p:cNvSpPr txBox="1">
            <a:spLocks/>
          </p:cNvSpPr>
          <p:nvPr/>
        </p:nvSpPr>
        <p:spPr bwMode="auto">
          <a:xfrm>
            <a:off x="6777038" y="631825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Calibri" pitchFamily="34" charset="0"/>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Calibri" pitchFamily="34" charset="0"/>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Calibri" pitchFamily="34" charset="0"/>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Calibri" pitchFamily="34" charset="0"/>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Calibri" pitchFamily="34" charset="0"/>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pPr marL="0" indent="0" algn="r" eaLnBrk="1" fontAlgn="auto" hangingPunct="1">
              <a:spcBef>
                <a:spcPts val="0"/>
              </a:spcBef>
              <a:spcAft>
                <a:spcPts val="0"/>
              </a:spcAft>
              <a:buClrTx/>
              <a:buSzTx/>
              <a:buFontTx/>
              <a:buNone/>
              <a:defRPr/>
            </a:pPr>
            <a:r>
              <a:rPr lang="en-US" altLang="en-US" sz="1600" kern="0" dirty="0">
                <a:solidFill>
                  <a:srgbClr val="000000"/>
                </a:solidFill>
                <a:latin typeface="Garamond" charset="0"/>
                <a:ea typeface="Garamond" charset="0"/>
                <a:cs typeface="Garamond" charset="0"/>
              </a:rPr>
              <a:t>18</a:t>
            </a:r>
          </a:p>
        </p:txBody>
      </p:sp>
    </p:spTree>
  </p:cSld>
  <p:clrMapOvr>
    <a:masterClrMapping/>
  </p:clrMapOvr>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69" name="Rectangle 3">
            <a:extLst>
              <a:ext uri="{FF2B5EF4-FFF2-40B4-BE49-F238E27FC236}">
                <a16:creationId xmlns:a16="http://schemas.microsoft.com/office/drawing/2014/main" id="{8E6D2947-C010-4270-9CB3-DB676B4BBA93}"/>
              </a:ext>
            </a:extLst>
          </p:cNvPr>
          <p:cNvSpPr>
            <a:spLocks noGrp="1" noChangeArrowheads="1"/>
          </p:cNvSpPr>
          <p:nvPr>
            <p:ph type="title"/>
            <p:custDataLst>
              <p:tags r:id="rId1"/>
            </p:custDataLst>
          </p:nvPr>
        </p:nvSpPr>
        <p:spPr>
          <a:xfrm>
            <a:off x="357188" y="0"/>
            <a:ext cx="7591425" cy="914400"/>
          </a:xfrm>
        </p:spPr>
        <p:txBody>
          <a:bodyPr/>
          <a:lstStyle/>
          <a:p>
            <a:pPr eaLnBrk="1" hangingPunct="1"/>
            <a:r>
              <a:rPr lang="en-US" altLang="en-US">
                <a:latin typeface="Garamond" panose="02020404030301010803" pitchFamily="18" charset="0"/>
                <a:ea typeface="ＭＳ Ｐゴシック" panose="020B0600070205080204" pitchFamily="34" charset="-128"/>
              </a:rPr>
              <a:t>Multi-Cycle Performance Example</a:t>
            </a:r>
          </a:p>
        </p:txBody>
      </p:sp>
      <p:graphicFrame>
        <p:nvGraphicFramePr>
          <p:cNvPr id="1503238" name="Group 6">
            <a:extLst>
              <a:ext uri="{FF2B5EF4-FFF2-40B4-BE49-F238E27FC236}">
                <a16:creationId xmlns:a16="http://schemas.microsoft.com/office/drawing/2014/main" id="{62F28E7F-E4B9-1240-A995-A903612CACB8}"/>
              </a:ext>
            </a:extLst>
          </p:cNvPr>
          <p:cNvGraphicFramePr>
            <a:graphicFrameLocks noGrp="1"/>
          </p:cNvGraphicFramePr>
          <p:nvPr>
            <p:ph idx="1"/>
            <p:custDataLst>
              <p:tags r:id="rId2"/>
            </p:custDataLst>
          </p:nvPr>
        </p:nvGraphicFramePr>
        <p:xfrm>
          <a:off x="623888" y="1362075"/>
          <a:ext cx="7896225" cy="3471863"/>
        </p:xfrm>
        <a:graphic>
          <a:graphicData uri="http://schemas.openxmlformats.org/drawingml/2006/table">
            <a:tbl>
              <a:tblPr firstRow="1" bandRow="1">
                <a:tableStyleId>{0660B408-B3CF-4A94-85FC-2B1E0A45F4A2}</a:tableStyleId>
              </a:tblPr>
              <a:tblGrid>
                <a:gridCol w="2888863">
                  <a:extLst>
                    <a:ext uri="{9D8B030D-6E8A-4147-A177-3AD203B41FA5}">
                      <a16:colId xmlns:a16="http://schemas.microsoft.com/office/drawing/2014/main" val="20000"/>
                    </a:ext>
                  </a:extLst>
                </a:gridCol>
                <a:gridCol w="2375287">
                  <a:extLst>
                    <a:ext uri="{9D8B030D-6E8A-4147-A177-3AD203B41FA5}">
                      <a16:colId xmlns:a16="http://schemas.microsoft.com/office/drawing/2014/main" val="20001"/>
                    </a:ext>
                  </a:extLst>
                </a:gridCol>
                <a:gridCol w="2632075">
                  <a:extLst>
                    <a:ext uri="{9D8B030D-6E8A-4147-A177-3AD203B41FA5}">
                      <a16:colId xmlns:a16="http://schemas.microsoft.com/office/drawing/2014/main" val="20002"/>
                    </a:ext>
                  </a:extLst>
                </a:gridCol>
              </a:tblGrid>
              <a:tr h="4286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Element</a:t>
                      </a:r>
                      <a:endParaRPr kumimoji="0" lang="en-US" sz="2000" b="1" i="0" u="none" strike="noStrike" cap="none" normalizeH="0" baseline="0" dirty="0">
                        <a:ln>
                          <a:noFill/>
                        </a:ln>
                        <a:solidFill>
                          <a:schemeClr val="accent2"/>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Parameter</a:t>
                      </a:r>
                      <a:endParaRPr kumimoji="0" lang="en-US" sz="2000" b="1" i="0" u="none" strike="noStrike" cap="none" normalizeH="0" baseline="0" dirty="0">
                        <a:ln>
                          <a:noFill/>
                        </a:ln>
                        <a:solidFill>
                          <a:schemeClr val="accent2"/>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Delay (</a:t>
                      </a:r>
                      <a:r>
                        <a:rPr kumimoji="0" lang="en-US" sz="2000" u="none" strike="noStrike" cap="none" normalizeH="0" baseline="0" dirty="0" err="1">
                          <a:ln>
                            <a:noFill/>
                          </a:ln>
                          <a:effectLst/>
                        </a:rPr>
                        <a:t>ps</a:t>
                      </a:r>
                      <a:r>
                        <a:rPr kumimoji="0" lang="en-US" sz="2000" u="none" strike="noStrike" cap="none" normalizeH="0" baseline="0" dirty="0">
                          <a:ln>
                            <a:noFill/>
                          </a:ln>
                          <a:effectLst/>
                        </a:rPr>
                        <a:t>)</a:t>
                      </a:r>
                      <a:endParaRPr kumimoji="0" lang="en-US" sz="2000" b="1" i="0" u="none" strike="noStrike" cap="none" normalizeH="0" baseline="0" dirty="0">
                        <a:ln>
                          <a:noFill/>
                        </a:ln>
                        <a:solidFill>
                          <a:schemeClr val="accent2"/>
                        </a:solidFill>
                        <a:effectLst/>
                        <a:latin typeface="Calibri" pitchFamily="34" charset="0"/>
                        <a:ea typeface="ＭＳ Ｐゴシック" charset="0"/>
                        <a:cs typeface="Arial" charset="0"/>
                      </a:endParaRPr>
                    </a:p>
                  </a:txBody>
                  <a:tcPr marL="115555" marR="115555" horzOverflow="overflow"/>
                </a:tc>
                <a:extLst>
                  <a:ext uri="{0D108BD9-81ED-4DB2-BD59-A6C34878D82A}">
                    <a16:rowId xmlns:a16="http://schemas.microsoft.com/office/drawing/2014/main" val="10000"/>
                  </a:ext>
                </a:extLst>
              </a:tr>
              <a:tr h="4286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Register clock-to-Q</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err="1">
                          <a:ln>
                            <a:noFill/>
                          </a:ln>
                          <a:effectLst/>
                        </a:rPr>
                        <a:t>t</a:t>
                      </a:r>
                      <a:r>
                        <a:rPr kumimoji="0" lang="en-US" sz="2000" u="none" strike="noStrike" cap="none" normalizeH="0" baseline="-25000" dirty="0" err="1">
                          <a:ln>
                            <a:noFill/>
                          </a:ln>
                          <a:effectLst/>
                        </a:rPr>
                        <a:t>pcq_PC</a:t>
                      </a:r>
                      <a:endParaRPr kumimoji="0" lang="en-US" sz="2000" b="0" i="0" u="none" strike="noStrike" cap="none" normalizeH="0" baseline="-2500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30</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extLst>
                  <a:ext uri="{0D108BD9-81ED-4DB2-BD59-A6C34878D82A}">
                    <a16:rowId xmlns:a16="http://schemas.microsoft.com/office/drawing/2014/main" val="10001"/>
                  </a:ext>
                </a:extLst>
              </a:tr>
              <a:tr h="4286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Register setup</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err="1">
                          <a:ln>
                            <a:noFill/>
                          </a:ln>
                          <a:effectLst/>
                        </a:rPr>
                        <a:t>t</a:t>
                      </a:r>
                      <a:r>
                        <a:rPr kumimoji="0" lang="en-US" sz="2000" u="none" strike="noStrike" cap="none" normalizeH="0" baseline="-25000" dirty="0" err="1">
                          <a:ln>
                            <a:noFill/>
                          </a:ln>
                          <a:effectLst/>
                        </a:rPr>
                        <a:t>setup</a:t>
                      </a:r>
                      <a:endParaRPr kumimoji="0" lang="en-US" sz="2000" b="0" i="0" u="none" strike="noStrike" cap="none" normalizeH="0" baseline="-2500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20</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extLst>
                  <a:ext uri="{0D108BD9-81ED-4DB2-BD59-A6C34878D82A}">
                    <a16:rowId xmlns:a16="http://schemas.microsoft.com/office/drawing/2014/main" val="10002"/>
                  </a:ext>
                </a:extLst>
              </a:tr>
              <a:tr h="4286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Multiplexer</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err="1">
                          <a:ln>
                            <a:noFill/>
                          </a:ln>
                          <a:effectLst/>
                        </a:rPr>
                        <a:t>t</a:t>
                      </a:r>
                      <a:r>
                        <a:rPr kumimoji="0" lang="en-US" sz="2000" u="none" strike="noStrike" cap="none" normalizeH="0" baseline="-25000" dirty="0" err="1">
                          <a:ln>
                            <a:noFill/>
                          </a:ln>
                          <a:effectLst/>
                        </a:rPr>
                        <a:t>mux</a:t>
                      </a:r>
                      <a:endParaRPr kumimoji="0" lang="en-US" sz="2000" b="0" i="0" u="none" strike="noStrike" cap="none" normalizeH="0" baseline="-2500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25</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extLst>
                  <a:ext uri="{0D108BD9-81ED-4DB2-BD59-A6C34878D82A}">
                    <a16:rowId xmlns:a16="http://schemas.microsoft.com/office/drawing/2014/main" val="10003"/>
                  </a:ext>
                </a:extLst>
              </a:tr>
              <a:tr h="4286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ALU</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err="1">
                          <a:ln>
                            <a:noFill/>
                          </a:ln>
                          <a:effectLst/>
                        </a:rPr>
                        <a:t>t</a:t>
                      </a:r>
                      <a:r>
                        <a:rPr kumimoji="0" lang="en-US" sz="2000" u="none" strike="noStrike" cap="none" normalizeH="0" baseline="-25000" dirty="0" err="1">
                          <a:ln>
                            <a:noFill/>
                          </a:ln>
                          <a:effectLst/>
                        </a:rPr>
                        <a:t>ALU</a:t>
                      </a:r>
                      <a:endParaRPr kumimoji="0" lang="en-US" sz="2000" b="0" i="0" u="none" strike="noStrike" cap="none" normalizeH="0" baseline="-2500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200</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extLst>
                  <a:ext uri="{0D108BD9-81ED-4DB2-BD59-A6C34878D82A}">
                    <a16:rowId xmlns:a16="http://schemas.microsoft.com/office/drawing/2014/main" val="10004"/>
                  </a:ext>
                </a:extLst>
              </a:tr>
              <a:tr h="4286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Memory read</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err="1">
                          <a:ln>
                            <a:noFill/>
                          </a:ln>
                          <a:effectLst/>
                        </a:rPr>
                        <a:t>t</a:t>
                      </a:r>
                      <a:r>
                        <a:rPr kumimoji="0" lang="en-US" sz="2000" u="none" strike="noStrike" cap="none" normalizeH="0" baseline="-25000" dirty="0" err="1">
                          <a:ln>
                            <a:noFill/>
                          </a:ln>
                          <a:effectLst/>
                        </a:rPr>
                        <a:t>mem</a:t>
                      </a:r>
                      <a:endParaRPr kumimoji="0" lang="en-US" sz="2000" b="0" i="0" u="none" strike="noStrike" cap="none" normalizeH="0" baseline="-2500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250</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extLst>
                  <a:ext uri="{0D108BD9-81ED-4DB2-BD59-A6C34878D82A}">
                    <a16:rowId xmlns:a16="http://schemas.microsoft.com/office/drawing/2014/main" val="10005"/>
                  </a:ext>
                </a:extLst>
              </a:tr>
              <a:tr h="4492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Register file read</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err="1">
                          <a:ln>
                            <a:noFill/>
                          </a:ln>
                          <a:effectLst/>
                        </a:rPr>
                        <a:t>t</a:t>
                      </a:r>
                      <a:r>
                        <a:rPr kumimoji="0" lang="en-US" sz="2000" u="none" strike="noStrike" cap="none" normalizeH="0" baseline="-25000" dirty="0" err="1">
                          <a:ln>
                            <a:noFill/>
                          </a:ln>
                          <a:effectLst/>
                        </a:rPr>
                        <a:t>RFread</a:t>
                      </a:r>
                      <a:endParaRPr kumimoji="0" lang="en-US" sz="2000" b="0" i="0" u="none" strike="noStrike" cap="none" normalizeH="0" baseline="-2500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150</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extLst>
                  <a:ext uri="{0D108BD9-81ED-4DB2-BD59-A6C34878D82A}">
                    <a16:rowId xmlns:a16="http://schemas.microsoft.com/office/drawing/2014/main" val="10006"/>
                  </a:ext>
                </a:extLst>
              </a:tr>
              <a:tr h="450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Register file setup</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err="1">
                          <a:ln>
                            <a:noFill/>
                          </a:ln>
                          <a:effectLst/>
                        </a:rPr>
                        <a:t>t</a:t>
                      </a:r>
                      <a:r>
                        <a:rPr kumimoji="0" lang="en-US" sz="2000" u="none" strike="noStrike" cap="none" normalizeH="0" baseline="-25000" dirty="0" err="1">
                          <a:ln>
                            <a:noFill/>
                          </a:ln>
                          <a:effectLst/>
                        </a:rPr>
                        <a:t>RFsetup</a:t>
                      </a:r>
                      <a:endParaRPr kumimoji="0" lang="en-US" sz="2000" b="0" i="0" u="none" strike="noStrike" cap="none" normalizeH="0" baseline="-25000" dirty="0">
                        <a:ln>
                          <a:noFill/>
                        </a:ln>
                        <a:solidFill>
                          <a:schemeClr val="tx1"/>
                        </a:solidFill>
                        <a:effectLst/>
                        <a:latin typeface="Calibri" pitchFamily="34" charset="0"/>
                        <a:ea typeface="ＭＳ Ｐゴシック" charset="0"/>
                        <a:cs typeface="Arial" charset="0"/>
                      </a:endParaRPr>
                    </a:p>
                  </a:txBody>
                  <a:tcPr marL="115555" marR="115555"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a:ln>
                            <a:noFill/>
                          </a:ln>
                          <a:effectLst/>
                        </a:rPr>
                        <a:t>20</a:t>
                      </a:r>
                      <a:endParaRPr kumimoji="0" lang="en-US" sz="2000" b="0" i="0" u="none" strike="noStrike" cap="none" normalizeH="0" baseline="0" dirty="0">
                        <a:ln>
                          <a:noFill/>
                        </a:ln>
                        <a:solidFill>
                          <a:schemeClr val="tx1"/>
                        </a:solidFill>
                        <a:effectLst/>
                        <a:latin typeface="Calibri" pitchFamily="34" charset="0"/>
                        <a:ea typeface="ＭＳ Ｐゴシック" charset="0"/>
                        <a:cs typeface="Arial" charset="0"/>
                      </a:endParaRPr>
                    </a:p>
                  </a:txBody>
                  <a:tcPr marL="115555" marR="115555" horzOverflow="overflow"/>
                </a:tc>
                <a:extLst>
                  <a:ext uri="{0D108BD9-81ED-4DB2-BD59-A6C34878D82A}">
                    <a16:rowId xmlns:a16="http://schemas.microsoft.com/office/drawing/2014/main" val="10007"/>
                  </a:ext>
                </a:extLst>
              </a:tr>
            </a:tbl>
          </a:graphicData>
        </a:graphic>
      </p:graphicFrame>
      <p:sp>
        <p:nvSpPr>
          <p:cNvPr id="2" name="Content Placeholder 1">
            <a:extLst>
              <a:ext uri="{FF2B5EF4-FFF2-40B4-BE49-F238E27FC236}">
                <a16:creationId xmlns:a16="http://schemas.microsoft.com/office/drawing/2014/main" id="{DCB63AB1-E25F-BF45-A4A6-6143DC4AD99D}"/>
              </a:ext>
            </a:extLst>
          </p:cNvPr>
          <p:cNvSpPr>
            <a:spLocks noGrp="1"/>
          </p:cNvSpPr>
          <p:nvPr>
            <p:ph idx="11"/>
          </p:nvPr>
        </p:nvSpPr>
        <p:spPr>
          <a:xfrm>
            <a:off x="404813" y="4862513"/>
            <a:ext cx="7896225" cy="1766887"/>
          </a:xfrm>
        </p:spPr>
        <p:txBody>
          <a:bodyPr/>
          <a:lstStyle/>
          <a:p>
            <a:pPr marL="0" indent="0" eaLnBrk="1" hangingPunct="1">
              <a:lnSpc>
                <a:spcPct val="150000"/>
              </a:lnSpc>
              <a:buClr>
                <a:schemeClr val="accent1">
                  <a:lumMod val="75000"/>
                  <a:lumOff val="25000"/>
                </a:schemeClr>
              </a:buClr>
              <a:buFont typeface="Wingdings 2" pitchFamily="18" charset="2"/>
              <a:buNone/>
              <a:defRPr/>
            </a:pPr>
            <a:r>
              <a:rPr lang="de-CH" dirty="0" err="1">
                <a:solidFill>
                  <a:srgbClr val="0432FF"/>
                </a:solidFill>
                <a:ea typeface="+mn-ea"/>
                <a:cs typeface="+mn-cs"/>
              </a:rPr>
              <a:t>T</a:t>
            </a:r>
            <a:r>
              <a:rPr lang="de-CH" baseline="-25000" dirty="0" err="1">
                <a:solidFill>
                  <a:srgbClr val="0432FF"/>
                </a:solidFill>
                <a:ea typeface="+mn-ea"/>
                <a:cs typeface="+mn-cs"/>
              </a:rPr>
              <a:t>c</a:t>
            </a:r>
            <a:r>
              <a:rPr lang="de-CH" dirty="0">
                <a:solidFill>
                  <a:schemeClr val="accent1">
                    <a:lumMod val="75000"/>
                    <a:lumOff val="25000"/>
                  </a:schemeClr>
                </a:solidFill>
                <a:ea typeface="+mn-ea"/>
                <a:cs typeface="+mn-cs"/>
              </a:rPr>
              <a:t> </a:t>
            </a:r>
            <a:r>
              <a:rPr lang="de-CH" dirty="0">
                <a:ea typeface="+mn-ea"/>
                <a:cs typeface="+mn-cs"/>
              </a:rPr>
              <a:t>	= </a:t>
            </a:r>
            <a:r>
              <a:rPr lang="de-CH" dirty="0" err="1">
                <a:ea typeface="+mn-ea"/>
                <a:cs typeface="+mn-cs"/>
              </a:rPr>
              <a:t>t</a:t>
            </a:r>
            <a:r>
              <a:rPr lang="de-CH" baseline="-25000" dirty="0" err="1">
                <a:ea typeface="+mn-ea"/>
                <a:cs typeface="+mn-cs"/>
              </a:rPr>
              <a:t>pcq_PC</a:t>
            </a:r>
            <a:r>
              <a:rPr lang="de-CH" dirty="0">
                <a:ea typeface="+mn-ea"/>
                <a:cs typeface="+mn-cs"/>
              </a:rPr>
              <a:t> + </a:t>
            </a:r>
            <a:r>
              <a:rPr lang="de-CH" dirty="0" err="1">
                <a:ea typeface="+mn-ea"/>
                <a:cs typeface="+mn-cs"/>
              </a:rPr>
              <a:t>t</a:t>
            </a:r>
            <a:r>
              <a:rPr lang="de-CH" baseline="-25000" dirty="0" err="1">
                <a:ea typeface="+mn-ea"/>
                <a:cs typeface="+mn-cs"/>
              </a:rPr>
              <a:t>mux</a:t>
            </a:r>
            <a:r>
              <a:rPr lang="de-CH" dirty="0">
                <a:ea typeface="+mn-ea"/>
                <a:cs typeface="+mn-cs"/>
              </a:rPr>
              <a:t> + </a:t>
            </a:r>
            <a:r>
              <a:rPr lang="de-CH" dirty="0" err="1">
                <a:ea typeface="+mn-ea"/>
                <a:cs typeface="+mn-cs"/>
              </a:rPr>
              <a:t>max</a:t>
            </a:r>
            <a:r>
              <a:rPr lang="de-CH" dirty="0">
                <a:ea typeface="+mn-ea"/>
                <a:cs typeface="+mn-cs"/>
              </a:rPr>
              <a:t>(</a:t>
            </a:r>
            <a:r>
              <a:rPr lang="de-CH" dirty="0" err="1">
                <a:ea typeface="+mn-ea"/>
                <a:cs typeface="+mn-cs"/>
              </a:rPr>
              <a:t>t</a:t>
            </a:r>
            <a:r>
              <a:rPr lang="de-CH" baseline="-25000" dirty="0" err="1">
                <a:ea typeface="+mn-ea"/>
                <a:cs typeface="+mn-cs"/>
              </a:rPr>
              <a:t>ALU</a:t>
            </a:r>
            <a:r>
              <a:rPr lang="de-CH" dirty="0">
                <a:ea typeface="+mn-ea"/>
                <a:cs typeface="+mn-cs"/>
              </a:rPr>
              <a:t> + </a:t>
            </a:r>
            <a:r>
              <a:rPr lang="de-CH" dirty="0" err="1">
                <a:ea typeface="+mn-ea"/>
                <a:cs typeface="+mn-cs"/>
              </a:rPr>
              <a:t>t</a:t>
            </a:r>
            <a:r>
              <a:rPr lang="de-CH" baseline="-25000" dirty="0" err="1">
                <a:ea typeface="+mn-ea"/>
                <a:cs typeface="+mn-cs"/>
              </a:rPr>
              <a:t>mux</a:t>
            </a:r>
            <a:r>
              <a:rPr lang="de-CH" dirty="0">
                <a:ea typeface="+mn-ea"/>
                <a:cs typeface="+mn-cs"/>
              </a:rPr>
              <a:t>, </a:t>
            </a:r>
            <a:r>
              <a:rPr lang="de-CH" dirty="0" err="1">
                <a:ea typeface="+mn-ea"/>
                <a:cs typeface="+mn-cs"/>
              </a:rPr>
              <a:t>t</a:t>
            </a:r>
            <a:r>
              <a:rPr lang="de-CH" baseline="-25000" dirty="0" err="1">
                <a:ea typeface="+mn-ea"/>
                <a:cs typeface="+mn-cs"/>
              </a:rPr>
              <a:t>mem</a:t>
            </a:r>
            <a:r>
              <a:rPr lang="de-CH" dirty="0">
                <a:ea typeface="+mn-ea"/>
                <a:cs typeface="+mn-cs"/>
              </a:rPr>
              <a:t>) + </a:t>
            </a:r>
            <a:r>
              <a:rPr lang="de-CH" dirty="0" err="1">
                <a:ea typeface="+mn-ea"/>
                <a:cs typeface="+mn-cs"/>
              </a:rPr>
              <a:t>t</a:t>
            </a:r>
            <a:r>
              <a:rPr lang="de-CH" baseline="-25000" dirty="0" err="1">
                <a:ea typeface="+mn-ea"/>
                <a:cs typeface="+mn-cs"/>
              </a:rPr>
              <a:t>setup</a:t>
            </a:r>
            <a:br>
              <a:rPr lang="de-CH" dirty="0">
                <a:ea typeface="+mn-ea"/>
                <a:cs typeface="+mn-cs"/>
              </a:rPr>
            </a:br>
            <a:r>
              <a:rPr lang="de-CH" dirty="0">
                <a:ea typeface="+mn-ea"/>
                <a:cs typeface="+mn-cs"/>
              </a:rPr>
              <a:t>	= [30 + 25 + 250 + 20] </a:t>
            </a:r>
            <a:r>
              <a:rPr lang="de-CH" dirty="0" err="1">
                <a:ea typeface="+mn-ea"/>
                <a:cs typeface="+mn-cs"/>
              </a:rPr>
              <a:t>ps</a:t>
            </a:r>
            <a:br>
              <a:rPr lang="de-CH" dirty="0">
                <a:ea typeface="+mn-ea"/>
                <a:cs typeface="+mn-cs"/>
              </a:rPr>
            </a:br>
            <a:r>
              <a:rPr lang="de-CH" dirty="0">
                <a:ea typeface="+mn-ea"/>
                <a:cs typeface="+mn-cs"/>
              </a:rPr>
              <a:t>	= 325 </a:t>
            </a:r>
            <a:r>
              <a:rPr lang="de-CH" dirty="0" err="1">
                <a:ea typeface="+mn-ea"/>
                <a:cs typeface="+mn-cs"/>
              </a:rPr>
              <a:t>ps</a:t>
            </a:r>
            <a:endParaRPr lang="de-CH" dirty="0">
              <a:ea typeface="+mn-ea"/>
              <a:cs typeface="+mn-cs"/>
            </a:endParaRPr>
          </a:p>
        </p:txBody>
      </p:sp>
      <p:sp>
        <p:nvSpPr>
          <p:cNvPr id="288796" name="Rectangle 2">
            <a:extLst>
              <a:ext uri="{FF2B5EF4-FFF2-40B4-BE49-F238E27FC236}">
                <a16:creationId xmlns:a16="http://schemas.microsoft.com/office/drawing/2014/main" id="{151FE277-E8B1-4823-98EB-7294DB2187CE}"/>
              </a:ext>
            </a:extLst>
          </p:cNvPr>
          <p:cNvSpPr>
            <a:spLocks noChangeArrowheads="1"/>
          </p:cNvSpPr>
          <p:nvPr>
            <p:custDataLst>
              <p:tags r:id="rId3"/>
            </p:custDataLst>
          </p:nvPr>
        </p:nvSpPr>
        <p:spPr bwMode="auto">
          <a:xfrm>
            <a:off x="533400" y="10668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buClrTx/>
              <a:buSzTx/>
              <a:buFontTx/>
              <a:buNone/>
            </a:pPr>
            <a:endParaRPr lang="en-US" altLang="en-US" sz="3200">
              <a:solidFill>
                <a:srgbClr val="000000"/>
              </a:solidFill>
              <a:latin typeface="Calibri" panose="020F0502020204030204" pitchFamily="34" charset="0"/>
            </a:endParaRPr>
          </a:p>
          <a:p>
            <a:pPr>
              <a:buClrTx/>
              <a:buSzTx/>
              <a:buFontTx/>
              <a:buNone/>
            </a:pPr>
            <a:endParaRPr lang="en-US" altLang="en-US" sz="3200">
              <a:solidFill>
                <a:srgbClr val="000000"/>
              </a:solidFill>
              <a:latin typeface="Calibri" panose="020F0502020204030204" pitchFamily="34" charset="0"/>
            </a:endParaRPr>
          </a:p>
          <a:p>
            <a:pPr>
              <a:buClrTx/>
              <a:buSzTx/>
              <a:buFontTx/>
              <a:buNone/>
            </a:pPr>
            <a:endParaRPr lang="en-US" altLang="en-US" sz="3200">
              <a:solidFill>
                <a:srgbClr val="000000"/>
              </a:solidFill>
              <a:latin typeface="Calibri" panose="020F0502020204030204" pitchFamily="34" charset="0"/>
            </a:endParaRPr>
          </a:p>
        </p:txBody>
      </p:sp>
      <p:sp>
        <p:nvSpPr>
          <p:cNvPr id="288797" name="Rectangle 4">
            <a:extLst>
              <a:ext uri="{FF2B5EF4-FFF2-40B4-BE49-F238E27FC236}">
                <a16:creationId xmlns:a16="http://schemas.microsoft.com/office/drawing/2014/main" id="{B30563D4-42FF-404F-8987-4CCA330DDB3C}"/>
              </a:ext>
            </a:extLst>
          </p:cNvPr>
          <p:cNvSpPr>
            <a:spLocks noChangeArrowheads="1"/>
          </p:cNvSpPr>
          <p:nvPr>
            <p:custDataLst>
              <p:tags r:id="rId4"/>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endParaRPr lang="de-DE" altLang="en-US" sz="1800">
              <a:solidFill>
                <a:srgbClr val="000000"/>
              </a:solidFill>
              <a:latin typeface="Verdana" panose="020B0604030504040204" pitchFamily="34" charset="0"/>
            </a:endParaRPr>
          </a:p>
        </p:txBody>
      </p:sp>
      <p:sp>
        <p:nvSpPr>
          <p:cNvPr id="7" name="Slide Number Placeholder 3">
            <a:extLst>
              <a:ext uri="{FF2B5EF4-FFF2-40B4-BE49-F238E27FC236}">
                <a16:creationId xmlns:a16="http://schemas.microsoft.com/office/drawing/2014/main" id="{E22A2D36-FA82-45A0-946E-B16B359CA7D8}"/>
              </a:ext>
            </a:extLst>
          </p:cNvPr>
          <p:cNvSpPr txBox="1">
            <a:spLocks/>
          </p:cNvSpPr>
          <p:nvPr/>
        </p:nvSpPr>
        <p:spPr bwMode="auto">
          <a:xfrm>
            <a:off x="6777038" y="63246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Calibri" pitchFamily="34" charset="0"/>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Calibri" pitchFamily="34" charset="0"/>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Calibri" pitchFamily="34" charset="0"/>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Calibri" pitchFamily="34" charset="0"/>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Calibri" pitchFamily="34" charset="0"/>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pPr marL="0" indent="0" algn="r" eaLnBrk="1" fontAlgn="auto" hangingPunct="1">
              <a:spcBef>
                <a:spcPts val="0"/>
              </a:spcBef>
              <a:spcAft>
                <a:spcPts val="0"/>
              </a:spcAft>
              <a:buClrTx/>
              <a:buSzTx/>
              <a:buFontTx/>
              <a:buNone/>
              <a:defRPr/>
            </a:pPr>
            <a:r>
              <a:rPr lang="en-US" altLang="en-US" sz="1600" kern="0" dirty="0">
                <a:solidFill>
                  <a:srgbClr val="000000"/>
                </a:solidFill>
                <a:latin typeface="Garamond" charset="0"/>
                <a:ea typeface="Garamond" charset="0"/>
                <a:cs typeface="Garamond" charset="0"/>
              </a:rPr>
              <a:t>19</a:t>
            </a:r>
          </a:p>
        </p:txBody>
      </p:sp>
    </p:spTree>
  </p:cSld>
  <p:clrMapOvr>
    <a:masterClrMapping/>
  </p:clrMapOvr>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7" name="Rectangle 3">
            <a:extLst>
              <a:ext uri="{FF2B5EF4-FFF2-40B4-BE49-F238E27FC236}">
                <a16:creationId xmlns:a16="http://schemas.microsoft.com/office/drawing/2014/main" id="{6211D65F-6610-4232-A84E-3025102DDAD2}"/>
              </a:ext>
            </a:extLst>
          </p:cNvPr>
          <p:cNvSpPr>
            <a:spLocks noGrp="1" noChangeArrowheads="1"/>
          </p:cNvSpPr>
          <p:nvPr>
            <p:ph type="title"/>
            <p:custDataLst>
              <p:tags r:id="rId1"/>
            </p:custDataLst>
          </p:nvPr>
        </p:nvSpPr>
        <p:spPr>
          <a:xfrm>
            <a:off x="357188" y="0"/>
            <a:ext cx="7591425" cy="920750"/>
          </a:xfrm>
        </p:spPr>
        <p:txBody>
          <a:bodyPr/>
          <a:lstStyle/>
          <a:p>
            <a:pPr eaLnBrk="1" hangingPunct="1"/>
            <a:r>
              <a:rPr lang="en-US" altLang="en-US">
                <a:ea typeface="ＭＳ Ｐゴシック" panose="020B0600070205080204" pitchFamily="34" charset="-128"/>
              </a:rPr>
              <a:t>Multi-Cycle Performance Example</a:t>
            </a:r>
          </a:p>
        </p:txBody>
      </p:sp>
      <p:sp>
        <p:nvSpPr>
          <p:cNvPr id="2" name="Content Placeholder 1">
            <a:extLst>
              <a:ext uri="{FF2B5EF4-FFF2-40B4-BE49-F238E27FC236}">
                <a16:creationId xmlns:a16="http://schemas.microsoft.com/office/drawing/2014/main" id="{96DA88CE-3F43-48A6-A2F9-E5715C5FD143}"/>
              </a:ext>
            </a:extLst>
          </p:cNvPr>
          <p:cNvSpPr>
            <a:spLocks noGrp="1" noChangeArrowheads="1"/>
          </p:cNvSpPr>
          <p:nvPr>
            <p:ph idx="1"/>
          </p:nvPr>
        </p:nvSpPr>
        <p:spPr>
          <a:xfrm>
            <a:off x="396875" y="1066800"/>
            <a:ext cx="8518525" cy="5410200"/>
          </a:xfrm>
        </p:spPr>
        <p:txBody>
          <a:bodyPr/>
          <a:lstStyle/>
          <a:p>
            <a:pPr eaLnBrk="1" hangingPunct="1"/>
            <a:r>
              <a:rPr lang="en-US" altLang="en-US">
                <a:ea typeface="ＭＳ Ｐゴシック" panose="020B0600070205080204" pitchFamily="34" charset="-128"/>
              </a:rPr>
              <a:t>For a program with 100 billion instructions executing on a multi-cycle MIPS processor</a:t>
            </a:r>
          </a:p>
          <a:p>
            <a:pPr lvl="1" eaLnBrk="1" hangingPunct="1"/>
            <a:r>
              <a:rPr lang="en-US" altLang="en-US">
                <a:ea typeface="ＭＳ Ｐゴシック" panose="020B0600070205080204" pitchFamily="34" charset="-128"/>
              </a:rPr>
              <a:t>CPI = 4.12</a:t>
            </a:r>
          </a:p>
          <a:p>
            <a:pPr lvl="1" eaLnBrk="1" hangingPunct="1"/>
            <a:r>
              <a:rPr lang="en-US" altLang="en-US">
                <a:ea typeface="ＭＳ Ｐゴシック" panose="020B0600070205080204" pitchFamily="34" charset="-128"/>
              </a:rPr>
              <a:t>T</a:t>
            </a:r>
            <a:r>
              <a:rPr lang="en-US" altLang="en-US" baseline="-25000">
                <a:ea typeface="ＭＳ Ｐゴシック" panose="020B0600070205080204" pitchFamily="34" charset="-128"/>
              </a:rPr>
              <a:t>c</a:t>
            </a:r>
            <a:r>
              <a:rPr lang="en-US" altLang="en-US">
                <a:ea typeface="ＭＳ Ｐゴシック" panose="020B0600070205080204" pitchFamily="34" charset="-128"/>
              </a:rPr>
              <a:t> = 325 ps</a:t>
            </a:r>
          </a:p>
          <a:p>
            <a:pPr eaLnBrk="1" hangingPunct="1"/>
            <a:r>
              <a:rPr lang="en-US" altLang="en-US" i="1">
                <a:solidFill>
                  <a:srgbClr val="00B050"/>
                </a:solidFill>
                <a:ea typeface="ＭＳ Ｐゴシック" panose="020B0600070205080204" pitchFamily="34" charset="-128"/>
              </a:rPr>
              <a:t>Execution Time </a:t>
            </a:r>
            <a:r>
              <a:rPr lang="en-US" altLang="en-US">
                <a:ea typeface="ＭＳ Ｐゴシック" panose="020B0600070205080204" pitchFamily="34" charset="-128"/>
              </a:rPr>
              <a:t>	= (# instructions) × CPI × T</a:t>
            </a:r>
            <a:r>
              <a:rPr lang="en-US" altLang="en-US" baseline="-25000">
                <a:ea typeface="ＭＳ Ｐゴシック" panose="020B0600070205080204" pitchFamily="34" charset="-128"/>
              </a:rPr>
              <a:t>c</a:t>
            </a:r>
            <a:br>
              <a:rPr lang="en-US" altLang="en-US">
                <a:ea typeface="ＭＳ Ｐゴシック" panose="020B0600070205080204" pitchFamily="34" charset="-128"/>
              </a:rPr>
            </a:br>
            <a:r>
              <a:rPr lang="en-US" altLang="en-US">
                <a:ea typeface="ＭＳ Ｐゴシック" panose="020B0600070205080204" pitchFamily="34" charset="-128"/>
              </a:rPr>
              <a:t>		      	= (100 × 10</a:t>
            </a:r>
            <a:r>
              <a:rPr lang="en-US" altLang="en-US" baseline="30000">
                <a:ea typeface="ＭＳ Ｐゴシック" panose="020B0600070205080204" pitchFamily="34" charset="-128"/>
              </a:rPr>
              <a:t>9</a:t>
            </a:r>
            <a:r>
              <a:rPr lang="en-US" altLang="en-US">
                <a:ea typeface="ＭＳ Ｐゴシック" panose="020B0600070205080204" pitchFamily="34" charset="-128"/>
              </a:rPr>
              <a:t>)(4.12)(325  × 10</a:t>
            </a:r>
            <a:r>
              <a:rPr lang="en-US" altLang="en-US" baseline="30000">
                <a:ea typeface="ＭＳ Ｐゴシック" panose="020B0600070205080204" pitchFamily="34" charset="-128"/>
              </a:rPr>
              <a:t>-12</a:t>
            </a:r>
            <a:r>
              <a:rPr lang="en-US" altLang="en-US">
                <a:ea typeface="ＭＳ Ｐゴシック" panose="020B0600070205080204" pitchFamily="34" charset="-128"/>
              </a:rPr>
              <a:t>)</a:t>
            </a:r>
            <a:br>
              <a:rPr lang="en-US" altLang="en-US">
                <a:ea typeface="ＭＳ Ｐゴシック" panose="020B0600070205080204" pitchFamily="34" charset="-128"/>
              </a:rPr>
            </a:br>
            <a:r>
              <a:rPr lang="en-US" altLang="en-US">
                <a:ea typeface="ＭＳ Ｐゴシック" panose="020B0600070205080204" pitchFamily="34" charset="-128"/>
              </a:rPr>
              <a:t>		           	= 133.9 seconds</a:t>
            </a:r>
          </a:p>
          <a:p>
            <a:pPr eaLnBrk="1" hangingPunct="1"/>
            <a:r>
              <a:rPr lang="en-US" altLang="en-US">
                <a:ea typeface="ＭＳ Ｐゴシック" panose="020B0600070205080204" pitchFamily="34" charset="-128"/>
              </a:rPr>
              <a:t>This is slower than the single-cycle processor (92.5 seconds). </a:t>
            </a:r>
            <a:r>
              <a:rPr lang="en-US" altLang="en-US">
                <a:solidFill>
                  <a:srgbClr val="0000FF"/>
                </a:solidFill>
                <a:ea typeface="ＭＳ Ｐゴシック" panose="020B0600070205080204" pitchFamily="34" charset="-128"/>
              </a:rPr>
              <a:t>Why? </a:t>
            </a:r>
          </a:p>
          <a:p>
            <a:pPr eaLnBrk="1" hangingPunct="1"/>
            <a:endParaRPr lang="en-US" altLang="en-US" sz="1000">
              <a:ea typeface="ＭＳ Ｐゴシック" panose="020B0600070205080204" pitchFamily="34" charset="-128"/>
            </a:endParaRPr>
          </a:p>
          <a:p>
            <a:pPr eaLnBrk="1" hangingPunct="1">
              <a:spcBef>
                <a:spcPct val="0"/>
              </a:spcBef>
            </a:pPr>
            <a:r>
              <a:rPr lang="en-US" altLang="en-US">
                <a:solidFill>
                  <a:srgbClr val="FF0000"/>
                </a:solidFill>
                <a:ea typeface="ＭＳ Ｐゴシック" panose="020B0600070205080204" pitchFamily="34" charset="-128"/>
              </a:rPr>
              <a:t>Did we break the stages in a balanced manner?</a:t>
            </a:r>
          </a:p>
          <a:p>
            <a:pPr eaLnBrk="1" hangingPunct="1">
              <a:spcBef>
                <a:spcPct val="0"/>
              </a:spcBef>
            </a:pPr>
            <a:r>
              <a:rPr lang="en-US" altLang="en-US">
                <a:solidFill>
                  <a:srgbClr val="FF0000"/>
                </a:solidFill>
                <a:ea typeface="ＭＳ Ｐゴシック" panose="020B0600070205080204" pitchFamily="34" charset="-128"/>
              </a:rPr>
              <a:t>Overhead of register setup/hold paid many times</a:t>
            </a:r>
          </a:p>
          <a:p>
            <a:pPr eaLnBrk="1" hangingPunct="1">
              <a:spcBef>
                <a:spcPct val="0"/>
              </a:spcBef>
            </a:pPr>
            <a:r>
              <a:rPr lang="en-US" altLang="en-US">
                <a:solidFill>
                  <a:srgbClr val="FF0000"/>
                </a:solidFill>
                <a:ea typeface="ＭＳ Ｐゴシック" panose="020B0600070205080204" pitchFamily="34" charset="-128"/>
              </a:rPr>
              <a:t>How would the results change with different assumptions on memory latency and instruction mix?</a:t>
            </a:r>
          </a:p>
          <a:p>
            <a:pPr eaLnBrk="1" hangingPunct="1">
              <a:buFont typeface="Wingdings 2" panose="05020102010507070707" pitchFamily="18" charset="2"/>
              <a:buNone/>
            </a:pPr>
            <a:endParaRPr lang="en-US" altLang="en-US">
              <a:ea typeface="ＭＳ Ｐゴシック" panose="020B0600070205080204" pitchFamily="34" charset="-128"/>
            </a:endParaRPr>
          </a:p>
          <a:p>
            <a:pPr eaLnBrk="1" hangingPunct="1"/>
            <a:endParaRPr lang="de-CH" altLang="en-US">
              <a:ea typeface="ＭＳ Ｐゴシック" panose="020B0600070205080204" pitchFamily="34" charset="-128"/>
            </a:endParaRPr>
          </a:p>
        </p:txBody>
      </p:sp>
      <p:sp>
        <p:nvSpPr>
          <p:cNvPr id="290819" name="Rectangle 2">
            <a:extLst>
              <a:ext uri="{FF2B5EF4-FFF2-40B4-BE49-F238E27FC236}">
                <a16:creationId xmlns:a16="http://schemas.microsoft.com/office/drawing/2014/main" id="{658F6DA7-81CF-4ACE-B9E3-45AD72B93A1F}"/>
              </a:ext>
            </a:extLst>
          </p:cNvPr>
          <p:cNvSpPr>
            <a:spLocks noChangeArrowheads="1"/>
          </p:cNvSpPr>
          <p:nvPr>
            <p:custDataLst>
              <p:tags r:id="rId2"/>
            </p:custDataLst>
          </p:nvPr>
        </p:nvSpPr>
        <p:spPr bwMode="auto">
          <a:xfrm>
            <a:off x="533400" y="10668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buClrTx/>
              <a:buSzTx/>
              <a:buFontTx/>
              <a:buNone/>
            </a:pPr>
            <a:endParaRPr lang="en-US" altLang="en-US" sz="3200">
              <a:solidFill>
                <a:srgbClr val="000000"/>
              </a:solidFill>
              <a:latin typeface="Calibri" panose="020F0502020204030204" pitchFamily="34" charset="0"/>
            </a:endParaRPr>
          </a:p>
          <a:p>
            <a:pPr>
              <a:buClrTx/>
              <a:buSzTx/>
              <a:buFontTx/>
              <a:buNone/>
            </a:pPr>
            <a:endParaRPr lang="en-US" altLang="en-US" sz="3200">
              <a:solidFill>
                <a:srgbClr val="000000"/>
              </a:solidFill>
              <a:latin typeface="Calibri" panose="020F0502020204030204" pitchFamily="34" charset="0"/>
            </a:endParaRPr>
          </a:p>
          <a:p>
            <a:pPr>
              <a:buClrTx/>
              <a:buSzTx/>
              <a:buFontTx/>
              <a:buNone/>
            </a:pPr>
            <a:endParaRPr lang="en-US" altLang="en-US" sz="3200">
              <a:solidFill>
                <a:srgbClr val="000000"/>
              </a:solidFill>
              <a:latin typeface="Calibri" panose="020F0502020204030204" pitchFamily="34" charset="0"/>
            </a:endParaRPr>
          </a:p>
        </p:txBody>
      </p:sp>
      <p:sp>
        <p:nvSpPr>
          <p:cNvPr id="290820" name="Rectangle 4">
            <a:extLst>
              <a:ext uri="{FF2B5EF4-FFF2-40B4-BE49-F238E27FC236}">
                <a16:creationId xmlns:a16="http://schemas.microsoft.com/office/drawing/2014/main" id="{CDA76E60-056C-4EE4-9F0F-1C9203BD57FB}"/>
              </a:ext>
            </a:extLst>
          </p:cNvPr>
          <p:cNvSpPr>
            <a:spLocks noChangeArrowheads="1"/>
          </p:cNvSpPr>
          <p:nvPr>
            <p:custDataLst>
              <p:tags r:id="rId3"/>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endParaRPr lang="de-DE" altLang="en-US" sz="1800">
              <a:solidFill>
                <a:srgbClr val="000000"/>
              </a:solidFill>
              <a:latin typeface="Verdana" panose="020B0604030504040204" pitchFamily="34" charset="0"/>
            </a:endParaRPr>
          </a:p>
        </p:txBody>
      </p:sp>
      <p:sp>
        <p:nvSpPr>
          <p:cNvPr id="290821" name="Slide Number Placeholder 2">
            <a:extLst>
              <a:ext uri="{FF2B5EF4-FFF2-40B4-BE49-F238E27FC236}">
                <a16:creationId xmlns:a16="http://schemas.microsoft.com/office/drawing/2014/main" id="{814482AC-65BF-4ED2-99AE-5F4B7CF1881E}"/>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E3D24ED2-E2AD-4756-BE8C-124A78072233}" type="slidenum">
              <a:rPr lang="en-US" altLang="en-US" smtClean="0">
                <a:solidFill>
                  <a:srgbClr val="000000"/>
                </a:solidFill>
                <a:latin typeface="Garamond" panose="02020404030301010803" pitchFamily="18" charset="0"/>
              </a:rPr>
              <a:pPr/>
              <a:t>125</a:t>
            </a:fld>
            <a:endParaRPr lang="en-US" altLang="en-US">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3">
            <a:extLst>
              <a:ext uri="{FF2B5EF4-FFF2-40B4-BE49-F238E27FC236}">
                <a16:creationId xmlns:a16="http://schemas.microsoft.com/office/drawing/2014/main" id="{2007BB8A-6B24-4CC5-89FB-BF95C9ABEB55}"/>
              </a:ext>
            </a:extLst>
          </p:cNvPr>
          <p:cNvSpPr>
            <a:spLocks noGrp="1" noChangeArrowheads="1"/>
          </p:cNvSpPr>
          <p:nvPr>
            <p:ph type="title"/>
            <p:custDataLst>
              <p:tags r:id="rId2"/>
            </p:custDataLst>
          </p:nvPr>
        </p:nvSpPr>
        <p:spPr>
          <a:xfrm>
            <a:off x="357188" y="0"/>
            <a:ext cx="7591425" cy="914400"/>
          </a:xfrm>
        </p:spPr>
        <p:txBody>
          <a:bodyPr/>
          <a:lstStyle/>
          <a:p>
            <a:pPr eaLnBrk="1" hangingPunct="1"/>
            <a:r>
              <a:rPr lang="en-US" altLang="en-US">
                <a:ea typeface="ＭＳ Ｐゴシック" panose="020B0600070205080204" pitchFamily="34" charset="-128"/>
              </a:rPr>
              <a:t>Review: Single-Cycle MIPS Processor</a:t>
            </a:r>
            <a:endParaRPr lang="en-US" altLang="en-US">
              <a:latin typeface="Consolas" panose="020B0609020204030204" pitchFamily="49" charset="0"/>
              <a:ea typeface="ＭＳ Ｐゴシック" panose="020B0600070205080204" pitchFamily="34" charset="-128"/>
            </a:endParaRPr>
          </a:p>
        </p:txBody>
      </p:sp>
      <p:graphicFrame>
        <p:nvGraphicFramePr>
          <p:cNvPr id="106498" name="Object 2">
            <a:extLst>
              <a:ext uri="{FF2B5EF4-FFF2-40B4-BE49-F238E27FC236}">
                <a16:creationId xmlns:a16="http://schemas.microsoft.com/office/drawing/2014/main" id="{C028EB60-D6E4-45FF-8C1A-9EC714D9153C}"/>
              </a:ext>
            </a:extLst>
          </p:cNvPr>
          <p:cNvGraphicFramePr>
            <a:graphicFrameLocks noGrp="1" noChangeAspect="1"/>
          </p:cNvGraphicFramePr>
          <p:nvPr>
            <p:ph idx="1"/>
            <p:custDataLst>
              <p:tags r:id="rId3"/>
            </p:custDataLst>
          </p:nvPr>
        </p:nvGraphicFramePr>
        <p:xfrm>
          <a:off x="657225" y="1435100"/>
          <a:ext cx="7829550" cy="4508500"/>
        </p:xfrm>
        <a:graphic>
          <a:graphicData uri="http://schemas.openxmlformats.org/presentationml/2006/ole">
            <mc:AlternateContent xmlns:mc="http://schemas.openxmlformats.org/markup-compatibility/2006">
              <mc:Choice xmlns:v="urn:schemas-microsoft-com:vml" Requires="v">
                <p:oleObj spid="_x0000_s352257" name="VISIO" r:id="rId8" imgW="0" imgH="0" progId="Visio.Drawing.6">
                  <p:embed/>
                </p:oleObj>
              </mc:Choice>
              <mc:Fallback>
                <p:oleObj name="VISIO" r:id="rId8" imgW="0" imgH="0" progId="Visio.Drawing.6">
                  <p:embed/>
                  <p:pic>
                    <p:nvPicPr>
                      <p:cNvPr id="106498" name="Object 2">
                        <a:extLst>
                          <a:ext uri="{FF2B5EF4-FFF2-40B4-BE49-F238E27FC236}">
                            <a16:creationId xmlns:a16="http://schemas.microsoft.com/office/drawing/2014/main" id="{C028EB60-D6E4-45FF-8C1A-9EC714D9153C}"/>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57225" y="1435100"/>
                        <a:ext cx="7829550" cy="450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106499" name="Rectangle 2">
            <a:extLst>
              <a:ext uri="{FF2B5EF4-FFF2-40B4-BE49-F238E27FC236}">
                <a16:creationId xmlns:a16="http://schemas.microsoft.com/office/drawing/2014/main" id="{0AAF5BB3-BB1B-4B37-9E86-C651D1E929FC}"/>
              </a:ext>
            </a:extLst>
          </p:cNvPr>
          <p:cNvSpPr>
            <a:spLocks noChangeArrowheads="1"/>
          </p:cNvSpPr>
          <p:nvPr>
            <p:custDataLst>
              <p:tags r:id="rId4"/>
            </p:custDataLst>
          </p:nvPr>
        </p:nvSpPr>
        <p:spPr bwMode="auto">
          <a:xfrm>
            <a:off x="533400" y="10668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buClrTx/>
              <a:buSzTx/>
              <a:buFontTx/>
              <a:buNone/>
            </a:pPr>
            <a:endParaRPr lang="en-US" altLang="en-US" sz="3200">
              <a:solidFill>
                <a:srgbClr val="000000"/>
              </a:solidFill>
              <a:latin typeface="Calibri" panose="020F0502020204030204" pitchFamily="34" charset="0"/>
            </a:endParaRPr>
          </a:p>
          <a:p>
            <a:pPr>
              <a:buClrTx/>
              <a:buSzTx/>
              <a:buFontTx/>
              <a:buNone/>
            </a:pPr>
            <a:endParaRPr lang="en-US" altLang="en-US" sz="3200">
              <a:solidFill>
                <a:srgbClr val="000000"/>
              </a:solidFill>
              <a:latin typeface="Calibri" panose="020F0502020204030204" pitchFamily="34" charset="0"/>
            </a:endParaRPr>
          </a:p>
          <a:p>
            <a:pPr>
              <a:buClrTx/>
              <a:buSzTx/>
              <a:buFontTx/>
              <a:buNone/>
            </a:pPr>
            <a:endParaRPr lang="en-US" altLang="en-US" sz="3200">
              <a:solidFill>
                <a:srgbClr val="000000"/>
              </a:solidFill>
              <a:latin typeface="Calibri" panose="020F0502020204030204" pitchFamily="34" charset="0"/>
            </a:endParaRPr>
          </a:p>
        </p:txBody>
      </p:sp>
      <p:sp>
        <p:nvSpPr>
          <p:cNvPr id="106500" name="Rectangle 4">
            <a:extLst>
              <a:ext uri="{FF2B5EF4-FFF2-40B4-BE49-F238E27FC236}">
                <a16:creationId xmlns:a16="http://schemas.microsoft.com/office/drawing/2014/main" id="{94AB1E71-8145-4D9F-92EB-139C34DE0033}"/>
              </a:ext>
            </a:extLst>
          </p:cNvPr>
          <p:cNvSpPr>
            <a:spLocks noChangeArrowheads="1"/>
          </p:cNvSpPr>
          <p:nvPr>
            <p:custDataLst>
              <p:tags r:id="rId5"/>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endParaRPr lang="de-DE" altLang="en-US" sz="1800">
              <a:solidFill>
                <a:srgbClr val="000000"/>
              </a:solidFill>
              <a:latin typeface="Verdana" panose="020B0604030504040204" pitchFamily="34" charset="0"/>
            </a:endParaRPr>
          </a:p>
        </p:txBody>
      </p:sp>
      <p:sp>
        <p:nvSpPr>
          <p:cNvPr id="106501" name="Slide Number Placeholder 1">
            <a:extLst>
              <a:ext uri="{FF2B5EF4-FFF2-40B4-BE49-F238E27FC236}">
                <a16:creationId xmlns:a16="http://schemas.microsoft.com/office/drawing/2014/main" id="{B509F576-5B4A-4B5C-AD49-15506C5D3CBE}"/>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0BF1A32-FBAC-4879-8FFB-FD0A7D6A1E63}" type="slidenum">
              <a:rPr lang="en-US" altLang="en-US" smtClean="0">
                <a:solidFill>
                  <a:srgbClr val="000000"/>
                </a:solidFill>
                <a:latin typeface="Garamond" panose="02020404030301010803" pitchFamily="18" charset="0"/>
              </a:rPr>
              <a:pPr/>
              <a:t>126</a:t>
            </a:fld>
            <a:endParaRPr lang="en-US" altLang="en-US">
              <a:solidFill>
                <a:srgbClr val="000000"/>
              </a:solidFill>
              <a:latin typeface="Garamond" panose="02020404030301010803" pitchFamily="18" charset="0"/>
            </a:endParaRPr>
          </a:p>
        </p:txBody>
      </p:sp>
    </p:spTree>
  </p:cSld>
  <p:clrMapOvr>
    <a:masterClrMapping/>
  </p:clrMapOvr>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3">
            <a:extLst>
              <a:ext uri="{FF2B5EF4-FFF2-40B4-BE49-F238E27FC236}">
                <a16:creationId xmlns:a16="http://schemas.microsoft.com/office/drawing/2014/main" id="{82B707C8-AE7B-4544-9606-E78C34164235}"/>
              </a:ext>
            </a:extLst>
          </p:cNvPr>
          <p:cNvSpPr>
            <a:spLocks noGrp="1" noChangeArrowheads="1"/>
          </p:cNvSpPr>
          <p:nvPr>
            <p:ph type="title"/>
            <p:custDataLst>
              <p:tags r:id="rId2"/>
            </p:custDataLst>
          </p:nvPr>
        </p:nvSpPr>
        <p:spPr>
          <a:xfrm>
            <a:off x="357188" y="0"/>
            <a:ext cx="7591425" cy="914400"/>
          </a:xfrm>
        </p:spPr>
        <p:txBody>
          <a:bodyPr/>
          <a:lstStyle/>
          <a:p>
            <a:pPr eaLnBrk="1" hangingPunct="1"/>
            <a:r>
              <a:rPr lang="en-US" altLang="en-US">
                <a:ea typeface="ＭＳ Ｐゴシック" panose="020B0600070205080204" pitchFamily="34" charset="-128"/>
              </a:rPr>
              <a:t>Review: Multi-Cycle MIPS Processor</a:t>
            </a:r>
            <a:endParaRPr lang="en-US" altLang="en-US">
              <a:latin typeface="Consolas" panose="020B0609020204030204" pitchFamily="49" charset="0"/>
              <a:ea typeface="ＭＳ Ｐゴシック" panose="020B0600070205080204" pitchFamily="34" charset="-128"/>
            </a:endParaRPr>
          </a:p>
        </p:txBody>
      </p:sp>
      <p:graphicFrame>
        <p:nvGraphicFramePr>
          <p:cNvPr id="107522" name="Object 2">
            <a:extLst>
              <a:ext uri="{FF2B5EF4-FFF2-40B4-BE49-F238E27FC236}">
                <a16:creationId xmlns:a16="http://schemas.microsoft.com/office/drawing/2014/main" id="{67FD8966-3DBA-4C89-AD23-35D6AD05D7FD}"/>
              </a:ext>
            </a:extLst>
          </p:cNvPr>
          <p:cNvGraphicFramePr>
            <a:graphicFrameLocks noGrp="1" noChangeAspect="1"/>
          </p:cNvGraphicFramePr>
          <p:nvPr>
            <p:ph idx="1"/>
            <p:custDataLst>
              <p:tags r:id="rId3"/>
            </p:custDataLst>
          </p:nvPr>
        </p:nvGraphicFramePr>
        <p:xfrm>
          <a:off x="477838" y="1398588"/>
          <a:ext cx="8188325" cy="4697412"/>
        </p:xfrm>
        <a:graphic>
          <a:graphicData uri="http://schemas.openxmlformats.org/presentationml/2006/ole">
            <mc:AlternateContent xmlns:mc="http://schemas.openxmlformats.org/markup-compatibility/2006">
              <mc:Choice xmlns:v="urn:schemas-microsoft-com:vml" Requires="v">
                <p:oleObj spid="_x0000_s354305" name="VISIO" r:id="rId8" imgW="0" imgH="0" progId="Visio.Drawing.6">
                  <p:embed/>
                </p:oleObj>
              </mc:Choice>
              <mc:Fallback>
                <p:oleObj name="VISIO" r:id="rId8" imgW="0" imgH="0" progId="Visio.Drawing.6">
                  <p:embed/>
                  <p:pic>
                    <p:nvPicPr>
                      <p:cNvPr id="107522" name="Object 2">
                        <a:extLst>
                          <a:ext uri="{FF2B5EF4-FFF2-40B4-BE49-F238E27FC236}">
                            <a16:creationId xmlns:a16="http://schemas.microsoft.com/office/drawing/2014/main" id="{67FD8966-3DBA-4C89-AD23-35D6AD05D7FD}"/>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7838" y="1398588"/>
                        <a:ext cx="8188325" cy="4697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107523" name="Rectangle 2">
            <a:extLst>
              <a:ext uri="{FF2B5EF4-FFF2-40B4-BE49-F238E27FC236}">
                <a16:creationId xmlns:a16="http://schemas.microsoft.com/office/drawing/2014/main" id="{E6C25FF3-E7DB-4B8E-ACEC-25C5D97973ED}"/>
              </a:ext>
            </a:extLst>
          </p:cNvPr>
          <p:cNvSpPr>
            <a:spLocks noChangeArrowheads="1"/>
          </p:cNvSpPr>
          <p:nvPr>
            <p:custDataLst>
              <p:tags r:id="rId4"/>
            </p:custDataLst>
          </p:nvPr>
        </p:nvSpPr>
        <p:spPr bwMode="auto">
          <a:xfrm>
            <a:off x="533400" y="10668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buClrTx/>
              <a:buSzTx/>
              <a:buFontTx/>
              <a:buNone/>
            </a:pPr>
            <a:endParaRPr lang="en-US" altLang="en-US" sz="3200">
              <a:solidFill>
                <a:srgbClr val="000000"/>
              </a:solidFill>
              <a:latin typeface="Calibri" panose="020F0502020204030204" pitchFamily="34" charset="0"/>
            </a:endParaRPr>
          </a:p>
          <a:p>
            <a:pPr>
              <a:buClrTx/>
              <a:buSzTx/>
              <a:buFontTx/>
              <a:buNone/>
            </a:pPr>
            <a:endParaRPr lang="en-US" altLang="en-US" sz="3200">
              <a:solidFill>
                <a:srgbClr val="000000"/>
              </a:solidFill>
              <a:latin typeface="Calibri" panose="020F0502020204030204" pitchFamily="34" charset="0"/>
            </a:endParaRPr>
          </a:p>
          <a:p>
            <a:pPr>
              <a:buClrTx/>
              <a:buSzTx/>
              <a:buFontTx/>
              <a:buNone/>
            </a:pPr>
            <a:endParaRPr lang="en-US" altLang="en-US" sz="3200">
              <a:solidFill>
                <a:srgbClr val="000000"/>
              </a:solidFill>
              <a:latin typeface="Calibri" panose="020F0502020204030204" pitchFamily="34" charset="0"/>
            </a:endParaRPr>
          </a:p>
        </p:txBody>
      </p:sp>
      <p:sp>
        <p:nvSpPr>
          <p:cNvPr id="107524" name="Rectangle 4">
            <a:extLst>
              <a:ext uri="{FF2B5EF4-FFF2-40B4-BE49-F238E27FC236}">
                <a16:creationId xmlns:a16="http://schemas.microsoft.com/office/drawing/2014/main" id="{DBF5649C-398B-4E80-AA0C-890E463D18E5}"/>
              </a:ext>
            </a:extLst>
          </p:cNvPr>
          <p:cNvSpPr>
            <a:spLocks noChangeArrowheads="1"/>
          </p:cNvSpPr>
          <p:nvPr>
            <p:custDataLst>
              <p:tags r:id="rId5"/>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endParaRPr lang="de-DE" altLang="en-US" sz="1800">
              <a:solidFill>
                <a:srgbClr val="000000"/>
              </a:solidFill>
              <a:latin typeface="Verdana" panose="020B0604030504040204" pitchFamily="34" charset="0"/>
            </a:endParaRPr>
          </a:p>
        </p:txBody>
      </p:sp>
      <p:sp>
        <p:nvSpPr>
          <p:cNvPr id="107525" name="Slide Number Placeholder 1">
            <a:extLst>
              <a:ext uri="{FF2B5EF4-FFF2-40B4-BE49-F238E27FC236}">
                <a16:creationId xmlns:a16="http://schemas.microsoft.com/office/drawing/2014/main" id="{70B38706-FE29-46F6-963A-CE9994387B66}"/>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7D44EF3-875E-4D58-86AB-D57F18FDD74E}" type="slidenum">
              <a:rPr lang="en-US" altLang="en-US" smtClean="0">
                <a:solidFill>
                  <a:srgbClr val="000000"/>
                </a:solidFill>
                <a:latin typeface="Garamond" panose="02020404030301010803" pitchFamily="18" charset="0"/>
              </a:rPr>
              <a:pPr/>
              <a:t>127</a:t>
            </a:fld>
            <a:endParaRPr lang="en-US" altLang="en-US">
              <a:solidFill>
                <a:srgbClr val="000000"/>
              </a:solidFill>
              <a:latin typeface="Garamond" panose="02020404030301010803" pitchFamily="18" charset="0"/>
            </a:endParaRPr>
          </a:p>
        </p:txBody>
      </p:sp>
    </p:spTree>
  </p:cSld>
  <p:clrMapOvr>
    <a:masterClrMapping/>
  </p:clrMapOvr>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Rectangle 3">
            <a:extLst>
              <a:ext uri="{FF2B5EF4-FFF2-40B4-BE49-F238E27FC236}">
                <a16:creationId xmlns:a16="http://schemas.microsoft.com/office/drawing/2014/main" id="{340568D9-BF1B-4BFD-BEE3-4F5078FB99D7}"/>
              </a:ext>
            </a:extLst>
          </p:cNvPr>
          <p:cNvSpPr>
            <a:spLocks noGrp="1" noChangeArrowheads="1"/>
          </p:cNvSpPr>
          <p:nvPr>
            <p:ph type="title"/>
            <p:custDataLst>
              <p:tags r:id="rId2"/>
            </p:custDataLst>
          </p:nvPr>
        </p:nvSpPr>
        <p:spPr>
          <a:xfrm>
            <a:off x="357188" y="0"/>
            <a:ext cx="7591425" cy="914400"/>
          </a:xfrm>
        </p:spPr>
        <p:txBody>
          <a:bodyPr/>
          <a:lstStyle/>
          <a:p>
            <a:pPr eaLnBrk="1" hangingPunct="1"/>
            <a:r>
              <a:rPr lang="en-US" altLang="en-US">
                <a:ea typeface="ＭＳ Ｐゴシック" panose="020B0600070205080204" pitchFamily="34" charset="-128"/>
              </a:rPr>
              <a:t>Review: Multi-Cycle MIPS FSM</a:t>
            </a:r>
            <a:endParaRPr lang="en-US" altLang="en-US">
              <a:latin typeface="Consolas" panose="020B0609020204030204" pitchFamily="49" charset="0"/>
              <a:ea typeface="ＭＳ Ｐゴシック" panose="020B0600070205080204" pitchFamily="34" charset="-128"/>
            </a:endParaRPr>
          </a:p>
        </p:txBody>
      </p:sp>
      <p:graphicFrame>
        <p:nvGraphicFramePr>
          <p:cNvPr id="108546" name="Object 2">
            <a:extLst>
              <a:ext uri="{FF2B5EF4-FFF2-40B4-BE49-F238E27FC236}">
                <a16:creationId xmlns:a16="http://schemas.microsoft.com/office/drawing/2014/main" id="{588748C2-E229-411C-B4D7-7C6FA81F9E8E}"/>
              </a:ext>
            </a:extLst>
          </p:cNvPr>
          <p:cNvGraphicFramePr>
            <a:graphicFrameLocks noGrp="1" noChangeAspect="1"/>
          </p:cNvGraphicFramePr>
          <p:nvPr>
            <p:ph idx="4294967295"/>
            <p:custDataLst>
              <p:tags r:id="rId3"/>
            </p:custDataLst>
          </p:nvPr>
        </p:nvGraphicFramePr>
        <p:xfrm>
          <a:off x="36513" y="1066800"/>
          <a:ext cx="7431087" cy="5649913"/>
        </p:xfrm>
        <a:graphic>
          <a:graphicData uri="http://schemas.openxmlformats.org/presentationml/2006/ole">
            <mc:AlternateContent xmlns:mc="http://schemas.openxmlformats.org/markup-compatibility/2006">
              <mc:Choice xmlns:v="urn:schemas-microsoft-com:vml" Requires="v">
                <p:oleObj spid="_x0000_s356353" name="VISIO" r:id="rId8" imgW="0" imgH="0" progId="Visio.Drawing.6">
                  <p:embed/>
                </p:oleObj>
              </mc:Choice>
              <mc:Fallback>
                <p:oleObj name="VISIO" r:id="rId8" imgW="0" imgH="0" progId="Visio.Drawing.6">
                  <p:embed/>
                  <p:pic>
                    <p:nvPicPr>
                      <p:cNvPr id="108546" name="Object 2">
                        <a:extLst>
                          <a:ext uri="{FF2B5EF4-FFF2-40B4-BE49-F238E27FC236}">
                            <a16:creationId xmlns:a16="http://schemas.microsoft.com/office/drawing/2014/main" id="{588748C2-E229-411C-B4D7-7C6FA81F9E8E}"/>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513" y="1066800"/>
                        <a:ext cx="7431087" cy="56499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8547" name="Rectangle 2">
            <a:extLst>
              <a:ext uri="{FF2B5EF4-FFF2-40B4-BE49-F238E27FC236}">
                <a16:creationId xmlns:a16="http://schemas.microsoft.com/office/drawing/2014/main" id="{5109B048-FAD2-45EC-BD68-06231C53FBE0}"/>
              </a:ext>
            </a:extLst>
          </p:cNvPr>
          <p:cNvSpPr>
            <a:spLocks noChangeArrowheads="1"/>
          </p:cNvSpPr>
          <p:nvPr>
            <p:custDataLst>
              <p:tags r:id="rId4"/>
            </p:custDataLst>
          </p:nvPr>
        </p:nvSpPr>
        <p:spPr bwMode="auto">
          <a:xfrm>
            <a:off x="533400" y="10668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buClrTx/>
              <a:buSzTx/>
              <a:buFontTx/>
              <a:buNone/>
            </a:pPr>
            <a:endParaRPr lang="en-US" altLang="en-US" sz="3200">
              <a:solidFill>
                <a:srgbClr val="000000"/>
              </a:solidFill>
              <a:latin typeface="Calibri" panose="020F0502020204030204" pitchFamily="34" charset="0"/>
            </a:endParaRPr>
          </a:p>
          <a:p>
            <a:pPr>
              <a:buClrTx/>
              <a:buSzTx/>
              <a:buFontTx/>
              <a:buNone/>
            </a:pPr>
            <a:endParaRPr lang="en-US" altLang="en-US" sz="3200">
              <a:solidFill>
                <a:srgbClr val="000000"/>
              </a:solidFill>
              <a:latin typeface="Calibri" panose="020F0502020204030204" pitchFamily="34" charset="0"/>
            </a:endParaRPr>
          </a:p>
          <a:p>
            <a:pPr>
              <a:buClrTx/>
              <a:buSzTx/>
              <a:buFontTx/>
              <a:buNone/>
            </a:pPr>
            <a:endParaRPr lang="en-US" altLang="en-US" sz="3200">
              <a:solidFill>
                <a:srgbClr val="000000"/>
              </a:solidFill>
              <a:latin typeface="Calibri" panose="020F0502020204030204" pitchFamily="34" charset="0"/>
            </a:endParaRPr>
          </a:p>
        </p:txBody>
      </p:sp>
      <p:sp>
        <p:nvSpPr>
          <p:cNvPr id="108548" name="Rectangle 4">
            <a:extLst>
              <a:ext uri="{FF2B5EF4-FFF2-40B4-BE49-F238E27FC236}">
                <a16:creationId xmlns:a16="http://schemas.microsoft.com/office/drawing/2014/main" id="{532CD701-95A3-4C4B-9B00-515FB0E045AC}"/>
              </a:ext>
            </a:extLst>
          </p:cNvPr>
          <p:cNvSpPr>
            <a:spLocks noChangeArrowheads="1"/>
          </p:cNvSpPr>
          <p:nvPr>
            <p:custDataLst>
              <p:tags r:id="rId5"/>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endParaRPr lang="de-DE" altLang="en-US" sz="1800">
              <a:solidFill>
                <a:srgbClr val="000000"/>
              </a:solidFill>
              <a:latin typeface="Verdana" panose="020B0604030504040204" pitchFamily="34" charset="0"/>
            </a:endParaRPr>
          </a:p>
        </p:txBody>
      </p:sp>
      <p:sp>
        <p:nvSpPr>
          <p:cNvPr id="2" name="TextBox 1">
            <a:extLst>
              <a:ext uri="{FF2B5EF4-FFF2-40B4-BE49-F238E27FC236}">
                <a16:creationId xmlns:a16="http://schemas.microsoft.com/office/drawing/2014/main" id="{980E1F40-2DE8-4349-A596-C2B44B73323E}"/>
              </a:ext>
            </a:extLst>
          </p:cNvPr>
          <p:cNvSpPr txBox="1">
            <a:spLocks noChangeArrowheads="1"/>
          </p:cNvSpPr>
          <p:nvPr/>
        </p:nvSpPr>
        <p:spPr bwMode="auto">
          <a:xfrm>
            <a:off x="7467600" y="2457450"/>
            <a:ext cx="2286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b="1">
                <a:solidFill>
                  <a:srgbClr val="FF0000"/>
                </a:solidFill>
                <a:latin typeface="Calibri" panose="020F0502020204030204" pitchFamily="34" charset="0"/>
              </a:rPr>
              <a:t>What is the shortcoming of </a:t>
            </a:r>
          </a:p>
          <a:p>
            <a:pPr eaLnBrk="1" hangingPunct="1">
              <a:spcBef>
                <a:spcPct val="0"/>
              </a:spcBef>
              <a:buClrTx/>
              <a:buSzTx/>
              <a:buFontTx/>
              <a:buNone/>
            </a:pPr>
            <a:r>
              <a:rPr lang="en-US" altLang="en-US" sz="1800" b="1">
                <a:solidFill>
                  <a:srgbClr val="FF0000"/>
                </a:solidFill>
                <a:latin typeface="Calibri" panose="020F0502020204030204" pitchFamily="34" charset="0"/>
              </a:rPr>
              <a:t>this design?</a:t>
            </a:r>
          </a:p>
        </p:txBody>
      </p:sp>
      <p:sp>
        <p:nvSpPr>
          <p:cNvPr id="7" name="TextBox 6">
            <a:extLst>
              <a:ext uri="{FF2B5EF4-FFF2-40B4-BE49-F238E27FC236}">
                <a16:creationId xmlns:a16="http://schemas.microsoft.com/office/drawing/2014/main" id="{986AD8F1-64C9-4D2E-98B6-30B9F21FECE3}"/>
              </a:ext>
            </a:extLst>
          </p:cNvPr>
          <p:cNvSpPr txBox="1">
            <a:spLocks noChangeArrowheads="1"/>
          </p:cNvSpPr>
          <p:nvPr/>
        </p:nvSpPr>
        <p:spPr bwMode="auto">
          <a:xfrm>
            <a:off x="7467600" y="3981450"/>
            <a:ext cx="24384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b="1">
                <a:solidFill>
                  <a:srgbClr val="FF0000"/>
                </a:solidFill>
                <a:latin typeface="Calibri" panose="020F0502020204030204" pitchFamily="34" charset="0"/>
              </a:rPr>
              <a:t>What does </a:t>
            </a:r>
          </a:p>
          <a:p>
            <a:pPr eaLnBrk="1" hangingPunct="1">
              <a:spcBef>
                <a:spcPct val="0"/>
              </a:spcBef>
              <a:buClrTx/>
              <a:buSzTx/>
              <a:buFontTx/>
              <a:buNone/>
            </a:pPr>
            <a:r>
              <a:rPr lang="en-US" altLang="en-US" sz="1800" b="1">
                <a:solidFill>
                  <a:srgbClr val="FF0000"/>
                </a:solidFill>
                <a:latin typeface="Calibri" panose="020F0502020204030204" pitchFamily="34" charset="0"/>
              </a:rPr>
              <a:t>this design</a:t>
            </a:r>
          </a:p>
          <a:p>
            <a:pPr eaLnBrk="1" hangingPunct="1">
              <a:spcBef>
                <a:spcPct val="0"/>
              </a:spcBef>
              <a:buClrTx/>
              <a:buSzTx/>
              <a:buFontTx/>
              <a:buNone/>
            </a:pPr>
            <a:r>
              <a:rPr lang="en-US" altLang="en-US" sz="1800" b="1">
                <a:solidFill>
                  <a:srgbClr val="FF0000"/>
                </a:solidFill>
                <a:latin typeface="Calibri" panose="020F0502020204030204" pitchFamily="34" charset="0"/>
              </a:rPr>
              <a:t>assume</a:t>
            </a:r>
          </a:p>
          <a:p>
            <a:pPr eaLnBrk="1" hangingPunct="1">
              <a:spcBef>
                <a:spcPct val="0"/>
              </a:spcBef>
              <a:buClrTx/>
              <a:buSzTx/>
              <a:buFontTx/>
              <a:buNone/>
            </a:pPr>
            <a:r>
              <a:rPr lang="en-US" altLang="en-US" sz="1800" b="1">
                <a:solidFill>
                  <a:srgbClr val="FF0000"/>
                </a:solidFill>
                <a:latin typeface="Calibri" panose="020F0502020204030204" pitchFamily="34" charset="0"/>
              </a:rPr>
              <a:t>about memory?</a:t>
            </a:r>
          </a:p>
        </p:txBody>
      </p:sp>
      <p:sp>
        <p:nvSpPr>
          <p:cNvPr id="108551" name="Slide Number Placeholder 2">
            <a:extLst>
              <a:ext uri="{FF2B5EF4-FFF2-40B4-BE49-F238E27FC236}">
                <a16:creationId xmlns:a16="http://schemas.microsoft.com/office/drawing/2014/main" id="{C35C0D71-44EE-4553-A8AD-160787410784}"/>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C2EE4CC-24C6-41AB-8CE2-2F4E3B31F622}" type="slidenum">
              <a:rPr lang="en-US" altLang="en-US" smtClean="0">
                <a:solidFill>
                  <a:srgbClr val="000000"/>
                </a:solidFill>
                <a:latin typeface="Garamond" panose="02020404030301010803" pitchFamily="18" charset="0"/>
              </a:rPr>
              <a:pPr/>
              <a:t>128</a:t>
            </a:fld>
            <a:endParaRPr lang="en-US" altLang="en-US">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7" name="Title 1">
            <a:extLst>
              <a:ext uri="{FF2B5EF4-FFF2-40B4-BE49-F238E27FC236}">
                <a16:creationId xmlns:a16="http://schemas.microsoft.com/office/drawing/2014/main" id="{15E5BF82-2705-48F9-9D21-1DD1EF9F4F45}"/>
              </a:ext>
            </a:extLst>
          </p:cNvPr>
          <p:cNvSpPr>
            <a:spLocks noGrp="1" noChangeArrowheads="1"/>
          </p:cNvSpPr>
          <p:nvPr>
            <p:ph type="title"/>
          </p:nvPr>
        </p:nvSpPr>
        <p:spPr>
          <a:xfrm>
            <a:off x="357188" y="0"/>
            <a:ext cx="8482012" cy="869950"/>
          </a:xfrm>
        </p:spPr>
        <p:txBody>
          <a:bodyPr/>
          <a:lstStyle/>
          <a:p>
            <a:pPr eaLnBrk="1" hangingPunct="1"/>
            <a:r>
              <a:rPr lang="en-US" altLang="en-US">
                <a:ea typeface="ＭＳ Ｐゴシック" panose="020B0600070205080204" pitchFamily="34" charset="-128"/>
              </a:rPr>
              <a:t>What If Memory Takes &gt; One Cycle?</a:t>
            </a:r>
          </a:p>
        </p:txBody>
      </p:sp>
      <p:sp>
        <p:nvSpPr>
          <p:cNvPr id="3" name="Content Placeholder 2">
            <a:extLst>
              <a:ext uri="{FF2B5EF4-FFF2-40B4-BE49-F238E27FC236}">
                <a16:creationId xmlns:a16="http://schemas.microsoft.com/office/drawing/2014/main" id="{957A4E15-5999-4539-998E-770348A713BC}"/>
              </a:ext>
            </a:extLst>
          </p:cNvPr>
          <p:cNvSpPr>
            <a:spLocks noGrp="1" noChangeArrowheads="1"/>
          </p:cNvSpPr>
          <p:nvPr>
            <p:ph idx="1"/>
          </p:nvPr>
        </p:nvSpPr>
        <p:spPr>
          <a:xfrm>
            <a:off x="228600" y="996950"/>
            <a:ext cx="8610600" cy="5194300"/>
          </a:xfrm>
        </p:spPr>
        <p:txBody>
          <a:bodyPr/>
          <a:lstStyle/>
          <a:p>
            <a:pPr eaLnBrk="1" hangingPunct="1"/>
            <a:r>
              <a:rPr lang="en-US" altLang="en-US">
                <a:ea typeface="ＭＳ Ｐゴシック" panose="020B0600070205080204" pitchFamily="34" charset="-128"/>
              </a:rPr>
              <a:t>Stay in the same “memory access” state until memory returns the data</a:t>
            </a:r>
          </a:p>
          <a:p>
            <a:pPr eaLnBrk="1" hangingPunct="1"/>
            <a:r>
              <a:rPr lang="en-US" altLang="en-US">
                <a:ea typeface="ＭＳ Ｐゴシック" panose="020B0600070205080204" pitchFamily="34" charset="-128"/>
              </a:rPr>
              <a:t>“Memory Ready?” bit is an input to the control logic that determines the next state</a:t>
            </a:r>
          </a:p>
        </p:txBody>
      </p:sp>
      <p:sp>
        <p:nvSpPr>
          <p:cNvPr id="295939" name="Slide Number Placeholder 1">
            <a:extLst>
              <a:ext uri="{FF2B5EF4-FFF2-40B4-BE49-F238E27FC236}">
                <a16:creationId xmlns:a16="http://schemas.microsoft.com/office/drawing/2014/main" id="{0BECD110-3FCE-406C-9A45-8900BB55D836}"/>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1812309-D3E0-4702-A792-1BB06F262801}" type="slidenum">
              <a:rPr lang="en-US" altLang="en-US" smtClean="0">
                <a:solidFill>
                  <a:srgbClr val="000000"/>
                </a:solidFill>
                <a:latin typeface="Garamond" panose="02020404030301010803" pitchFamily="18" charset="0"/>
              </a:rPr>
              <a:pPr/>
              <a:t>129</a:t>
            </a:fld>
            <a:endParaRPr lang="en-US" altLang="en-US">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Title 1">
            <a:extLst>
              <a:ext uri="{FF2B5EF4-FFF2-40B4-BE49-F238E27FC236}">
                <a16:creationId xmlns:a16="http://schemas.microsoft.com/office/drawing/2014/main" id="{2B634561-1BAD-4155-9267-7E4EF59B06E0}"/>
              </a:ext>
            </a:extLst>
          </p:cNvPr>
          <p:cNvSpPr>
            <a:spLocks noGrp="1" noChangeArrowheads="1"/>
          </p:cNvSpPr>
          <p:nvPr>
            <p:ph type="title"/>
          </p:nvPr>
        </p:nvSpPr>
        <p:spPr/>
        <p:txBody>
          <a:bodyPr/>
          <a:lstStyle/>
          <a:p>
            <a:r>
              <a:rPr lang="en-US" altLang="en-US">
                <a:ea typeface="ＭＳ Ｐゴシック" panose="020B0600070205080204" pitchFamily="34" charset="-128"/>
              </a:rPr>
              <a:t>I-Type ALU</a:t>
            </a:r>
          </a:p>
        </p:txBody>
      </p:sp>
      <p:sp>
        <p:nvSpPr>
          <p:cNvPr id="162818" name="Content Placeholder 2">
            <a:extLst>
              <a:ext uri="{FF2B5EF4-FFF2-40B4-BE49-F238E27FC236}">
                <a16:creationId xmlns:a16="http://schemas.microsoft.com/office/drawing/2014/main" id="{A7907271-6C12-4529-8699-EF028B5003CA}"/>
              </a:ext>
            </a:extLst>
          </p:cNvPr>
          <p:cNvSpPr>
            <a:spLocks noGrp="1" noChangeArrowheads="1"/>
          </p:cNvSpPr>
          <p:nvPr>
            <p:ph idx="1"/>
          </p:nvPr>
        </p:nvSpPr>
        <p:spPr>
          <a:xfrm>
            <a:off x="228600" y="996950"/>
            <a:ext cx="8610600" cy="5194300"/>
          </a:xfrm>
        </p:spPr>
        <p:txBody>
          <a:bodyPr/>
          <a:lstStyle/>
          <a:p>
            <a:endParaRPr lang="en-US" altLang="en-US">
              <a:ea typeface="ＭＳ Ｐゴシック" panose="020B0600070205080204" pitchFamily="34" charset="-128"/>
            </a:endParaRPr>
          </a:p>
        </p:txBody>
      </p:sp>
      <p:sp>
        <p:nvSpPr>
          <p:cNvPr id="162819" name="Slide Number Placeholder 3">
            <a:extLst>
              <a:ext uri="{FF2B5EF4-FFF2-40B4-BE49-F238E27FC236}">
                <a16:creationId xmlns:a16="http://schemas.microsoft.com/office/drawing/2014/main" id="{FE1EE92C-A3B3-41E7-BF58-B068C2AA0762}"/>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0279607A-46C4-43E4-A3AF-1F14EC0B3A89}" type="slidenum">
              <a:rPr lang="en-US" altLang="en-US" sz="1600" smtClean="0">
                <a:solidFill>
                  <a:srgbClr val="000000"/>
                </a:solidFill>
                <a:latin typeface="Garamond" panose="02020404030301010803" pitchFamily="18" charset="0"/>
              </a:rPr>
              <a:pPr eaLnBrk="1" hangingPunct="1">
                <a:spcBef>
                  <a:spcPct val="0"/>
                </a:spcBef>
                <a:buClrTx/>
                <a:buSzTx/>
                <a:buFontTx/>
                <a:buNone/>
              </a:pPr>
              <a:t>13</a:t>
            </a:fld>
            <a:endParaRPr lang="en-US" altLang="en-US" sz="1600">
              <a:solidFill>
                <a:srgbClr val="000000"/>
              </a:solidFill>
              <a:latin typeface="Garamond" panose="02020404030301010803" pitchFamily="18" charset="0"/>
            </a:endParaRPr>
          </a:p>
        </p:txBody>
      </p:sp>
      <p:pic>
        <p:nvPicPr>
          <p:cNvPr id="162820" name="Picture 2" descr="F0529">
            <a:extLst>
              <a:ext uri="{FF2B5EF4-FFF2-40B4-BE49-F238E27FC236}">
                <a16:creationId xmlns:a16="http://schemas.microsoft.com/office/drawing/2014/main" id="{FA542C3C-7790-4D46-A6CB-A0A12AC4C61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1638" y="1600200"/>
            <a:ext cx="8437562" cy="501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2821" name="Text Box 4">
            <a:extLst>
              <a:ext uri="{FF2B5EF4-FFF2-40B4-BE49-F238E27FC236}">
                <a16:creationId xmlns:a16="http://schemas.microsoft.com/office/drawing/2014/main" id="{6ADF95CB-B481-473F-839B-E1E3918BC39A}"/>
              </a:ext>
            </a:extLst>
          </p:cNvPr>
          <p:cNvSpPr txBox="1">
            <a:spLocks noChangeArrowheads="1"/>
          </p:cNvSpPr>
          <p:nvPr/>
        </p:nvSpPr>
        <p:spPr bwMode="auto">
          <a:xfrm>
            <a:off x="7569200" y="2747963"/>
            <a:ext cx="12128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200">
                <a:solidFill>
                  <a:srgbClr val="FF9900"/>
                </a:solidFill>
                <a:latin typeface="Calibri" panose="020F0502020204030204" pitchFamily="34" charset="0"/>
              </a:rPr>
              <a:t>PCSrc</a:t>
            </a:r>
            <a:r>
              <a:rPr lang="en-US" altLang="en-US" sz="1200" baseline="-25000">
                <a:solidFill>
                  <a:srgbClr val="FF9900"/>
                </a:solidFill>
                <a:latin typeface="Calibri" panose="020F0502020204030204" pitchFamily="34" charset="0"/>
              </a:rPr>
              <a:t>2</a:t>
            </a:r>
            <a:r>
              <a:rPr lang="en-US" altLang="en-US" sz="1200">
                <a:solidFill>
                  <a:srgbClr val="FF9900"/>
                </a:solidFill>
                <a:latin typeface="Calibri" panose="020F0502020204030204" pitchFamily="34" charset="0"/>
              </a:rPr>
              <a:t>=Br Taken</a:t>
            </a:r>
            <a:endParaRPr lang="en-US" altLang="en-US" sz="1200" baseline="-25000">
              <a:solidFill>
                <a:srgbClr val="FF9900"/>
              </a:solidFill>
              <a:latin typeface="Calibri" panose="020F0502020204030204" pitchFamily="34" charset="0"/>
            </a:endParaRPr>
          </a:p>
        </p:txBody>
      </p:sp>
      <p:sp>
        <p:nvSpPr>
          <p:cNvPr id="162822" name="Text Box 5">
            <a:extLst>
              <a:ext uri="{FF2B5EF4-FFF2-40B4-BE49-F238E27FC236}">
                <a16:creationId xmlns:a16="http://schemas.microsoft.com/office/drawing/2014/main" id="{69AC8D8B-7FE1-4DFD-BF65-8FB7B24A3D95}"/>
              </a:ext>
            </a:extLst>
          </p:cNvPr>
          <p:cNvSpPr txBox="1">
            <a:spLocks noChangeArrowheads="1"/>
          </p:cNvSpPr>
          <p:nvPr/>
        </p:nvSpPr>
        <p:spPr bwMode="auto">
          <a:xfrm>
            <a:off x="7302500" y="1573213"/>
            <a:ext cx="9985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r" eaLnBrk="1" hangingPunct="1">
              <a:spcBef>
                <a:spcPct val="0"/>
              </a:spcBef>
              <a:buClrTx/>
              <a:buSzTx/>
              <a:buFontTx/>
              <a:buNone/>
            </a:pPr>
            <a:r>
              <a:rPr lang="en-US" altLang="en-US" sz="1200">
                <a:solidFill>
                  <a:srgbClr val="FF9900"/>
                </a:solidFill>
                <a:latin typeface="Calibri" panose="020F0502020204030204" pitchFamily="34" charset="0"/>
              </a:rPr>
              <a:t>PCSrc</a:t>
            </a:r>
            <a:r>
              <a:rPr lang="en-US" altLang="en-US" sz="1200" baseline="-25000">
                <a:solidFill>
                  <a:srgbClr val="FF9900"/>
                </a:solidFill>
                <a:latin typeface="Calibri" panose="020F0502020204030204" pitchFamily="34" charset="0"/>
              </a:rPr>
              <a:t>1</a:t>
            </a:r>
            <a:r>
              <a:rPr lang="en-US" altLang="en-US" sz="1200">
                <a:solidFill>
                  <a:srgbClr val="FF9900"/>
                </a:solidFill>
                <a:latin typeface="Calibri" panose="020F0502020204030204" pitchFamily="34" charset="0"/>
              </a:rPr>
              <a:t>=Jump</a:t>
            </a:r>
            <a:endParaRPr lang="en-US" altLang="en-US" sz="1200" baseline="-25000">
              <a:solidFill>
                <a:srgbClr val="FF9900"/>
              </a:solidFill>
              <a:latin typeface="Calibri" panose="020F0502020204030204" pitchFamily="34" charset="0"/>
            </a:endParaRPr>
          </a:p>
        </p:txBody>
      </p:sp>
      <p:sp>
        <p:nvSpPr>
          <p:cNvPr id="162823" name="Text Box 6">
            <a:extLst>
              <a:ext uri="{FF2B5EF4-FFF2-40B4-BE49-F238E27FC236}">
                <a16:creationId xmlns:a16="http://schemas.microsoft.com/office/drawing/2014/main" id="{8FFF3C70-A77A-4672-8738-3A94DBF336FE}"/>
              </a:ext>
            </a:extLst>
          </p:cNvPr>
          <p:cNvSpPr txBox="1">
            <a:spLocks noChangeArrowheads="1"/>
          </p:cNvSpPr>
          <p:nvPr/>
        </p:nvSpPr>
        <p:spPr bwMode="auto">
          <a:xfrm>
            <a:off x="6240463" y="5719763"/>
            <a:ext cx="10858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200">
                <a:solidFill>
                  <a:srgbClr val="FF9900"/>
                </a:solidFill>
                <a:latin typeface="Calibri" panose="020F0502020204030204" pitchFamily="34" charset="0"/>
              </a:rPr>
              <a:t>ALU operation</a:t>
            </a:r>
          </a:p>
        </p:txBody>
      </p:sp>
      <p:sp>
        <p:nvSpPr>
          <p:cNvPr id="24" name="Line 7">
            <a:extLst>
              <a:ext uri="{FF2B5EF4-FFF2-40B4-BE49-F238E27FC236}">
                <a16:creationId xmlns:a16="http://schemas.microsoft.com/office/drawing/2014/main" id="{242E99A5-619E-C742-91D9-C1D780BBC7EA}"/>
              </a:ext>
            </a:extLst>
          </p:cNvPr>
          <p:cNvSpPr>
            <a:spLocks noChangeShapeType="1"/>
          </p:cNvSpPr>
          <p:nvPr/>
        </p:nvSpPr>
        <p:spPr bwMode="auto">
          <a:xfrm>
            <a:off x="3505200" y="4800600"/>
            <a:ext cx="228600" cy="76200"/>
          </a:xfrm>
          <a:prstGeom prst="line">
            <a:avLst/>
          </a:prstGeom>
          <a:noFill/>
          <a:ln w="76200">
            <a:solidFill>
              <a:srgbClr val="FC0128"/>
            </a:solidFill>
            <a:round/>
            <a:headEnd/>
            <a:tailEnd/>
          </a:ln>
          <a:extLst>
            <a:ext uri="{909E8E84-426E-40dd-AFC4-6F175D3DCCD1}"/>
          </a:extLst>
        </p:spPr>
        <p:txBody>
          <a:bodyPr wrap="none" anchor="ctr"/>
          <a:lstStyle/>
          <a:p>
            <a:pPr eaLnBrk="1" fontAlgn="auto" hangingPunct="1">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sp>
        <p:nvSpPr>
          <p:cNvPr id="25" name="Line 8">
            <a:extLst>
              <a:ext uri="{FF2B5EF4-FFF2-40B4-BE49-F238E27FC236}">
                <a16:creationId xmlns:a16="http://schemas.microsoft.com/office/drawing/2014/main" id="{48273C28-C4A4-5841-94A6-3A287D4C9DA9}"/>
              </a:ext>
            </a:extLst>
          </p:cNvPr>
          <p:cNvSpPr>
            <a:spLocks noChangeShapeType="1"/>
          </p:cNvSpPr>
          <p:nvPr/>
        </p:nvSpPr>
        <p:spPr bwMode="auto">
          <a:xfrm flipV="1">
            <a:off x="5638800" y="5029200"/>
            <a:ext cx="304800" cy="304800"/>
          </a:xfrm>
          <a:prstGeom prst="line">
            <a:avLst/>
          </a:prstGeom>
          <a:noFill/>
          <a:ln w="76200">
            <a:solidFill>
              <a:srgbClr val="FC0128"/>
            </a:solidFill>
            <a:round/>
            <a:headEnd/>
            <a:tailEnd/>
          </a:ln>
          <a:extLst>
            <a:ext uri="{909E8E84-426E-40dd-AFC4-6F175D3DCCD1}"/>
          </a:extLst>
        </p:spPr>
        <p:txBody>
          <a:bodyPr wrap="none" anchor="ctr"/>
          <a:lstStyle/>
          <a:p>
            <a:pPr eaLnBrk="1" fontAlgn="auto" hangingPunct="1">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sp>
        <p:nvSpPr>
          <p:cNvPr id="26" name="Line 9">
            <a:extLst>
              <a:ext uri="{FF2B5EF4-FFF2-40B4-BE49-F238E27FC236}">
                <a16:creationId xmlns:a16="http://schemas.microsoft.com/office/drawing/2014/main" id="{98C84132-24EA-2843-9988-068E94028F0E}"/>
              </a:ext>
            </a:extLst>
          </p:cNvPr>
          <p:cNvSpPr>
            <a:spLocks noChangeShapeType="1"/>
          </p:cNvSpPr>
          <p:nvPr/>
        </p:nvSpPr>
        <p:spPr bwMode="auto">
          <a:xfrm flipV="1">
            <a:off x="8382000" y="5105400"/>
            <a:ext cx="228600" cy="228600"/>
          </a:xfrm>
          <a:prstGeom prst="line">
            <a:avLst/>
          </a:prstGeom>
          <a:noFill/>
          <a:ln w="76200">
            <a:solidFill>
              <a:srgbClr val="FC0128"/>
            </a:solidFill>
            <a:round/>
            <a:headEnd/>
            <a:tailEnd/>
          </a:ln>
          <a:extLst>
            <a:ext uri="{909E8E84-426E-40dd-AFC4-6F175D3DCCD1}"/>
          </a:extLst>
        </p:spPr>
        <p:txBody>
          <a:bodyPr wrap="none" anchor="ctr"/>
          <a:lstStyle/>
          <a:p>
            <a:pPr eaLnBrk="1" fontAlgn="auto" hangingPunct="1">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sp>
        <p:nvSpPr>
          <p:cNvPr id="27" name="Line 10">
            <a:extLst>
              <a:ext uri="{FF2B5EF4-FFF2-40B4-BE49-F238E27FC236}">
                <a16:creationId xmlns:a16="http://schemas.microsoft.com/office/drawing/2014/main" id="{4ED2ECC9-8C19-FA4B-87D6-4C4763121539}"/>
              </a:ext>
            </a:extLst>
          </p:cNvPr>
          <p:cNvSpPr>
            <a:spLocks noChangeShapeType="1"/>
          </p:cNvSpPr>
          <p:nvPr/>
        </p:nvSpPr>
        <p:spPr bwMode="auto">
          <a:xfrm>
            <a:off x="7391400" y="2057400"/>
            <a:ext cx="304800" cy="609600"/>
          </a:xfrm>
          <a:prstGeom prst="line">
            <a:avLst/>
          </a:prstGeom>
          <a:noFill/>
          <a:ln w="76200">
            <a:solidFill>
              <a:srgbClr val="FC0128"/>
            </a:solidFill>
            <a:round/>
            <a:headEnd/>
            <a:tailEnd/>
          </a:ln>
          <a:extLst>
            <a:ext uri="{909E8E84-426E-40dd-AFC4-6F175D3DCCD1}"/>
          </a:extLst>
        </p:spPr>
        <p:txBody>
          <a:bodyPr wrap="none" anchor="ctr"/>
          <a:lstStyle/>
          <a:p>
            <a:pPr eaLnBrk="1" fontAlgn="auto" hangingPunct="1">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sp>
        <p:nvSpPr>
          <p:cNvPr id="28" name="Line 11">
            <a:extLst>
              <a:ext uri="{FF2B5EF4-FFF2-40B4-BE49-F238E27FC236}">
                <a16:creationId xmlns:a16="http://schemas.microsoft.com/office/drawing/2014/main" id="{406D4CB1-C65C-5646-926F-6ECA7E2DEBFE}"/>
              </a:ext>
            </a:extLst>
          </p:cNvPr>
          <p:cNvSpPr>
            <a:spLocks noChangeShapeType="1"/>
          </p:cNvSpPr>
          <p:nvPr/>
        </p:nvSpPr>
        <p:spPr bwMode="auto">
          <a:xfrm flipV="1">
            <a:off x="8077200" y="2286000"/>
            <a:ext cx="228600" cy="381000"/>
          </a:xfrm>
          <a:prstGeom prst="line">
            <a:avLst/>
          </a:prstGeom>
          <a:noFill/>
          <a:ln w="76200">
            <a:solidFill>
              <a:srgbClr val="FC0128"/>
            </a:solidFill>
            <a:round/>
            <a:headEnd/>
            <a:tailEnd/>
          </a:ln>
          <a:extLst>
            <a:ext uri="{909E8E84-426E-40dd-AFC4-6F175D3DCCD1}"/>
          </a:extLst>
        </p:spPr>
        <p:txBody>
          <a:bodyPr wrap="none" anchor="ctr"/>
          <a:lstStyle/>
          <a:p>
            <a:pPr eaLnBrk="1" fontAlgn="auto" hangingPunct="1">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sp>
        <p:nvSpPr>
          <p:cNvPr id="162829" name="Text Box 12">
            <a:extLst>
              <a:ext uri="{FF2B5EF4-FFF2-40B4-BE49-F238E27FC236}">
                <a16:creationId xmlns:a16="http://schemas.microsoft.com/office/drawing/2014/main" id="{B58AA50A-F103-4D5A-83B7-C3068BFF2A7C}"/>
              </a:ext>
            </a:extLst>
          </p:cNvPr>
          <p:cNvSpPr txBox="1">
            <a:spLocks noChangeArrowheads="1"/>
          </p:cNvSpPr>
          <p:nvPr/>
        </p:nvSpPr>
        <p:spPr bwMode="auto">
          <a:xfrm>
            <a:off x="4452938" y="3892550"/>
            <a:ext cx="3413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a:solidFill>
                  <a:srgbClr val="FF0000"/>
                </a:solidFill>
                <a:latin typeface="Calibri" panose="020F0502020204030204" pitchFamily="34" charset="0"/>
              </a:rPr>
              <a:t>1</a:t>
            </a:r>
          </a:p>
        </p:txBody>
      </p:sp>
      <p:sp>
        <p:nvSpPr>
          <p:cNvPr id="162830" name="Text Box 13">
            <a:extLst>
              <a:ext uri="{FF2B5EF4-FFF2-40B4-BE49-F238E27FC236}">
                <a16:creationId xmlns:a16="http://schemas.microsoft.com/office/drawing/2014/main" id="{BEE32DEE-000D-4B73-8FB7-BC54FF6ABE51}"/>
              </a:ext>
            </a:extLst>
          </p:cNvPr>
          <p:cNvSpPr txBox="1">
            <a:spLocks noChangeArrowheads="1"/>
          </p:cNvSpPr>
          <p:nvPr/>
        </p:nvSpPr>
        <p:spPr bwMode="auto">
          <a:xfrm>
            <a:off x="7500938" y="4121150"/>
            <a:ext cx="3413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a:solidFill>
                  <a:srgbClr val="FF0000"/>
                </a:solidFill>
                <a:latin typeface="Calibri" panose="020F0502020204030204" pitchFamily="34" charset="0"/>
              </a:rPr>
              <a:t>0</a:t>
            </a:r>
          </a:p>
        </p:txBody>
      </p:sp>
      <p:sp>
        <p:nvSpPr>
          <p:cNvPr id="162831" name="Text Box 14">
            <a:extLst>
              <a:ext uri="{FF2B5EF4-FFF2-40B4-BE49-F238E27FC236}">
                <a16:creationId xmlns:a16="http://schemas.microsoft.com/office/drawing/2014/main" id="{8EC8B64C-90BF-41EC-9201-BE0383725AF0}"/>
              </a:ext>
            </a:extLst>
          </p:cNvPr>
          <p:cNvSpPr txBox="1">
            <a:spLocks noChangeArrowheads="1"/>
          </p:cNvSpPr>
          <p:nvPr/>
        </p:nvSpPr>
        <p:spPr bwMode="auto">
          <a:xfrm>
            <a:off x="7473950" y="5645150"/>
            <a:ext cx="3413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a:solidFill>
                  <a:srgbClr val="FF0000"/>
                </a:solidFill>
                <a:latin typeface="Calibri" panose="020F0502020204030204" pitchFamily="34" charset="0"/>
              </a:rPr>
              <a:t>0</a:t>
            </a:r>
          </a:p>
        </p:txBody>
      </p:sp>
      <p:sp>
        <p:nvSpPr>
          <p:cNvPr id="32" name="Text Box 15">
            <a:extLst>
              <a:ext uri="{FF2B5EF4-FFF2-40B4-BE49-F238E27FC236}">
                <a16:creationId xmlns:a16="http://schemas.microsoft.com/office/drawing/2014/main" id="{6DF28F68-9081-A54B-AAAB-18F158F62BD5}"/>
              </a:ext>
            </a:extLst>
          </p:cNvPr>
          <p:cNvSpPr txBox="1">
            <a:spLocks noChangeArrowheads="1"/>
          </p:cNvSpPr>
          <p:nvPr/>
        </p:nvSpPr>
        <p:spPr bwMode="auto">
          <a:xfrm>
            <a:off x="6410325" y="4592638"/>
            <a:ext cx="258763" cy="123825"/>
          </a:xfrm>
          <a:prstGeom prst="rect">
            <a:avLst/>
          </a:prstGeom>
          <a:solidFill>
            <a:srgbClr val="FFFFFF"/>
          </a:solidFill>
          <a:ln>
            <a:noFill/>
          </a:ln>
          <a:extLst>
            <a:ext uri="{91240B29-F687-4f45-9708-019B960494DF}"/>
          </a:extLst>
        </p:spPr>
        <p:txBody>
          <a:bodyPr wrap="none" lIns="0" tIns="0" rIns="0" bIns="0">
            <a:spAutoFit/>
          </a:bodyPr>
          <a:lstStyle>
            <a:lvl1pPr>
              <a:defRPr sz="2400" i="1">
                <a:solidFill>
                  <a:schemeClr val="accent1"/>
                </a:solidFill>
                <a:latin typeface="Comic Sans MS" charset="0"/>
                <a:ea typeface="ＭＳ Ｐゴシック" charset="0"/>
                <a:cs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sz="800" i="0" kern="0">
                <a:solidFill>
                  <a:srgbClr val="000000"/>
                </a:solidFill>
                <a:latin typeface="Calibri" charset="0"/>
                <a:cs typeface="Calibri" charset="0"/>
              </a:rPr>
              <a:t>bcond</a:t>
            </a:r>
          </a:p>
        </p:txBody>
      </p:sp>
      <p:sp>
        <p:nvSpPr>
          <p:cNvPr id="33" name="Rectangle 16">
            <a:extLst>
              <a:ext uri="{FF2B5EF4-FFF2-40B4-BE49-F238E27FC236}">
                <a16:creationId xmlns:a16="http://schemas.microsoft.com/office/drawing/2014/main" id="{BF701C8D-0DE6-8B4E-B01C-37DE75961220}"/>
              </a:ext>
            </a:extLst>
          </p:cNvPr>
          <p:cNvSpPr>
            <a:spLocks noChangeArrowheads="1"/>
          </p:cNvSpPr>
          <p:nvPr/>
        </p:nvSpPr>
        <p:spPr bwMode="auto">
          <a:xfrm>
            <a:off x="0" y="6521450"/>
            <a:ext cx="2819400" cy="346075"/>
          </a:xfrm>
          <a:prstGeom prst="rect">
            <a:avLst/>
          </a:prstGeom>
          <a:noFill/>
          <a:ln>
            <a:noFill/>
          </a:ln>
          <a:extLst>
            <a:ext uri="{909E8E84-426E-40dd-AFC4-6F175D3DCCD1}"/>
            <a:ext uri="{91240B29-F687-4f45-9708-019B960494DF}"/>
          </a:extLst>
        </p:spPr>
        <p:txBody>
          <a:bodyPr>
            <a:spAutoFit/>
          </a:bodyPr>
          <a:lstStyle/>
          <a:p>
            <a:pPr eaLnBrk="1" fontAlgn="auto" hangingPunct="1">
              <a:spcBef>
                <a:spcPct val="20000"/>
              </a:spcBef>
              <a:spcAft>
                <a:spcPts val="0"/>
              </a:spcAft>
              <a:buClr>
                <a:srgbClr val="063DE8"/>
              </a:buClr>
              <a:buSzPct val="70000"/>
              <a:buFont typeface="Wingdings" charset="0"/>
              <a:buNone/>
              <a:defRPr/>
            </a:pPr>
            <a:r>
              <a:rPr lang="en-US" sz="800" kern="0">
                <a:solidFill>
                  <a:srgbClr val="000000"/>
                </a:solidFill>
                <a:latin typeface="Calibri" charset="0"/>
                <a:ea typeface="ＭＳ Ｐゴシック" charset="0"/>
                <a:cs typeface="Calibri" charset="0"/>
              </a:rPr>
              <a:t>**Based on original figure from [P&amp;H CO&amp;D, COPYRIGHT 2004 Elsevier. ALL RIGHTS RESERVED.]</a:t>
            </a:r>
          </a:p>
        </p:txBody>
      </p:sp>
      <p:sp>
        <p:nvSpPr>
          <p:cNvPr id="162834" name="Text Box 17">
            <a:extLst>
              <a:ext uri="{FF2B5EF4-FFF2-40B4-BE49-F238E27FC236}">
                <a16:creationId xmlns:a16="http://schemas.microsoft.com/office/drawing/2014/main" id="{02E86282-80FA-4984-BA7F-2CE1947F3903}"/>
              </a:ext>
            </a:extLst>
          </p:cNvPr>
          <p:cNvSpPr txBox="1">
            <a:spLocks noChangeArrowheads="1"/>
          </p:cNvSpPr>
          <p:nvPr/>
        </p:nvSpPr>
        <p:spPr bwMode="auto">
          <a:xfrm>
            <a:off x="5429250" y="5721350"/>
            <a:ext cx="11160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a:solidFill>
                  <a:srgbClr val="FF0000"/>
                </a:solidFill>
                <a:latin typeface="Calibri" panose="020F0502020204030204" pitchFamily="34" charset="0"/>
              </a:rPr>
              <a:t>opcode</a:t>
            </a:r>
          </a:p>
        </p:txBody>
      </p:sp>
    </p:spTree>
  </p:cSld>
  <p:clrMapOvr>
    <a:masterClrMapping/>
  </p:clrMapOvr>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4">
            <a:extLst>
              <a:ext uri="{FF2B5EF4-FFF2-40B4-BE49-F238E27FC236}">
                <a16:creationId xmlns:a16="http://schemas.microsoft.com/office/drawing/2014/main" id="{5CB5144B-5852-4480-8183-FF306208379D}"/>
              </a:ext>
            </a:extLst>
          </p:cNvPr>
          <p:cNvSpPr>
            <a:spLocks noGrp="1" noChangeArrowheads="1"/>
          </p:cNvSpPr>
          <p:nvPr>
            <p:ph type="ctrTitle"/>
          </p:nvPr>
        </p:nvSpPr>
        <p:spPr>
          <a:xfrm>
            <a:off x="457200" y="1143000"/>
            <a:ext cx="8229600" cy="2209800"/>
          </a:xfrm>
        </p:spPr>
        <p:txBody>
          <a:bodyPr/>
          <a:lstStyle/>
          <a:p>
            <a:pPr eaLnBrk="1" hangingPunct="1"/>
            <a:r>
              <a:rPr lang="en-US" altLang="en-US" b="1">
                <a:ea typeface="ＭＳ Ｐゴシック" panose="020B0600070205080204" pitchFamily="34" charset="-128"/>
              </a:rPr>
              <a:t>Design of Digital Circuits</a:t>
            </a:r>
            <a:br>
              <a:rPr lang="en-US" altLang="en-US">
                <a:ea typeface="ＭＳ Ｐゴシック" panose="020B0600070205080204" pitchFamily="34" charset="-128"/>
              </a:rPr>
            </a:br>
            <a:r>
              <a:rPr lang="en-US" altLang="en-US">
                <a:ea typeface="ＭＳ Ｐゴシック" panose="020B0600070205080204" pitchFamily="34" charset="-128"/>
              </a:rPr>
              <a:t>Lecture 12: Microarchitecture II</a:t>
            </a:r>
          </a:p>
        </p:txBody>
      </p:sp>
      <p:sp>
        <p:nvSpPr>
          <p:cNvPr id="109570" name="Rectangle 5">
            <a:extLst>
              <a:ext uri="{FF2B5EF4-FFF2-40B4-BE49-F238E27FC236}">
                <a16:creationId xmlns:a16="http://schemas.microsoft.com/office/drawing/2014/main" id="{CB0BB607-10C9-4E41-9433-195CCD81354D}"/>
              </a:ext>
            </a:extLst>
          </p:cNvPr>
          <p:cNvSpPr>
            <a:spLocks noGrp="1" noChangeArrowheads="1"/>
          </p:cNvSpPr>
          <p:nvPr>
            <p:ph type="subTitle" idx="1"/>
          </p:nvPr>
        </p:nvSpPr>
        <p:spPr>
          <a:xfrm>
            <a:off x="685800" y="3581400"/>
            <a:ext cx="7848600" cy="2900363"/>
          </a:xfrm>
        </p:spPr>
        <p:txBody>
          <a:bodyPr/>
          <a:lstStyle/>
          <a:p>
            <a:pPr eaLnBrk="1" hangingPunct="1"/>
            <a:endParaRPr lang="en-US" altLang="en-US" i="1">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r>
              <a:rPr lang="en-US" altLang="en-US">
                <a:solidFill>
                  <a:srgbClr val="003399"/>
                </a:solidFill>
                <a:ea typeface="ＭＳ Ｐゴシック" panose="020B0600070205080204" pitchFamily="34" charset="-128"/>
              </a:rPr>
              <a:t>Prof. Onur Mutlu</a:t>
            </a:r>
          </a:p>
          <a:p>
            <a:pPr eaLnBrk="1" hangingPunct="1"/>
            <a:r>
              <a:rPr lang="en-US" altLang="en-US">
                <a:ea typeface="ＭＳ Ｐゴシック" panose="020B0600070205080204" pitchFamily="34" charset="-128"/>
              </a:rPr>
              <a:t>ETH Zurich</a:t>
            </a:r>
          </a:p>
          <a:p>
            <a:pPr eaLnBrk="1" hangingPunct="1"/>
            <a:r>
              <a:rPr lang="en-US" altLang="en-US">
                <a:ea typeface="ＭＳ Ｐゴシック" panose="020B0600070205080204" pitchFamily="34" charset="-128"/>
              </a:rPr>
              <a:t>Spring 2018</a:t>
            </a:r>
          </a:p>
          <a:p>
            <a:pPr eaLnBrk="1" hangingPunct="1"/>
            <a:r>
              <a:rPr lang="en-US" altLang="en-US">
                <a:ea typeface="ＭＳ Ｐゴシック" panose="020B0600070205080204" pitchFamily="34" charset="-128"/>
              </a:rPr>
              <a:t>29 March 2019</a:t>
            </a: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p:txBody>
      </p:sp>
    </p:spTree>
  </p:cSld>
  <p:clrMapOvr>
    <a:masterClrMapping/>
  </p:clrMapOvr>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1" name="Title 4">
            <a:extLst>
              <a:ext uri="{FF2B5EF4-FFF2-40B4-BE49-F238E27FC236}">
                <a16:creationId xmlns:a16="http://schemas.microsoft.com/office/drawing/2014/main" id="{297A9930-5D3C-4279-9BEF-BA2812D71D16}"/>
              </a:ext>
            </a:extLst>
          </p:cNvPr>
          <p:cNvSpPr>
            <a:spLocks noGrp="1" noChangeArrowheads="1"/>
          </p:cNvSpPr>
          <p:nvPr>
            <p:ph type="ctrTitle"/>
          </p:nvPr>
        </p:nvSpPr>
        <p:spPr>
          <a:xfrm>
            <a:off x="685800" y="1371600"/>
            <a:ext cx="7924800" cy="1752600"/>
          </a:xfrm>
        </p:spPr>
        <p:txBody>
          <a:bodyPr/>
          <a:lstStyle/>
          <a:p>
            <a:r>
              <a:rPr lang="en-US" altLang="en-US">
                <a:ea typeface="ＭＳ Ｐゴシック" panose="020B0600070205080204" pitchFamily="34" charset="-128"/>
              </a:rPr>
              <a:t>Backup Slides on Single-Cycle</a:t>
            </a:r>
            <a:br>
              <a:rPr lang="en-US" altLang="en-US">
                <a:ea typeface="ＭＳ Ｐゴシック" panose="020B0600070205080204" pitchFamily="34" charset="-128"/>
              </a:rPr>
            </a:br>
            <a:r>
              <a:rPr lang="en-US" altLang="en-US">
                <a:ea typeface="ＭＳ Ｐゴシック" panose="020B0600070205080204" pitchFamily="34" charset="-128"/>
              </a:rPr>
              <a:t>Uarch for Your Own Study</a:t>
            </a:r>
          </a:p>
        </p:txBody>
      </p:sp>
      <p:sp>
        <p:nvSpPr>
          <p:cNvPr id="296962" name="Subtitle 5">
            <a:extLst>
              <a:ext uri="{FF2B5EF4-FFF2-40B4-BE49-F238E27FC236}">
                <a16:creationId xmlns:a16="http://schemas.microsoft.com/office/drawing/2014/main" id="{62E28BF7-7A6D-41CF-866A-6AC72B913F44}"/>
              </a:ext>
            </a:extLst>
          </p:cNvPr>
          <p:cNvSpPr>
            <a:spLocks noGrp="1" noChangeArrowheads="1"/>
          </p:cNvSpPr>
          <p:nvPr>
            <p:ph type="subTitle" idx="1"/>
          </p:nvPr>
        </p:nvSpPr>
        <p:spPr>
          <a:xfrm>
            <a:off x="685800" y="3810000"/>
            <a:ext cx="7848600" cy="1752600"/>
          </a:xfrm>
        </p:spPr>
        <p:txBody>
          <a:bodyPr/>
          <a:lstStyle/>
          <a:p>
            <a:r>
              <a:rPr lang="en-US" altLang="en-US">
                <a:ea typeface="ＭＳ Ｐゴシック" panose="020B0600070205080204" pitchFamily="34" charset="-128"/>
              </a:rPr>
              <a:t>Please study these to reinforce the concepts </a:t>
            </a:r>
          </a:p>
          <a:p>
            <a:r>
              <a:rPr lang="en-US" altLang="en-US">
                <a:ea typeface="ＭＳ Ｐゴシック" panose="020B0600070205080204" pitchFamily="34" charset="-128"/>
              </a:rPr>
              <a:t>we covered in lectures.</a:t>
            </a:r>
          </a:p>
          <a:p>
            <a:endParaRPr lang="en-US" altLang="en-US">
              <a:ea typeface="ＭＳ Ｐゴシック" panose="020B0600070205080204" pitchFamily="34" charset="-128"/>
            </a:endParaRPr>
          </a:p>
          <a:p>
            <a:r>
              <a:rPr lang="en-US" altLang="en-US">
                <a:ea typeface="ＭＳ Ｐゴシック" panose="020B0600070205080204" pitchFamily="34" charset="-128"/>
              </a:rPr>
              <a:t>Please do the readings together with these slides:</a:t>
            </a:r>
          </a:p>
          <a:p>
            <a:r>
              <a:rPr lang="en-US" altLang="en-US">
                <a:ea typeface="ＭＳ Ｐゴシック" panose="020B0600070205080204" pitchFamily="34" charset="-128"/>
              </a:rPr>
              <a:t>H&amp;H, Chapter 7.1-7.3, 7.6</a:t>
            </a: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p:txBody>
      </p:sp>
    </p:spTree>
  </p:cSld>
  <p:clrMapOvr>
    <a:masterClrMapping/>
  </p:clrMapOvr>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5" name="Title 4">
            <a:extLst>
              <a:ext uri="{FF2B5EF4-FFF2-40B4-BE49-F238E27FC236}">
                <a16:creationId xmlns:a16="http://schemas.microsoft.com/office/drawing/2014/main" id="{AA0F34B9-0FBF-4AF5-B41F-A8410C30DE71}"/>
              </a:ext>
            </a:extLst>
          </p:cNvPr>
          <p:cNvSpPr>
            <a:spLocks noGrp="1" noChangeArrowheads="1"/>
          </p:cNvSpPr>
          <p:nvPr>
            <p:ph type="ctrTitle"/>
          </p:nvPr>
        </p:nvSpPr>
        <p:spPr>
          <a:xfrm>
            <a:off x="685800" y="1371600"/>
            <a:ext cx="7924800" cy="1752600"/>
          </a:xfrm>
        </p:spPr>
        <p:txBody>
          <a:bodyPr/>
          <a:lstStyle/>
          <a:p>
            <a:r>
              <a:rPr lang="en-US" altLang="en-US">
                <a:ea typeface="ＭＳ Ｐゴシック" panose="020B0600070205080204" pitchFamily="34" charset="-128"/>
              </a:rPr>
              <a:t>Another Single-Cycle </a:t>
            </a:r>
            <a:br>
              <a:rPr lang="en-US" altLang="en-US">
                <a:ea typeface="ＭＳ Ｐゴシック" panose="020B0600070205080204" pitchFamily="34" charset="-128"/>
              </a:rPr>
            </a:br>
            <a:r>
              <a:rPr lang="en-US" altLang="en-US">
                <a:ea typeface="ＭＳ Ｐゴシック" panose="020B0600070205080204" pitchFamily="34" charset="-128"/>
              </a:rPr>
              <a:t>MIPS Processor (from H&amp;H)</a:t>
            </a:r>
          </a:p>
        </p:txBody>
      </p:sp>
      <p:sp>
        <p:nvSpPr>
          <p:cNvPr id="297986" name="Subtitle 5">
            <a:extLst>
              <a:ext uri="{FF2B5EF4-FFF2-40B4-BE49-F238E27FC236}">
                <a16:creationId xmlns:a16="http://schemas.microsoft.com/office/drawing/2014/main" id="{6BAD9F06-C0F2-44E3-A495-7EB6EF198740}"/>
              </a:ext>
            </a:extLst>
          </p:cNvPr>
          <p:cNvSpPr>
            <a:spLocks noGrp="1" noChangeArrowheads="1"/>
          </p:cNvSpPr>
          <p:nvPr>
            <p:ph type="subTitle" idx="1"/>
          </p:nvPr>
        </p:nvSpPr>
        <p:spPr>
          <a:xfrm>
            <a:off x="685800" y="4267200"/>
            <a:ext cx="7848600" cy="1752600"/>
          </a:xfrm>
        </p:spPr>
        <p:txBody>
          <a:bodyPr/>
          <a:lstStyle/>
          <a:p>
            <a:r>
              <a:rPr lang="en-US" altLang="en-US">
                <a:ea typeface="ＭＳ Ｐゴシック" panose="020B0600070205080204" pitchFamily="34" charset="-128"/>
              </a:rPr>
              <a:t>These are slides for your own study.</a:t>
            </a:r>
          </a:p>
          <a:p>
            <a:r>
              <a:rPr lang="en-US" altLang="en-US">
                <a:ea typeface="ＭＳ Ｐゴシック" panose="020B0600070205080204" pitchFamily="34" charset="-128"/>
              </a:rPr>
              <a:t>They are to complement your reading</a:t>
            </a:r>
          </a:p>
          <a:p>
            <a:r>
              <a:rPr lang="en-US" altLang="en-US">
                <a:ea typeface="ＭＳ Ｐゴシック" panose="020B0600070205080204" pitchFamily="34" charset="-128"/>
              </a:rPr>
              <a:t>H&amp;H, Chapter 7.1-7.3, 7.6</a:t>
            </a:r>
          </a:p>
          <a:p>
            <a:endParaRPr lang="en-US" altLang="en-US">
              <a:ea typeface="ＭＳ Ｐゴシック" panose="020B0600070205080204" pitchFamily="34" charset="-128"/>
            </a:endParaRPr>
          </a:p>
        </p:txBody>
      </p:sp>
    </p:spTree>
  </p:cSld>
  <p:clrMapOvr>
    <a:masterClrMapping/>
  </p:clrMapOvr>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09" name="Title 4">
            <a:extLst>
              <a:ext uri="{FF2B5EF4-FFF2-40B4-BE49-F238E27FC236}">
                <a16:creationId xmlns:a16="http://schemas.microsoft.com/office/drawing/2014/main" id="{CC69D992-FB1D-460A-A4B0-412CC334D2E2}"/>
              </a:ext>
            </a:extLst>
          </p:cNvPr>
          <p:cNvSpPr>
            <a:spLocks noGrp="1" noChangeArrowheads="1"/>
          </p:cNvSpPr>
          <p:nvPr>
            <p:ph type="title"/>
          </p:nvPr>
        </p:nvSpPr>
        <p:spPr>
          <a:xfrm>
            <a:off x="357188" y="434975"/>
            <a:ext cx="7935912" cy="762000"/>
          </a:xfrm>
        </p:spPr>
        <p:txBody>
          <a:bodyPr/>
          <a:lstStyle/>
          <a:p>
            <a:pPr eaLnBrk="1" hangingPunct="1"/>
            <a:r>
              <a:rPr lang="en-US" altLang="en-US"/>
              <a:t>What to do with the Program Counter?</a:t>
            </a:r>
            <a:endParaRPr lang="de-CH" altLang="en-US"/>
          </a:p>
        </p:txBody>
      </p:sp>
      <p:sp>
        <p:nvSpPr>
          <p:cNvPr id="6" name="Content Placeholder 5">
            <a:extLst>
              <a:ext uri="{FF2B5EF4-FFF2-40B4-BE49-F238E27FC236}">
                <a16:creationId xmlns:a16="http://schemas.microsoft.com/office/drawing/2014/main" id="{B9F87744-007F-B143-BC55-83BAE9142A17}"/>
              </a:ext>
            </a:extLst>
          </p:cNvPr>
          <p:cNvSpPr>
            <a:spLocks noGrp="1"/>
          </p:cNvSpPr>
          <p:nvPr>
            <p:ph idx="1"/>
          </p:nvPr>
        </p:nvSpPr>
        <p:spPr>
          <a:xfrm>
            <a:off x="485775" y="3200400"/>
            <a:ext cx="7896225" cy="3133725"/>
          </a:xfrm>
        </p:spPr>
        <p:txBody>
          <a:bodyPr/>
          <a:lstStyle/>
          <a:p>
            <a:pPr eaLnBrk="1" hangingPunct="1">
              <a:spcBef>
                <a:spcPct val="0"/>
              </a:spcBef>
              <a:buFont typeface="Wingdings 2" pitchFamily="2" charset="2"/>
              <a:buNone/>
              <a:defRPr/>
            </a:pPr>
            <a:r>
              <a:rPr lang="de-CH" altLang="en-US" b="1">
                <a:ea typeface="Consolas" panose="020B0609020204030204" pitchFamily="49" charset="0"/>
              </a:rPr>
              <a:t>reg</a:t>
            </a:r>
            <a:r>
              <a:rPr lang="de-CH" altLang="en-US">
                <a:ea typeface="Consolas" panose="020B0609020204030204" pitchFamily="49" charset="0"/>
              </a:rPr>
              <a:t> [31:0] PC_p, PC_n;      </a:t>
            </a:r>
            <a:r>
              <a:rPr lang="de-CH" altLang="en-US">
                <a:solidFill>
                  <a:srgbClr val="A03232"/>
                </a:solidFill>
                <a:ea typeface="Consolas" panose="020B0609020204030204" pitchFamily="49" charset="0"/>
              </a:rPr>
              <a:t>// Present and next state of PC</a:t>
            </a:r>
          </a:p>
          <a:p>
            <a:pPr eaLnBrk="1" hangingPunct="1">
              <a:spcBef>
                <a:spcPct val="0"/>
              </a:spcBef>
              <a:buFont typeface="Wingdings 2" pitchFamily="2" charset="2"/>
              <a:buNone/>
              <a:defRPr/>
            </a:pPr>
            <a:endParaRPr lang="de-CH" altLang="en-US">
              <a:ea typeface="Consolas" panose="020B0609020204030204" pitchFamily="49" charset="0"/>
            </a:endParaRPr>
          </a:p>
          <a:p>
            <a:pPr eaLnBrk="1" hangingPunct="1">
              <a:spcBef>
                <a:spcPct val="0"/>
              </a:spcBef>
              <a:buFont typeface="Wingdings 2" pitchFamily="2" charset="2"/>
              <a:buNone/>
              <a:defRPr/>
            </a:pPr>
            <a:r>
              <a:rPr lang="de-CH" altLang="en-US">
                <a:solidFill>
                  <a:srgbClr val="A03232"/>
                </a:solidFill>
                <a:ea typeface="Consolas" panose="020B0609020204030204" pitchFamily="49" charset="0"/>
              </a:rPr>
              <a:t>// […]</a:t>
            </a:r>
          </a:p>
          <a:p>
            <a:pPr eaLnBrk="1" hangingPunct="1">
              <a:spcBef>
                <a:spcPct val="0"/>
              </a:spcBef>
              <a:buFont typeface="Wingdings 2" pitchFamily="2" charset="2"/>
              <a:buNone/>
              <a:defRPr/>
            </a:pPr>
            <a:endParaRPr lang="de-CH" altLang="en-US">
              <a:ea typeface="Consolas" panose="020B0609020204030204" pitchFamily="49" charset="0"/>
            </a:endParaRPr>
          </a:p>
          <a:p>
            <a:pPr eaLnBrk="1" hangingPunct="1">
              <a:spcBef>
                <a:spcPct val="0"/>
              </a:spcBef>
              <a:buFont typeface="Wingdings 2" pitchFamily="2" charset="2"/>
              <a:buNone/>
              <a:defRPr/>
            </a:pPr>
            <a:r>
              <a:rPr lang="de-CH" altLang="en-US">
                <a:ea typeface="Consolas" panose="020B0609020204030204" pitchFamily="49" charset="0"/>
              </a:rPr>
              <a:t>  </a:t>
            </a:r>
            <a:r>
              <a:rPr lang="de-CH" altLang="en-US" b="1">
                <a:ea typeface="Consolas" panose="020B0609020204030204" pitchFamily="49" charset="0"/>
              </a:rPr>
              <a:t>assign</a:t>
            </a:r>
            <a:r>
              <a:rPr lang="de-CH" altLang="en-US">
                <a:ea typeface="Consolas" panose="020B0609020204030204" pitchFamily="49" charset="0"/>
              </a:rPr>
              <a:t> PC_n &lt;= PC_p + 4;                   </a:t>
            </a:r>
            <a:r>
              <a:rPr lang="de-CH" altLang="en-US">
                <a:solidFill>
                  <a:srgbClr val="A03232"/>
                </a:solidFill>
                <a:ea typeface="Consolas" panose="020B0609020204030204" pitchFamily="49" charset="0"/>
              </a:rPr>
              <a:t>// Increment by 4;</a:t>
            </a:r>
          </a:p>
          <a:p>
            <a:pPr eaLnBrk="1" hangingPunct="1">
              <a:spcBef>
                <a:spcPct val="0"/>
              </a:spcBef>
              <a:buFont typeface="Wingdings 2" pitchFamily="2" charset="2"/>
              <a:buNone/>
              <a:defRPr/>
            </a:pPr>
            <a:endParaRPr lang="de-CH" altLang="en-US">
              <a:ea typeface="Consolas" panose="020B0609020204030204" pitchFamily="49" charset="0"/>
            </a:endParaRPr>
          </a:p>
          <a:p>
            <a:pPr eaLnBrk="1" hangingPunct="1">
              <a:spcBef>
                <a:spcPct val="0"/>
              </a:spcBef>
              <a:buFont typeface="Wingdings 2" pitchFamily="2" charset="2"/>
              <a:buNone/>
              <a:defRPr/>
            </a:pPr>
            <a:r>
              <a:rPr lang="de-CH" altLang="en-US">
                <a:ea typeface="Consolas" panose="020B0609020204030204" pitchFamily="49" charset="0"/>
              </a:rPr>
              <a:t>  </a:t>
            </a:r>
            <a:r>
              <a:rPr lang="de-CH" altLang="en-US" b="1">
                <a:ea typeface="Consolas" panose="020B0609020204030204" pitchFamily="49" charset="0"/>
              </a:rPr>
              <a:t>always</a:t>
            </a:r>
            <a:r>
              <a:rPr lang="de-CH" altLang="en-US">
                <a:ea typeface="Consolas" panose="020B0609020204030204" pitchFamily="49" charset="0"/>
              </a:rPr>
              <a:t> @ (posedge clk, negedge rst)</a:t>
            </a:r>
          </a:p>
          <a:p>
            <a:pPr eaLnBrk="1" hangingPunct="1">
              <a:spcBef>
                <a:spcPct val="0"/>
              </a:spcBef>
              <a:buFont typeface="Wingdings 2" pitchFamily="2" charset="2"/>
              <a:buNone/>
              <a:defRPr/>
            </a:pPr>
            <a:r>
              <a:rPr lang="de-CH" altLang="en-US">
                <a:ea typeface="Consolas" panose="020B0609020204030204" pitchFamily="49" charset="0"/>
              </a:rPr>
              <a:t>    </a:t>
            </a:r>
            <a:r>
              <a:rPr lang="de-CH" altLang="en-US" b="1">
                <a:ea typeface="Consolas" panose="020B0609020204030204" pitchFamily="49" charset="0"/>
              </a:rPr>
              <a:t>begin</a:t>
            </a:r>
          </a:p>
          <a:p>
            <a:pPr eaLnBrk="1" hangingPunct="1">
              <a:spcBef>
                <a:spcPct val="0"/>
              </a:spcBef>
              <a:buFont typeface="Wingdings 2" pitchFamily="2" charset="2"/>
              <a:buNone/>
              <a:defRPr/>
            </a:pPr>
            <a:r>
              <a:rPr lang="de-CH" altLang="en-US">
                <a:ea typeface="Consolas" panose="020B0609020204030204" pitchFamily="49" charset="0"/>
              </a:rPr>
              <a:t>       </a:t>
            </a:r>
            <a:r>
              <a:rPr lang="de-CH" altLang="en-US" b="1">
                <a:ea typeface="Consolas" panose="020B0609020204030204" pitchFamily="49" charset="0"/>
              </a:rPr>
              <a:t>if</a:t>
            </a:r>
            <a:r>
              <a:rPr lang="de-CH" altLang="en-US">
                <a:ea typeface="Consolas" panose="020B0609020204030204" pitchFamily="49" charset="0"/>
              </a:rPr>
              <a:t> (rst == ‘0’) PC_p &lt;= 32’h00400000; </a:t>
            </a:r>
            <a:r>
              <a:rPr lang="de-CH" altLang="en-US">
                <a:solidFill>
                  <a:srgbClr val="A03232"/>
                </a:solidFill>
                <a:ea typeface="Consolas" panose="020B0609020204030204" pitchFamily="49" charset="0"/>
              </a:rPr>
              <a:t>// default</a:t>
            </a:r>
          </a:p>
          <a:p>
            <a:pPr eaLnBrk="1" hangingPunct="1">
              <a:spcBef>
                <a:spcPct val="0"/>
              </a:spcBef>
              <a:buFont typeface="Wingdings 2" pitchFamily="2" charset="2"/>
              <a:buNone/>
              <a:defRPr/>
            </a:pPr>
            <a:r>
              <a:rPr lang="de-CH" altLang="en-US">
                <a:ea typeface="Consolas" panose="020B0609020204030204" pitchFamily="49" charset="0"/>
              </a:rPr>
              <a:t>       </a:t>
            </a:r>
            <a:r>
              <a:rPr lang="de-CH" altLang="en-US" b="1">
                <a:ea typeface="Consolas" panose="020B0609020204030204" pitchFamily="49" charset="0"/>
              </a:rPr>
              <a:t>else</a:t>
            </a:r>
            <a:r>
              <a:rPr lang="de-CH" altLang="en-US">
                <a:ea typeface="Consolas" panose="020B0609020204030204" pitchFamily="49" charset="0"/>
              </a:rPr>
              <a:t>            PC_p &lt;= PC_n;         </a:t>
            </a:r>
            <a:r>
              <a:rPr lang="de-CH" altLang="en-US">
                <a:solidFill>
                  <a:srgbClr val="A03232"/>
                </a:solidFill>
                <a:ea typeface="Consolas" panose="020B0609020204030204" pitchFamily="49" charset="0"/>
              </a:rPr>
              <a:t>// when clk</a:t>
            </a:r>
          </a:p>
          <a:p>
            <a:pPr eaLnBrk="1" hangingPunct="1">
              <a:spcBef>
                <a:spcPct val="0"/>
              </a:spcBef>
              <a:buFont typeface="Wingdings 2" pitchFamily="2" charset="2"/>
              <a:buNone/>
              <a:defRPr/>
            </a:pPr>
            <a:r>
              <a:rPr lang="de-CH" altLang="en-US">
                <a:ea typeface="Consolas" panose="020B0609020204030204" pitchFamily="49" charset="0"/>
              </a:rPr>
              <a:t>    </a:t>
            </a:r>
            <a:r>
              <a:rPr lang="de-CH" altLang="en-US" b="1">
                <a:ea typeface="Consolas" panose="020B0609020204030204" pitchFamily="49" charset="0"/>
              </a:rPr>
              <a:t>end</a:t>
            </a:r>
          </a:p>
          <a:p>
            <a:pPr eaLnBrk="1" hangingPunct="1">
              <a:spcBef>
                <a:spcPct val="0"/>
              </a:spcBef>
              <a:buFont typeface="Wingdings 2" pitchFamily="2" charset="2"/>
              <a:buNone/>
              <a:defRPr/>
            </a:pPr>
            <a:endParaRPr lang="de-CH" altLang="en-US">
              <a:ea typeface="Consolas" panose="020B0609020204030204" pitchFamily="49" charset="0"/>
            </a:endParaRPr>
          </a:p>
        </p:txBody>
      </p:sp>
      <p:sp>
        <p:nvSpPr>
          <p:cNvPr id="299011" name="Content Placeholder 6">
            <a:extLst>
              <a:ext uri="{FF2B5EF4-FFF2-40B4-BE49-F238E27FC236}">
                <a16:creationId xmlns:a16="http://schemas.microsoft.com/office/drawing/2014/main" id="{B71F8F30-24E8-48DB-8CA6-E42742E766C9}"/>
              </a:ext>
            </a:extLst>
          </p:cNvPr>
          <p:cNvSpPr>
            <a:spLocks noGrp="1" noChangeArrowheads="1"/>
          </p:cNvSpPr>
          <p:nvPr>
            <p:ph idx="10"/>
          </p:nvPr>
        </p:nvSpPr>
        <p:spPr>
          <a:xfrm>
            <a:off x="396875" y="1362075"/>
            <a:ext cx="7896225" cy="1685925"/>
          </a:xfrm>
        </p:spPr>
        <p:txBody>
          <a:bodyPr/>
          <a:lstStyle/>
          <a:p>
            <a:pPr eaLnBrk="1" hangingPunct="1"/>
            <a:r>
              <a:rPr lang="en-US" altLang="en-US"/>
              <a:t>The PC needs to be incremented by 4 during each cycle (for the time being). </a:t>
            </a:r>
          </a:p>
          <a:p>
            <a:pPr eaLnBrk="1" hangingPunct="1"/>
            <a:r>
              <a:rPr lang="en-US" altLang="en-US"/>
              <a:t>Initial PC value (after reset) is </a:t>
            </a:r>
            <a:r>
              <a:rPr lang="en-US" altLang="en-US">
                <a:latin typeface="Consolas" panose="020B0609020204030204" pitchFamily="49" charset="0"/>
                <a:ea typeface="Consolas" panose="020B0609020204030204" pitchFamily="49" charset="0"/>
                <a:cs typeface="Consolas" panose="020B0609020204030204" pitchFamily="49" charset="0"/>
              </a:rPr>
              <a:t>0x00400000</a:t>
            </a: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3" name="Rectangle 2">
            <a:extLst>
              <a:ext uri="{FF2B5EF4-FFF2-40B4-BE49-F238E27FC236}">
                <a16:creationId xmlns:a16="http://schemas.microsoft.com/office/drawing/2014/main" id="{53944CC1-0C1E-42F1-8AED-E48FAC9F646A}"/>
              </a:ext>
            </a:extLst>
          </p:cNvPr>
          <p:cNvSpPr>
            <a:spLocks noGrp="1" noChangeArrowheads="1"/>
          </p:cNvSpPr>
          <p:nvPr>
            <p:ph type="title"/>
            <p:custDataLst>
              <p:tags r:id="rId1"/>
            </p:custDataLst>
          </p:nvPr>
        </p:nvSpPr>
        <p:spPr>
          <a:xfrm>
            <a:off x="357188" y="434975"/>
            <a:ext cx="7591425" cy="762000"/>
          </a:xfrm>
        </p:spPr>
        <p:txBody>
          <a:bodyPr/>
          <a:lstStyle/>
          <a:p>
            <a:pPr eaLnBrk="1" hangingPunct="1"/>
            <a:r>
              <a:rPr lang="en-US" altLang="en-US"/>
              <a:t>We Need a Register File</a:t>
            </a:r>
            <a:endParaRPr lang="en-GB" altLang="en-US"/>
          </a:p>
        </p:txBody>
      </p:sp>
      <p:sp>
        <p:nvSpPr>
          <p:cNvPr id="300034" name="Rectangle 3">
            <a:extLst>
              <a:ext uri="{FF2B5EF4-FFF2-40B4-BE49-F238E27FC236}">
                <a16:creationId xmlns:a16="http://schemas.microsoft.com/office/drawing/2014/main" id="{A318442D-EA38-4C39-B629-EBE9F1E0C074}"/>
              </a:ext>
            </a:extLst>
          </p:cNvPr>
          <p:cNvSpPr>
            <a:spLocks noGrp="1" noChangeArrowheads="1"/>
          </p:cNvSpPr>
          <p:nvPr>
            <p:ph idx="1"/>
            <p:custDataLst>
              <p:tags r:id="rId2"/>
            </p:custDataLst>
          </p:nvPr>
        </p:nvSpPr>
        <p:spPr/>
        <p:txBody>
          <a:bodyPr/>
          <a:lstStyle/>
          <a:p>
            <a:pPr eaLnBrk="1" hangingPunct="1">
              <a:lnSpc>
                <a:spcPct val="90000"/>
              </a:lnSpc>
            </a:pPr>
            <a:r>
              <a:rPr lang="en-US" altLang="en-US"/>
              <a:t>Store 32 registers, each 32-bit</a:t>
            </a:r>
          </a:p>
          <a:p>
            <a:pPr lvl="1" eaLnBrk="1" hangingPunct="1">
              <a:lnSpc>
                <a:spcPct val="90000"/>
              </a:lnSpc>
            </a:pPr>
            <a:r>
              <a:rPr lang="en-US" altLang="en-US"/>
              <a:t>2</a:t>
            </a:r>
            <a:r>
              <a:rPr lang="en-US" altLang="en-US" baseline="30000"/>
              <a:t>5</a:t>
            </a:r>
            <a:r>
              <a:rPr lang="en-US" altLang="en-US"/>
              <a:t> == 32, we need 5 bits to address each</a:t>
            </a:r>
          </a:p>
          <a:p>
            <a:pPr eaLnBrk="1" hangingPunct="1">
              <a:lnSpc>
                <a:spcPct val="90000"/>
              </a:lnSpc>
            </a:pPr>
            <a:r>
              <a:rPr lang="en-US" altLang="en-US"/>
              <a:t>Every R-type instruction uses 3 register</a:t>
            </a:r>
          </a:p>
          <a:p>
            <a:pPr lvl="1" eaLnBrk="1" hangingPunct="1">
              <a:lnSpc>
                <a:spcPct val="90000"/>
              </a:lnSpc>
            </a:pPr>
            <a:r>
              <a:rPr lang="en-US" altLang="en-US"/>
              <a:t>Two for reading (RS, RT)</a:t>
            </a:r>
          </a:p>
          <a:p>
            <a:pPr lvl="1" eaLnBrk="1" hangingPunct="1">
              <a:lnSpc>
                <a:spcPct val="90000"/>
              </a:lnSpc>
            </a:pPr>
            <a:r>
              <a:rPr lang="en-US" altLang="en-US"/>
              <a:t>One for writing (RD)</a:t>
            </a:r>
          </a:p>
          <a:p>
            <a:pPr eaLnBrk="1" hangingPunct="1">
              <a:lnSpc>
                <a:spcPct val="90000"/>
              </a:lnSpc>
            </a:pPr>
            <a:r>
              <a:rPr lang="en-US" altLang="en-US"/>
              <a:t>We need a special memory with:</a:t>
            </a:r>
          </a:p>
          <a:p>
            <a:pPr lvl="1" eaLnBrk="1" hangingPunct="1">
              <a:lnSpc>
                <a:spcPct val="90000"/>
              </a:lnSpc>
            </a:pPr>
            <a:r>
              <a:rPr lang="en-US" altLang="en-US"/>
              <a:t>2 read ports (address x2, data out x2)</a:t>
            </a:r>
          </a:p>
          <a:p>
            <a:pPr lvl="1" eaLnBrk="1" hangingPunct="1">
              <a:lnSpc>
                <a:spcPct val="90000"/>
              </a:lnSpc>
            </a:pPr>
            <a:r>
              <a:rPr lang="en-US" altLang="en-US"/>
              <a:t>1 write port (address, data in)</a:t>
            </a: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1" name="Rectangle 2">
            <a:extLst>
              <a:ext uri="{FF2B5EF4-FFF2-40B4-BE49-F238E27FC236}">
                <a16:creationId xmlns:a16="http://schemas.microsoft.com/office/drawing/2014/main" id="{B24BA47D-AEB5-4F2B-BC75-58184A3E6345}"/>
              </a:ext>
            </a:extLst>
          </p:cNvPr>
          <p:cNvSpPr>
            <a:spLocks noGrp="1" noChangeArrowheads="1"/>
          </p:cNvSpPr>
          <p:nvPr>
            <p:ph type="title"/>
            <p:custDataLst>
              <p:tags r:id="rId1"/>
            </p:custDataLst>
          </p:nvPr>
        </p:nvSpPr>
        <p:spPr>
          <a:xfrm>
            <a:off x="357188" y="434975"/>
            <a:ext cx="7935912" cy="762000"/>
          </a:xfrm>
        </p:spPr>
        <p:txBody>
          <a:bodyPr/>
          <a:lstStyle/>
          <a:p>
            <a:pPr eaLnBrk="1" hangingPunct="1"/>
            <a:r>
              <a:rPr lang="en-US" altLang="en-US"/>
              <a:t>Register File</a:t>
            </a:r>
            <a:endParaRPr lang="en-GB" altLang="en-US"/>
          </a:p>
        </p:txBody>
      </p:sp>
      <p:sp>
        <p:nvSpPr>
          <p:cNvPr id="2" name="Content Placeholder 1">
            <a:extLst>
              <a:ext uri="{FF2B5EF4-FFF2-40B4-BE49-F238E27FC236}">
                <a16:creationId xmlns:a16="http://schemas.microsoft.com/office/drawing/2014/main" id="{571AC5F2-4381-5F44-BB3A-F1EA13763F79}"/>
              </a:ext>
            </a:extLst>
          </p:cNvPr>
          <p:cNvSpPr>
            <a:spLocks noGrp="1"/>
          </p:cNvSpPr>
          <p:nvPr>
            <p:ph idx="1"/>
          </p:nvPr>
        </p:nvSpPr>
        <p:spPr>
          <a:xfrm>
            <a:off x="479425" y="1362075"/>
            <a:ext cx="7896225" cy="4972050"/>
          </a:xfrm>
        </p:spPr>
        <p:txBody>
          <a:bodyPr/>
          <a:lstStyle/>
          <a:p>
            <a:pPr eaLnBrk="1" hangingPunct="1">
              <a:spcBef>
                <a:spcPct val="0"/>
              </a:spcBef>
              <a:buFont typeface="Wingdings 2" pitchFamily="2" charset="2"/>
              <a:buNone/>
              <a:defRPr/>
            </a:pPr>
            <a:r>
              <a:rPr lang="de-CH" altLang="en-US" sz="1800" b="1">
                <a:ea typeface="Consolas" panose="020B0609020204030204" pitchFamily="49" charset="0"/>
              </a:rPr>
              <a:t>input</a:t>
            </a:r>
            <a:r>
              <a:rPr lang="de-CH" altLang="en-US" sz="1800">
                <a:ea typeface="Consolas" panose="020B0609020204030204" pitchFamily="49" charset="0"/>
              </a:rPr>
              <a:t> [4:0]   a_rs, a_rt, a_rd;</a:t>
            </a:r>
          </a:p>
          <a:p>
            <a:pPr eaLnBrk="1" hangingPunct="1">
              <a:spcBef>
                <a:spcPct val="0"/>
              </a:spcBef>
              <a:buFont typeface="Wingdings 2" pitchFamily="2" charset="2"/>
              <a:buNone/>
              <a:defRPr/>
            </a:pPr>
            <a:r>
              <a:rPr lang="de-CH" altLang="en-US" sz="1800" b="1">
                <a:ea typeface="Consolas" panose="020B0609020204030204" pitchFamily="49" charset="0"/>
              </a:rPr>
              <a:t>input</a:t>
            </a:r>
            <a:r>
              <a:rPr lang="de-CH" altLang="en-US" sz="1800">
                <a:ea typeface="Consolas" panose="020B0609020204030204" pitchFamily="49" charset="0"/>
              </a:rPr>
              <a:t> [31:0]  di_rd;</a:t>
            </a:r>
          </a:p>
          <a:p>
            <a:pPr eaLnBrk="1" hangingPunct="1">
              <a:spcBef>
                <a:spcPct val="0"/>
              </a:spcBef>
              <a:buFont typeface="Wingdings 2" pitchFamily="2" charset="2"/>
              <a:buNone/>
              <a:defRPr/>
            </a:pPr>
            <a:r>
              <a:rPr lang="de-CH" altLang="en-US" sz="1800" b="1">
                <a:ea typeface="Consolas" panose="020B0609020204030204" pitchFamily="49" charset="0"/>
              </a:rPr>
              <a:t>input</a:t>
            </a:r>
            <a:r>
              <a:rPr lang="de-CH" altLang="en-US" sz="1800">
                <a:ea typeface="Consolas" panose="020B0609020204030204" pitchFamily="49" charset="0"/>
              </a:rPr>
              <a:t>         we_rd;</a:t>
            </a:r>
          </a:p>
          <a:p>
            <a:pPr eaLnBrk="1" hangingPunct="1">
              <a:spcBef>
                <a:spcPct val="0"/>
              </a:spcBef>
              <a:buFont typeface="Wingdings 2" pitchFamily="2" charset="2"/>
              <a:buNone/>
              <a:defRPr/>
            </a:pPr>
            <a:r>
              <a:rPr lang="de-CH" altLang="en-US" sz="1800" b="1">
                <a:ea typeface="Consolas" panose="020B0609020204030204" pitchFamily="49" charset="0"/>
              </a:rPr>
              <a:t>output</a:t>
            </a:r>
            <a:r>
              <a:rPr lang="de-CH" altLang="en-US" sz="1800">
                <a:ea typeface="Consolas" panose="020B0609020204030204" pitchFamily="49" charset="0"/>
              </a:rPr>
              <a:t> [31:0] do_rs, do_rt;</a:t>
            </a:r>
          </a:p>
          <a:p>
            <a:pPr eaLnBrk="1" hangingPunct="1">
              <a:spcBef>
                <a:spcPct val="0"/>
              </a:spcBef>
              <a:buFont typeface="Wingdings 2" pitchFamily="2" charset="2"/>
              <a:buNone/>
              <a:defRPr/>
            </a:pPr>
            <a:endParaRPr lang="de-CH" altLang="en-US" sz="1800">
              <a:ea typeface="Consolas" panose="020B0609020204030204" pitchFamily="49" charset="0"/>
            </a:endParaRPr>
          </a:p>
          <a:p>
            <a:pPr eaLnBrk="1" hangingPunct="1">
              <a:spcBef>
                <a:spcPct val="0"/>
              </a:spcBef>
              <a:buFont typeface="Wingdings 2" pitchFamily="2" charset="2"/>
              <a:buNone/>
              <a:defRPr/>
            </a:pPr>
            <a:r>
              <a:rPr lang="de-CH" altLang="en-US" sz="1800">
                <a:ea typeface="Consolas" panose="020B0609020204030204" pitchFamily="49" charset="0"/>
              </a:rPr>
              <a:t>  </a:t>
            </a:r>
            <a:r>
              <a:rPr lang="de-CH" altLang="en-US" sz="1800" b="1">
                <a:ea typeface="Consolas" panose="020B0609020204030204" pitchFamily="49" charset="0"/>
              </a:rPr>
              <a:t>reg</a:t>
            </a:r>
            <a:r>
              <a:rPr lang="de-CH" altLang="en-US" sz="1800">
                <a:ea typeface="Consolas" panose="020B0609020204030204" pitchFamily="49" charset="0"/>
              </a:rPr>
              <a:t> [31:0] R_arr [31:0]; </a:t>
            </a:r>
            <a:r>
              <a:rPr lang="de-CH" altLang="en-US" sz="1800">
                <a:solidFill>
                  <a:srgbClr val="A03232"/>
                </a:solidFill>
                <a:ea typeface="Consolas" panose="020B0609020204030204" pitchFamily="49" charset="0"/>
              </a:rPr>
              <a:t>// Array that stores regs</a:t>
            </a:r>
          </a:p>
          <a:p>
            <a:pPr eaLnBrk="1" hangingPunct="1">
              <a:spcBef>
                <a:spcPct val="0"/>
              </a:spcBef>
              <a:buFont typeface="Wingdings 2" pitchFamily="2" charset="2"/>
              <a:buNone/>
              <a:defRPr/>
            </a:pPr>
            <a:endParaRPr lang="de-CH" altLang="en-US" sz="1800">
              <a:ea typeface="Consolas" panose="020B0609020204030204" pitchFamily="49" charset="0"/>
            </a:endParaRPr>
          </a:p>
          <a:p>
            <a:pPr eaLnBrk="1" hangingPunct="1">
              <a:spcBef>
                <a:spcPct val="0"/>
              </a:spcBef>
              <a:buFont typeface="Wingdings 2" pitchFamily="2" charset="2"/>
              <a:buNone/>
              <a:defRPr/>
            </a:pPr>
            <a:r>
              <a:rPr lang="de-CH" altLang="en-US" sz="1800">
                <a:ea typeface="Consolas" panose="020B0609020204030204" pitchFamily="49" charset="0"/>
              </a:rPr>
              <a:t>  </a:t>
            </a:r>
            <a:r>
              <a:rPr lang="de-CH" altLang="en-US" sz="1800">
                <a:solidFill>
                  <a:srgbClr val="A03232"/>
                </a:solidFill>
                <a:ea typeface="Consolas" panose="020B0609020204030204" pitchFamily="49" charset="0"/>
              </a:rPr>
              <a:t>// Circuit description</a:t>
            </a:r>
          </a:p>
          <a:p>
            <a:pPr eaLnBrk="1" hangingPunct="1">
              <a:spcBef>
                <a:spcPct val="0"/>
              </a:spcBef>
              <a:buFont typeface="Wingdings 2" pitchFamily="2" charset="2"/>
              <a:buNone/>
              <a:defRPr/>
            </a:pPr>
            <a:r>
              <a:rPr lang="de-CH" altLang="en-US" sz="1800">
                <a:ea typeface="Consolas" panose="020B0609020204030204" pitchFamily="49" charset="0"/>
              </a:rPr>
              <a:t>  </a:t>
            </a:r>
            <a:r>
              <a:rPr lang="de-CH" altLang="en-US" sz="1800" b="1">
                <a:ea typeface="Consolas" panose="020B0609020204030204" pitchFamily="49" charset="0"/>
              </a:rPr>
              <a:t>assign</a:t>
            </a:r>
            <a:r>
              <a:rPr lang="de-CH" altLang="en-US" sz="1800">
                <a:ea typeface="Consolas" panose="020B0609020204030204" pitchFamily="49" charset="0"/>
              </a:rPr>
              <a:t> do_rs = R_arr[a_rs];          </a:t>
            </a:r>
            <a:r>
              <a:rPr lang="de-CH" altLang="en-US" sz="1800">
                <a:solidFill>
                  <a:srgbClr val="A03232"/>
                </a:solidFill>
                <a:ea typeface="Consolas" panose="020B0609020204030204" pitchFamily="49" charset="0"/>
              </a:rPr>
              <a:t>// Read RS</a:t>
            </a:r>
          </a:p>
          <a:p>
            <a:pPr eaLnBrk="1" hangingPunct="1">
              <a:spcBef>
                <a:spcPct val="0"/>
              </a:spcBef>
              <a:buFont typeface="Wingdings 2" pitchFamily="2" charset="2"/>
              <a:buNone/>
              <a:defRPr/>
            </a:pPr>
            <a:r>
              <a:rPr lang="de-CH" altLang="en-US" sz="1800">
                <a:ea typeface="Consolas" panose="020B0609020204030204" pitchFamily="49" charset="0"/>
              </a:rPr>
              <a:t>  </a:t>
            </a:r>
          </a:p>
          <a:p>
            <a:pPr eaLnBrk="1" hangingPunct="1">
              <a:spcBef>
                <a:spcPct val="0"/>
              </a:spcBef>
              <a:buFont typeface="Wingdings 2" pitchFamily="2" charset="2"/>
              <a:buNone/>
              <a:defRPr/>
            </a:pPr>
            <a:endParaRPr lang="de-CH" altLang="en-US" sz="1800" b="1">
              <a:ea typeface="Consolas" panose="020B0609020204030204" pitchFamily="49" charset="0"/>
            </a:endParaRPr>
          </a:p>
          <a:p>
            <a:pPr eaLnBrk="1" hangingPunct="1">
              <a:spcBef>
                <a:spcPct val="0"/>
              </a:spcBef>
              <a:buFont typeface="Wingdings 2" pitchFamily="2" charset="2"/>
              <a:buNone/>
              <a:defRPr/>
            </a:pPr>
            <a:r>
              <a:rPr lang="de-CH" altLang="en-US" sz="1800" b="1">
                <a:ea typeface="Consolas" panose="020B0609020204030204" pitchFamily="49" charset="0"/>
              </a:rPr>
              <a:t>  assign</a:t>
            </a:r>
            <a:r>
              <a:rPr lang="de-CH" altLang="en-US" sz="1800">
                <a:ea typeface="Consolas" panose="020B0609020204030204" pitchFamily="49" charset="0"/>
              </a:rPr>
              <a:t> do_rt = R_arr[a_rt];          </a:t>
            </a:r>
            <a:r>
              <a:rPr lang="de-CH" altLang="en-US" sz="1800">
                <a:solidFill>
                  <a:srgbClr val="A03232"/>
                </a:solidFill>
                <a:ea typeface="Consolas" panose="020B0609020204030204" pitchFamily="49" charset="0"/>
              </a:rPr>
              <a:t>// Read RT</a:t>
            </a:r>
          </a:p>
          <a:p>
            <a:pPr eaLnBrk="1" hangingPunct="1">
              <a:spcBef>
                <a:spcPct val="0"/>
              </a:spcBef>
              <a:buFont typeface="Wingdings 2" pitchFamily="2" charset="2"/>
              <a:buNone/>
              <a:defRPr/>
            </a:pPr>
            <a:endParaRPr lang="en-US" altLang="en-US" sz="1800">
              <a:ea typeface="Consolas" panose="020B0609020204030204" pitchFamily="49" charset="0"/>
            </a:endParaRPr>
          </a:p>
          <a:p>
            <a:pPr eaLnBrk="1" hangingPunct="1">
              <a:spcBef>
                <a:spcPct val="0"/>
              </a:spcBef>
              <a:buFont typeface="Wingdings 2" pitchFamily="2" charset="2"/>
              <a:buNone/>
              <a:defRPr/>
            </a:pPr>
            <a:endParaRPr lang="de-CH" altLang="en-US" sz="1800">
              <a:ea typeface="Consolas" panose="020B0609020204030204" pitchFamily="49" charset="0"/>
            </a:endParaRPr>
          </a:p>
          <a:p>
            <a:pPr eaLnBrk="1" hangingPunct="1">
              <a:spcBef>
                <a:spcPct val="0"/>
              </a:spcBef>
              <a:buFont typeface="Wingdings 2" pitchFamily="2" charset="2"/>
              <a:buNone/>
              <a:defRPr/>
            </a:pPr>
            <a:r>
              <a:rPr lang="de-CH" altLang="en-US" sz="1800">
                <a:ea typeface="Consolas" panose="020B0609020204030204" pitchFamily="49" charset="0"/>
              </a:rPr>
              <a:t>  </a:t>
            </a:r>
            <a:r>
              <a:rPr lang="de-CH" altLang="en-US" sz="1800" b="1">
                <a:ea typeface="Consolas" panose="020B0609020204030204" pitchFamily="49" charset="0"/>
              </a:rPr>
              <a:t>always</a:t>
            </a:r>
            <a:r>
              <a:rPr lang="de-CH" altLang="en-US" sz="1800">
                <a:ea typeface="Consolas" panose="020B0609020204030204" pitchFamily="49" charset="0"/>
              </a:rPr>
              <a:t> @ (</a:t>
            </a:r>
            <a:r>
              <a:rPr lang="de-CH" altLang="en-US" sz="1800" b="1">
                <a:ea typeface="Consolas" panose="020B0609020204030204" pitchFamily="49" charset="0"/>
              </a:rPr>
              <a:t>posedge</a:t>
            </a:r>
            <a:r>
              <a:rPr lang="de-CH" altLang="en-US" sz="1800">
                <a:ea typeface="Consolas" panose="020B0609020204030204" pitchFamily="49" charset="0"/>
              </a:rPr>
              <a:t> clk)</a:t>
            </a:r>
          </a:p>
          <a:p>
            <a:pPr eaLnBrk="1" hangingPunct="1">
              <a:spcBef>
                <a:spcPct val="0"/>
              </a:spcBef>
              <a:buFont typeface="Wingdings 2" pitchFamily="2" charset="2"/>
              <a:buNone/>
              <a:defRPr/>
            </a:pPr>
            <a:r>
              <a:rPr lang="de-CH" altLang="en-US" sz="1800">
                <a:ea typeface="Consolas" panose="020B0609020204030204" pitchFamily="49" charset="0"/>
              </a:rPr>
              <a:t>      </a:t>
            </a:r>
            <a:r>
              <a:rPr lang="de-CH" altLang="en-US" sz="1800" b="1">
                <a:ea typeface="Consolas" panose="020B0609020204030204" pitchFamily="49" charset="0"/>
              </a:rPr>
              <a:t>if</a:t>
            </a:r>
            <a:r>
              <a:rPr lang="de-CH" altLang="en-US" sz="1800">
                <a:ea typeface="Consolas" panose="020B0609020204030204" pitchFamily="49" charset="0"/>
              </a:rPr>
              <a:t> (we_rd) R_arr[a_rd] &lt;= di_rd; </a:t>
            </a:r>
            <a:r>
              <a:rPr lang="de-CH" altLang="en-US" sz="1800">
                <a:solidFill>
                  <a:srgbClr val="A03232"/>
                </a:solidFill>
                <a:ea typeface="Consolas" panose="020B0609020204030204" pitchFamily="49" charset="0"/>
              </a:rPr>
              <a:t>// write RD</a:t>
            </a:r>
          </a:p>
          <a:p>
            <a:pPr eaLnBrk="1" hangingPunct="1">
              <a:spcBef>
                <a:spcPct val="0"/>
              </a:spcBef>
              <a:buFont typeface="Wingdings 2" pitchFamily="2" charset="2"/>
              <a:buNone/>
              <a:defRPr/>
            </a:pPr>
            <a:endParaRPr lang="de-CH" altLang="en-US" sz="1800">
              <a:ea typeface="Consolas" panose="020B0609020204030204" pitchFamily="49" charset="0"/>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29" name="Rectangle 2">
            <a:extLst>
              <a:ext uri="{FF2B5EF4-FFF2-40B4-BE49-F238E27FC236}">
                <a16:creationId xmlns:a16="http://schemas.microsoft.com/office/drawing/2014/main" id="{C44442E5-4340-45CB-9039-0FC6A6130427}"/>
              </a:ext>
            </a:extLst>
          </p:cNvPr>
          <p:cNvSpPr>
            <a:spLocks noGrp="1" noChangeArrowheads="1"/>
          </p:cNvSpPr>
          <p:nvPr>
            <p:ph type="title"/>
            <p:custDataLst>
              <p:tags r:id="rId1"/>
            </p:custDataLst>
          </p:nvPr>
        </p:nvSpPr>
        <p:spPr>
          <a:xfrm>
            <a:off x="357188" y="434975"/>
            <a:ext cx="7935912" cy="762000"/>
          </a:xfrm>
        </p:spPr>
        <p:txBody>
          <a:bodyPr/>
          <a:lstStyle/>
          <a:p>
            <a:pPr eaLnBrk="1" hangingPunct="1"/>
            <a:r>
              <a:rPr lang="en-US" altLang="en-US"/>
              <a:t>Register File</a:t>
            </a:r>
            <a:endParaRPr lang="en-GB" altLang="en-US"/>
          </a:p>
        </p:txBody>
      </p:sp>
      <p:sp>
        <p:nvSpPr>
          <p:cNvPr id="2" name="Content Placeholder 1">
            <a:extLst>
              <a:ext uri="{FF2B5EF4-FFF2-40B4-BE49-F238E27FC236}">
                <a16:creationId xmlns:a16="http://schemas.microsoft.com/office/drawing/2014/main" id="{881183B9-0398-784E-BC1E-7FCDF66C0AAD}"/>
              </a:ext>
            </a:extLst>
          </p:cNvPr>
          <p:cNvSpPr>
            <a:spLocks noGrp="1"/>
          </p:cNvSpPr>
          <p:nvPr>
            <p:ph idx="1"/>
          </p:nvPr>
        </p:nvSpPr>
        <p:spPr>
          <a:xfrm>
            <a:off x="479425" y="1362075"/>
            <a:ext cx="7896225" cy="4972050"/>
          </a:xfrm>
        </p:spPr>
        <p:txBody>
          <a:bodyPr/>
          <a:lstStyle/>
          <a:p>
            <a:pPr eaLnBrk="1" hangingPunct="1">
              <a:spcBef>
                <a:spcPct val="0"/>
              </a:spcBef>
              <a:buFont typeface="Wingdings 2" pitchFamily="2" charset="2"/>
              <a:buNone/>
              <a:defRPr/>
            </a:pPr>
            <a:r>
              <a:rPr lang="de-CH" altLang="en-US" sz="1800" b="1">
                <a:ea typeface="Consolas" panose="020B0609020204030204" pitchFamily="49" charset="0"/>
              </a:rPr>
              <a:t>input</a:t>
            </a:r>
            <a:r>
              <a:rPr lang="de-CH" altLang="en-US" sz="1800">
                <a:ea typeface="Consolas" panose="020B0609020204030204" pitchFamily="49" charset="0"/>
              </a:rPr>
              <a:t> [4:0]   a_rs, a_rt, a_rd;</a:t>
            </a:r>
          </a:p>
          <a:p>
            <a:pPr eaLnBrk="1" hangingPunct="1">
              <a:spcBef>
                <a:spcPct val="0"/>
              </a:spcBef>
              <a:buFont typeface="Wingdings 2" pitchFamily="2" charset="2"/>
              <a:buNone/>
              <a:defRPr/>
            </a:pPr>
            <a:r>
              <a:rPr lang="de-CH" altLang="en-US" sz="1800" b="1">
                <a:ea typeface="Consolas" panose="020B0609020204030204" pitchFamily="49" charset="0"/>
              </a:rPr>
              <a:t>input</a:t>
            </a:r>
            <a:r>
              <a:rPr lang="de-CH" altLang="en-US" sz="1800">
                <a:ea typeface="Consolas" panose="020B0609020204030204" pitchFamily="49" charset="0"/>
              </a:rPr>
              <a:t> [31:0]  di_rd;</a:t>
            </a:r>
          </a:p>
          <a:p>
            <a:pPr eaLnBrk="1" hangingPunct="1">
              <a:spcBef>
                <a:spcPct val="0"/>
              </a:spcBef>
              <a:buFont typeface="Wingdings 2" pitchFamily="2" charset="2"/>
              <a:buNone/>
              <a:defRPr/>
            </a:pPr>
            <a:r>
              <a:rPr lang="de-CH" altLang="en-US" sz="1800" b="1">
                <a:ea typeface="Consolas" panose="020B0609020204030204" pitchFamily="49" charset="0"/>
              </a:rPr>
              <a:t>input</a:t>
            </a:r>
            <a:r>
              <a:rPr lang="de-CH" altLang="en-US" sz="1800">
                <a:ea typeface="Consolas" panose="020B0609020204030204" pitchFamily="49" charset="0"/>
              </a:rPr>
              <a:t>         we_rd;</a:t>
            </a:r>
          </a:p>
          <a:p>
            <a:pPr eaLnBrk="1" hangingPunct="1">
              <a:spcBef>
                <a:spcPct val="0"/>
              </a:spcBef>
              <a:buFont typeface="Wingdings 2" pitchFamily="2" charset="2"/>
              <a:buNone/>
              <a:defRPr/>
            </a:pPr>
            <a:r>
              <a:rPr lang="de-CH" altLang="en-US" sz="1800" b="1">
                <a:ea typeface="Consolas" panose="020B0609020204030204" pitchFamily="49" charset="0"/>
              </a:rPr>
              <a:t>output</a:t>
            </a:r>
            <a:r>
              <a:rPr lang="de-CH" altLang="en-US" sz="1800">
                <a:ea typeface="Consolas" panose="020B0609020204030204" pitchFamily="49" charset="0"/>
              </a:rPr>
              <a:t> [31:0] do_rs, do_rt;</a:t>
            </a:r>
          </a:p>
          <a:p>
            <a:pPr eaLnBrk="1" hangingPunct="1">
              <a:spcBef>
                <a:spcPct val="0"/>
              </a:spcBef>
              <a:buFont typeface="Wingdings 2" pitchFamily="2" charset="2"/>
              <a:buNone/>
              <a:defRPr/>
            </a:pPr>
            <a:endParaRPr lang="de-CH" altLang="en-US" sz="1800">
              <a:ea typeface="Consolas" panose="020B0609020204030204" pitchFamily="49" charset="0"/>
            </a:endParaRPr>
          </a:p>
          <a:p>
            <a:pPr eaLnBrk="1" hangingPunct="1">
              <a:spcBef>
                <a:spcPct val="0"/>
              </a:spcBef>
              <a:buFont typeface="Wingdings 2" pitchFamily="2" charset="2"/>
              <a:buNone/>
              <a:defRPr/>
            </a:pPr>
            <a:r>
              <a:rPr lang="de-CH" altLang="en-US" sz="1800">
                <a:ea typeface="Consolas" panose="020B0609020204030204" pitchFamily="49" charset="0"/>
              </a:rPr>
              <a:t>  </a:t>
            </a:r>
            <a:r>
              <a:rPr lang="de-CH" altLang="en-US" sz="1800" b="1">
                <a:ea typeface="Consolas" panose="020B0609020204030204" pitchFamily="49" charset="0"/>
              </a:rPr>
              <a:t>reg</a:t>
            </a:r>
            <a:r>
              <a:rPr lang="de-CH" altLang="en-US" sz="1800">
                <a:ea typeface="Consolas" panose="020B0609020204030204" pitchFamily="49" charset="0"/>
              </a:rPr>
              <a:t> [31:0] R_arr [31:0]; </a:t>
            </a:r>
            <a:r>
              <a:rPr lang="de-CH" altLang="en-US" sz="1800">
                <a:solidFill>
                  <a:srgbClr val="A03232"/>
                </a:solidFill>
                <a:ea typeface="Consolas" panose="020B0609020204030204" pitchFamily="49" charset="0"/>
              </a:rPr>
              <a:t>// Array that stores regs</a:t>
            </a:r>
          </a:p>
          <a:p>
            <a:pPr eaLnBrk="1" hangingPunct="1">
              <a:spcBef>
                <a:spcPct val="0"/>
              </a:spcBef>
              <a:buFont typeface="Wingdings 2" pitchFamily="2" charset="2"/>
              <a:buNone/>
              <a:defRPr/>
            </a:pPr>
            <a:endParaRPr lang="de-CH" altLang="en-US" sz="1800">
              <a:ea typeface="Consolas" panose="020B0609020204030204" pitchFamily="49" charset="0"/>
            </a:endParaRPr>
          </a:p>
          <a:p>
            <a:pPr eaLnBrk="1" hangingPunct="1">
              <a:spcBef>
                <a:spcPct val="0"/>
              </a:spcBef>
              <a:buFont typeface="Wingdings 2" pitchFamily="2" charset="2"/>
              <a:buNone/>
              <a:defRPr/>
            </a:pPr>
            <a:r>
              <a:rPr lang="de-CH" altLang="en-US" sz="1800">
                <a:ea typeface="Consolas" panose="020B0609020204030204" pitchFamily="49" charset="0"/>
              </a:rPr>
              <a:t>  </a:t>
            </a:r>
            <a:r>
              <a:rPr lang="de-CH" altLang="en-US" sz="1800">
                <a:solidFill>
                  <a:srgbClr val="A03232"/>
                </a:solidFill>
                <a:ea typeface="Consolas" panose="020B0609020204030204" pitchFamily="49" charset="0"/>
              </a:rPr>
              <a:t>// Circuit description; add the trick with $0</a:t>
            </a:r>
          </a:p>
          <a:p>
            <a:pPr eaLnBrk="1" hangingPunct="1">
              <a:spcBef>
                <a:spcPct val="0"/>
              </a:spcBef>
              <a:buFont typeface="Wingdings 2" pitchFamily="2" charset="2"/>
              <a:buNone/>
              <a:defRPr/>
            </a:pPr>
            <a:r>
              <a:rPr lang="de-CH" altLang="en-US" sz="1800">
                <a:ea typeface="Consolas" panose="020B0609020204030204" pitchFamily="49" charset="0"/>
              </a:rPr>
              <a:t>  </a:t>
            </a:r>
            <a:r>
              <a:rPr lang="de-CH" altLang="en-US" sz="1800" b="1">
                <a:ea typeface="Consolas" panose="020B0609020204030204" pitchFamily="49" charset="0"/>
              </a:rPr>
              <a:t>assign</a:t>
            </a:r>
            <a:r>
              <a:rPr lang="de-CH" altLang="en-US" sz="1800">
                <a:ea typeface="Consolas" panose="020B0609020204030204" pitchFamily="49" charset="0"/>
              </a:rPr>
              <a:t> do_rs = (a_rs != 5’b00000)</a:t>
            </a:r>
            <a:r>
              <a:rPr lang="de-CH" altLang="en-US" sz="1800" b="1">
                <a:ea typeface="Consolas" panose="020B0609020204030204" pitchFamily="49" charset="0"/>
              </a:rPr>
              <a:t>?</a:t>
            </a:r>
            <a:r>
              <a:rPr lang="de-CH" altLang="en-US" sz="1800">
                <a:ea typeface="Consolas" panose="020B0609020204030204" pitchFamily="49" charset="0"/>
              </a:rPr>
              <a:t>   </a:t>
            </a:r>
            <a:r>
              <a:rPr lang="de-CH" altLang="en-US" sz="1800">
                <a:solidFill>
                  <a:srgbClr val="A03232"/>
                </a:solidFill>
                <a:ea typeface="Consolas" panose="020B0609020204030204" pitchFamily="49" charset="0"/>
              </a:rPr>
              <a:t>// is address 0?  </a:t>
            </a:r>
          </a:p>
          <a:p>
            <a:pPr eaLnBrk="1" hangingPunct="1">
              <a:spcBef>
                <a:spcPct val="0"/>
              </a:spcBef>
              <a:buFont typeface="Wingdings 2" pitchFamily="2" charset="2"/>
              <a:buNone/>
              <a:defRPr/>
            </a:pPr>
            <a:r>
              <a:rPr lang="de-CH" altLang="en-US" sz="1800">
                <a:ea typeface="Consolas" panose="020B0609020204030204" pitchFamily="49" charset="0"/>
              </a:rPr>
              <a:t>                  R_arr[a_rs] </a:t>
            </a:r>
            <a:r>
              <a:rPr lang="de-CH" altLang="en-US" sz="1800" b="1">
                <a:ea typeface="Consolas" panose="020B0609020204030204" pitchFamily="49" charset="0"/>
              </a:rPr>
              <a:t>:</a:t>
            </a:r>
            <a:r>
              <a:rPr lang="de-CH" altLang="en-US" sz="1800">
                <a:ea typeface="Consolas" panose="020B0609020204030204" pitchFamily="49" charset="0"/>
              </a:rPr>
              <a:t> 0;     </a:t>
            </a:r>
            <a:r>
              <a:rPr lang="de-CH" altLang="en-US" sz="1800">
                <a:solidFill>
                  <a:srgbClr val="A03232"/>
                </a:solidFill>
                <a:ea typeface="Consolas" panose="020B0609020204030204" pitchFamily="49" charset="0"/>
              </a:rPr>
              <a:t>// Read RS or 0</a:t>
            </a:r>
          </a:p>
          <a:p>
            <a:pPr eaLnBrk="1" hangingPunct="1">
              <a:spcBef>
                <a:spcPct val="0"/>
              </a:spcBef>
              <a:buFont typeface="Wingdings 2" pitchFamily="2" charset="2"/>
              <a:buNone/>
              <a:defRPr/>
            </a:pPr>
            <a:endParaRPr lang="de-CH" altLang="en-US" sz="1800">
              <a:ea typeface="Consolas" panose="020B0609020204030204" pitchFamily="49" charset="0"/>
            </a:endParaRPr>
          </a:p>
          <a:p>
            <a:pPr eaLnBrk="1" hangingPunct="1">
              <a:spcBef>
                <a:spcPct val="0"/>
              </a:spcBef>
              <a:buFont typeface="Wingdings 2" pitchFamily="2" charset="2"/>
              <a:buNone/>
              <a:defRPr/>
            </a:pPr>
            <a:r>
              <a:rPr lang="de-CH" altLang="en-US" sz="1800">
                <a:ea typeface="Consolas" panose="020B0609020204030204" pitchFamily="49" charset="0"/>
              </a:rPr>
              <a:t>  </a:t>
            </a:r>
            <a:r>
              <a:rPr lang="de-CH" altLang="en-US" sz="1800" b="1">
                <a:ea typeface="Consolas" panose="020B0609020204030204" pitchFamily="49" charset="0"/>
              </a:rPr>
              <a:t>assign</a:t>
            </a:r>
            <a:r>
              <a:rPr lang="de-CH" altLang="en-US" sz="1800">
                <a:ea typeface="Consolas" panose="020B0609020204030204" pitchFamily="49" charset="0"/>
              </a:rPr>
              <a:t> do_rt = (a_rt != 5’b00000)</a:t>
            </a:r>
            <a:r>
              <a:rPr lang="de-CH" altLang="en-US" sz="1800" b="1">
                <a:ea typeface="Consolas" panose="020B0609020204030204" pitchFamily="49" charset="0"/>
              </a:rPr>
              <a:t>?</a:t>
            </a:r>
            <a:r>
              <a:rPr lang="de-CH" altLang="en-US" sz="1800">
                <a:ea typeface="Consolas" panose="020B0609020204030204" pitchFamily="49" charset="0"/>
              </a:rPr>
              <a:t>   </a:t>
            </a:r>
            <a:r>
              <a:rPr lang="de-CH" altLang="en-US" sz="1800">
                <a:solidFill>
                  <a:srgbClr val="A03232"/>
                </a:solidFill>
                <a:ea typeface="Consolas" panose="020B0609020204030204" pitchFamily="49" charset="0"/>
              </a:rPr>
              <a:t>// is address 0?</a:t>
            </a:r>
          </a:p>
          <a:p>
            <a:pPr eaLnBrk="1" hangingPunct="1">
              <a:spcBef>
                <a:spcPct val="0"/>
              </a:spcBef>
              <a:buFont typeface="Wingdings 2" pitchFamily="2" charset="2"/>
              <a:buNone/>
              <a:defRPr/>
            </a:pPr>
            <a:r>
              <a:rPr lang="de-CH" altLang="en-US" sz="1800">
                <a:ea typeface="Consolas" panose="020B0609020204030204" pitchFamily="49" charset="0"/>
              </a:rPr>
              <a:t>                  R_arr[a_rt] </a:t>
            </a:r>
            <a:r>
              <a:rPr lang="de-CH" altLang="en-US" sz="1800" b="1">
                <a:ea typeface="Consolas" panose="020B0609020204030204" pitchFamily="49" charset="0"/>
              </a:rPr>
              <a:t>:</a:t>
            </a:r>
            <a:r>
              <a:rPr lang="de-CH" altLang="en-US" sz="1800">
                <a:ea typeface="Consolas" panose="020B0609020204030204" pitchFamily="49" charset="0"/>
              </a:rPr>
              <a:t> 0;     </a:t>
            </a:r>
            <a:r>
              <a:rPr lang="de-CH" altLang="en-US" sz="1800">
                <a:solidFill>
                  <a:srgbClr val="A03232"/>
                </a:solidFill>
                <a:ea typeface="Consolas" panose="020B0609020204030204" pitchFamily="49" charset="0"/>
              </a:rPr>
              <a:t>// Read RT or 0</a:t>
            </a:r>
          </a:p>
          <a:p>
            <a:pPr eaLnBrk="1" hangingPunct="1">
              <a:spcBef>
                <a:spcPct val="0"/>
              </a:spcBef>
              <a:buFont typeface="Wingdings 2" pitchFamily="2" charset="2"/>
              <a:buNone/>
              <a:defRPr/>
            </a:pPr>
            <a:endParaRPr lang="de-CH" altLang="en-US" sz="1800">
              <a:ea typeface="Consolas" panose="020B0609020204030204" pitchFamily="49" charset="0"/>
            </a:endParaRPr>
          </a:p>
          <a:p>
            <a:pPr eaLnBrk="1" hangingPunct="1">
              <a:spcBef>
                <a:spcPct val="0"/>
              </a:spcBef>
              <a:buFont typeface="Wingdings 2" pitchFamily="2" charset="2"/>
              <a:buNone/>
              <a:defRPr/>
            </a:pPr>
            <a:r>
              <a:rPr lang="de-CH" altLang="en-US" sz="1800">
                <a:ea typeface="Consolas" panose="020B0609020204030204" pitchFamily="49" charset="0"/>
              </a:rPr>
              <a:t>  </a:t>
            </a:r>
            <a:r>
              <a:rPr lang="de-CH" altLang="en-US" sz="1800" b="1">
                <a:ea typeface="Consolas" panose="020B0609020204030204" pitchFamily="49" charset="0"/>
              </a:rPr>
              <a:t>always</a:t>
            </a:r>
            <a:r>
              <a:rPr lang="de-CH" altLang="en-US" sz="1800">
                <a:ea typeface="Consolas" panose="020B0609020204030204" pitchFamily="49" charset="0"/>
              </a:rPr>
              <a:t> @ (</a:t>
            </a:r>
            <a:r>
              <a:rPr lang="de-CH" altLang="en-US" sz="1800" b="1">
                <a:ea typeface="Consolas" panose="020B0609020204030204" pitchFamily="49" charset="0"/>
              </a:rPr>
              <a:t>posedge</a:t>
            </a:r>
            <a:r>
              <a:rPr lang="de-CH" altLang="en-US" sz="1800">
                <a:ea typeface="Consolas" panose="020B0609020204030204" pitchFamily="49" charset="0"/>
              </a:rPr>
              <a:t> clk)</a:t>
            </a:r>
          </a:p>
          <a:p>
            <a:pPr eaLnBrk="1" hangingPunct="1">
              <a:spcBef>
                <a:spcPct val="0"/>
              </a:spcBef>
              <a:buFont typeface="Wingdings 2" pitchFamily="2" charset="2"/>
              <a:buNone/>
              <a:defRPr/>
            </a:pPr>
            <a:r>
              <a:rPr lang="de-CH" altLang="en-US" sz="1800">
                <a:ea typeface="Consolas" panose="020B0609020204030204" pitchFamily="49" charset="0"/>
              </a:rPr>
              <a:t>      </a:t>
            </a:r>
            <a:r>
              <a:rPr lang="de-CH" altLang="en-US" sz="1800" b="1">
                <a:ea typeface="Consolas" panose="020B0609020204030204" pitchFamily="49" charset="0"/>
              </a:rPr>
              <a:t>if </a:t>
            </a:r>
            <a:r>
              <a:rPr lang="de-CH" altLang="en-US" sz="1800">
                <a:ea typeface="Consolas" panose="020B0609020204030204" pitchFamily="49" charset="0"/>
              </a:rPr>
              <a:t>(we_rd) R_arr[a_rd] &lt;= di_rd; </a:t>
            </a:r>
            <a:r>
              <a:rPr lang="de-CH" altLang="en-US" sz="1800">
                <a:solidFill>
                  <a:srgbClr val="A03232"/>
                </a:solidFill>
                <a:ea typeface="Consolas" panose="020B0609020204030204" pitchFamily="49" charset="0"/>
              </a:rPr>
              <a:t>// write RD</a:t>
            </a:r>
          </a:p>
          <a:p>
            <a:pPr eaLnBrk="1" hangingPunct="1">
              <a:spcBef>
                <a:spcPct val="0"/>
              </a:spcBef>
              <a:buFont typeface="Wingdings 2" pitchFamily="2" charset="2"/>
              <a:buNone/>
              <a:defRPr/>
            </a:pPr>
            <a:endParaRPr lang="de-CH" altLang="en-US" sz="1800">
              <a:ea typeface="Consolas" panose="020B0609020204030204" pitchFamily="49" charset="0"/>
            </a:endParaRP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7" name="Title 3">
            <a:extLst>
              <a:ext uri="{FF2B5EF4-FFF2-40B4-BE49-F238E27FC236}">
                <a16:creationId xmlns:a16="http://schemas.microsoft.com/office/drawing/2014/main" id="{461490D6-36A0-4B89-B1BC-DFC2D9C889EF}"/>
              </a:ext>
            </a:extLst>
          </p:cNvPr>
          <p:cNvSpPr>
            <a:spLocks noGrp="1" noChangeArrowheads="1"/>
          </p:cNvSpPr>
          <p:nvPr>
            <p:ph type="title"/>
          </p:nvPr>
        </p:nvSpPr>
        <p:spPr>
          <a:xfrm>
            <a:off x="357188" y="434975"/>
            <a:ext cx="7935912" cy="762000"/>
          </a:xfrm>
        </p:spPr>
        <p:txBody>
          <a:bodyPr/>
          <a:lstStyle/>
          <a:p>
            <a:pPr eaLnBrk="1" hangingPunct="1"/>
            <a:r>
              <a:rPr lang="en-US" altLang="en-US"/>
              <a:t>Data Memory Example</a:t>
            </a:r>
            <a:endParaRPr lang="de-CH" altLang="en-US"/>
          </a:p>
        </p:txBody>
      </p:sp>
      <p:sp>
        <p:nvSpPr>
          <p:cNvPr id="5" name="Content Placeholder 4">
            <a:extLst>
              <a:ext uri="{FF2B5EF4-FFF2-40B4-BE49-F238E27FC236}">
                <a16:creationId xmlns:a16="http://schemas.microsoft.com/office/drawing/2014/main" id="{A5AF7D7F-1E5D-0149-8B16-DE0B05B38F03}"/>
              </a:ext>
            </a:extLst>
          </p:cNvPr>
          <p:cNvSpPr>
            <a:spLocks noGrp="1"/>
          </p:cNvSpPr>
          <p:nvPr>
            <p:ph idx="1"/>
          </p:nvPr>
        </p:nvSpPr>
        <p:spPr>
          <a:xfrm>
            <a:off x="485775" y="2438400"/>
            <a:ext cx="7896225" cy="3895725"/>
          </a:xfrm>
        </p:spPr>
        <p:txBody>
          <a:bodyPr/>
          <a:lstStyle/>
          <a:p>
            <a:pPr eaLnBrk="1" hangingPunct="1">
              <a:spcBef>
                <a:spcPct val="0"/>
              </a:spcBef>
              <a:buFont typeface="Wingdings 2" pitchFamily="2" charset="2"/>
              <a:buNone/>
              <a:defRPr/>
            </a:pPr>
            <a:r>
              <a:rPr lang="en-US" altLang="en-US" sz="1800" b="1">
                <a:ea typeface="Consolas" panose="020B0609020204030204" pitchFamily="49" charset="0"/>
              </a:rPr>
              <a:t>input</a:t>
            </a:r>
            <a:r>
              <a:rPr lang="en-US" altLang="en-US" sz="1800">
                <a:ea typeface="Consolas" panose="020B0609020204030204" pitchFamily="49" charset="0"/>
              </a:rPr>
              <a:t> [15:0]  addr; </a:t>
            </a:r>
            <a:r>
              <a:rPr lang="en-US" altLang="en-US" sz="1800">
                <a:solidFill>
                  <a:srgbClr val="A03232"/>
                </a:solidFill>
                <a:ea typeface="Consolas" panose="020B0609020204030204" pitchFamily="49" charset="0"/>
              </a:rPr>
              <a:t>// Only 16 bits in this example </a:t>
            </a:r>
          </a:p>
          <a:p>
            <a:pPr eaLnBrk="1" hangingPunct="1">
              <a:spcBef>
                <a:spcPct val="0"/>
              </a:spcBef>
              <a:buFont typeface="Wingdings 2" pitchFamily="2" charset="2"/>
              <a:buNone/>
              <a:defRPr/>
            </a:pPr>
            <a:r>
              <a:rPr lang="en-US" altLang="en-US" sz="1800" b="1">
                <a:ea typeface="Consolas" panose="020B0609020204030204" pitchFamily="49" charset="0"/>
              </a:rPr>
              <a:t>input</a:t>
            </a:r>
            <a:r>
              <a:rPr lang="en-US" altLang="en-US" sz="1800">
                <a:ea typeface="Consolas" panose="020B0609020204030204" pitchFamily="49" charset="0"/>
              </a:rPr>
              <a:t> [31:0]  di;</a:t>
            </a:r>
          </a:p>
          <a:p>
            <a:pPr eaLnBrk="1" hangingPunct="1">
              <a:spcBef>
                <a:spcPct val="0"/>
              </a:spcBef>
              <a:buFont typeface="Wingdings 2" pitchFamily="2" charset="2"/>
              <a:buNone/>
              <a:defRPr/>
            </a:pPr>
            <a:r>
              <a:rPr lang="en-US" altLang="en-US" sz="1800" b="1">
                <a:ea typeface="Consolas" panose="020B0609020204030204" pitchFamily="49" charset="0"/>
              </a:rPr>
              <a:t>input</a:t>
            </a:r>
            <a:r>
              <a:rPr lang="en-US" altLang="en-US" sz="1800">
                <a:ea typeface="Consolas" panose="020B0609020204030204" pitchFamily="49" charset="0"/>
              </a:rPr>
              <a:t>         we;</a:t>
            </a:r>
          </a:p>
          <a:p>
            <a:pPr eaLnBrk="1" hangingPunct="1">
              <a:spcBef>
                <a:spcPct val="0"/>
              </a:spcBef>
              <a:buFont typeface="Wingdings 2" pitchFamily="2" charset="2"/>
              <a:buNone/>
              <a:defRPr/>
            </a:pPr>
            <a:r>
              <a:rPr lang="en-US" altLang="en-US" sz="1800" b="1">
                <a:ea typeface="Consolas" panose="020B0609020204030204" pitchFamily="49" charset="0"/>
              </a:rPr>
              <a:t>output</a:t>
            </a:r>
            <a:r>
              <a:rPr lang="en-US" altLang="en-US" sz="1800">
                <a:ea typeface="Consolas" panose="020B0609020204030204" pitchFamily="49" charset="0"/>
              </a:rPr>
              <a:t> [31:0] do;</a:t>
            </a:r>
          </a:p>
          <a:p>
            <a:pPr eaLnBrk="1" hangingPunct="1">
              <a:spcBef>
                <a:spcPct val="0"/>
              </a:spcBef>
              <a:buFont typeface="Wingdings 2" pitchFamily="2" charset="2"/>
              <a:buNone/>
              <a:defRPr/>
            </a:pPr>
            <a:endParaRPr lang="en-US" altLang="en-US" sz="1800">
              <a:ea typeface="Consolas" panose="020B0609020204030204" pitchFamily="49" charset="0"/>
            </a:endParaRPr>
          </a:p>
          <a:p>
            <a:pPr eaLnBrk="1" hangingPunct="1">
              <a:spcBef>
                <a:spcPct val="0"/>
              </a:spcBef>
              <a:buFont typeface="Wingdings 2" pitchFamily="2" charset="2"/>
              <a:buNone/>
              <a:defRPr/>
            </a:pPr>
            <a:r>
              <a:rPr lang="en-US" altLang="en-US" sz="1800">
                <a:ea typeface="Consolas" panose="020B0609020204030204" pitchFamily="49" charset="0"/>
              </a:rPr>
              <a:t>  </a:t>
            </a:r>
            <a:r>
              <a:rPr lang="en-US" altLang="en-US" sz="1800" b="1">
                <a:ea typeface="Consolas" panose="020B0609020204030204" pitchFamily="49" charset="0"/>
              </a:rPr>
              <a:t>reg</a:t>
            </a:r>
            <a:r>
              <a:rPr lang="en-US" altLang="en-US" sz="1800">
                <a:ea typeface="Consolas" panose="020B0609020204030204" pitchFamily="49" charset="0"/>
              </a:rPr>
              <a:t> [65535:0] M_arr [31:0];          </a:t>
            </a:r>
            <a:r>
              <a:rPr lang="en-US" altLang="en-US" sz="1800">
                <a:solidFill>
                  <a:srgbClr val="A03232"/>
                </a:solidFill>
                <a:ea typeface="Consolas" panose="020B0609020204030204" pitchFamily="49" charset="0"/>
              </a:rPr>
              <a:t>// Array for Memory</a:t>
            </a:r>
          </a:p>
          <a:p>
            <a:pPr eaLnBrk="1" hangingPunct="1">
              <a:spcBef>
                <a:spcPct val="0"/>
              </a:spcBef>
              <a:buFont typeface="Wingdings 2" pitchFamily="2" charset="2"/>
              <a:buNone/>
              <a:defRPr/>
            </a:pPr>
            <a:endParaRPr lang="en-US" altLang="en-US" sz="1800">
              <a:ea typeface="Consolas" panose="020B0609020204030204" pitchFamily="49" charset="0"/>
            </a:endParaRPr>
          </a:p>
          <a:p>
            <a:pPr eaLnBrk="1" hangingPunct="1">
              <a:spcBef>
                <a:spcPct val="0"/>
              </a:spcBef>
              <a:buFont typeface="Wingdings 2" pitchFamily="2" charset="2"/>
              <a:buNone/>
              <a:defRPr/>
            </a:pPr>
            <a:r>
              <a:rPr lang="en-US" altLang="en-US" sz="1800">
                <a:ea typeface="Consolas" panose="020B0609020204030204" pitchFamily="49" charset="0"/>
              </a:rPr>
              <a:t>  // Circuit description</a:t>
            </a:r>
          </a:p>
          <a:p>
            <a:pPr eaLnBrk="1" hangingPunct="1">
              <a:spcBef>
                <a:spcPct val="0"/>
              </a:spcBef>
              <a:buFont typeface="Wingdings 2" pitchFamily="2" charset="2"/>
              <a:buNone/>
              <a:defRPr/>
            </a:pPr>
            <a:r>
              <a:rPr lang="en-US" altLang="en-US" sz="1800">
                <a:ea typeface="Consolas" panose="020B0609020204030204" pitchFamily="49" charset="0"/>
              </a:rPr>
              <a:t>  </a:t>
            </a:r>
            <a:r>
              <a:rPr lang="en-US" altLang="en-US" sz="1800" b="1">
                <a:ea typeface="Consolas" panose="020B0609020204030204" pitchFamily="49" charset="0"/>
              </a:rPr>
              <a:t>assign</a:t>
            </a:r>
            <a:r>
              <a:rPr lang="en-US" altLang="en-US" sz="1800">
                <a:ea typeface="Consolas" panose="020B0609020204030204" pitchFamily="49" charset="0"/>
              </a:rPr>
              <a:t> do = M_arr[addr];             </a:t>
            </a:r>
            <a:r>
              <a:rPr lang="en-US" altLang="en-US" sz="1800">
                <a:solidFill>
                  <a:srgbClr val="A03232"/>
                </a:solidFill>
                <a:ea typeface="Consolas" panose="020B0609020204030204" pitchFamily="49" charset="0"/>
              </a:rPr>
              <a:t>// Read memory</a:t>
            </a:r>
          </a:p>
          <a:p>
            <a:pPr eaLnBrk="1" hangingPunct="1">
              <a:spcBef>
                <a:spcPct val="0"/>
              </a:spcBef>
              <a:buFont typeface="Wingdings 2" pitchFamily="2" charset="2"/>
              <a:buNone/>
              <a:defRPr/>
            </a:pPr>
            <a:endParaRPr lang="en-US" altLang="en-US" sz="1800">
              <a:ea typeface="Consolas" panose="020B0609020204030204" pitchFamily="49" charset="0"/>
            </a:endParaRPr>
          </a:p>
          <a:p>
            <a:pPr eaLnBrk="1" hangingPunct="1">
              <a:spcBef>
                <a:spcPct val="0"/>
              </a:spcBef>
              <a:buFont typeface="Wingdings 2" pitchFamily="2" charset="2"/>
              <a:buNone/>
              <a:defRPr/>
            </a:pPr>
            <a:r>
              <a:rPr lang="en-US" altLang="en-US" sz="1800">
                <a:ea typeface="Consolas" panose="020B0609020204030204" pitchFamily="49" charset="0"/>
              </a:rPr>
              <a:t>  </a:t>
            </a:r>
            <a:r>
              <a:rPr lang="en-US" altLang="en-US" sz="1800" b="1">
                <a:ea typeface="Consolas" panose="020B0609020204030204" pitchFamily="49" charset="0"/>
              </a:rPr>
              <a:t>always</a:t>
            </a:r>
            <a:r>
              <a:rPr lang="en-US" altLang="en-US" sz="1800">
                <a:ea typeface="Consolas" panose="020B0609020204030204" pitchFamily="49" charset="0"/>
              </a:rPr>
              <a:t> @ (</a:t>
            </a:r>
            <a:r>
              <a:rPr lang="en-US" altLang="en-US" sz="1800" b="1">
                <a:ea typeface="Consolas" panose="020B0609020204030204" pitchFamily="49" charset="0"/>
              </a:rPr>
              <a:t>posedge</a:t>
            </a:r>
            <a:r>
              <a:rPr lang="en-US" altLang="en-US" sz="1800">
                <a:ea typeface="Consolas" panose="020B0609020204030204" pitchFamily="49" charset="0"/>
              </a:rPr>
              <a:t> clk)</a:t>
            </a:r>
          </a:p>
          <a:p>
            <a:pPr eaLnBrk="1" hangingPunct="1">
              <a:spcBef>
                <a:spcPct val="0"/>
              </a:spcBef>
              <a:buFont typeface="Wingdings 2" pitchFamily="2" charset="2"/>
              <a:buNone/>
              <a:defRPr/>
            </a:pPr>
            <a:r>
              <a:rPr lang="en-US" altLang="en-US" sz="1800">
                <a:ea typeface="Consolas" panose="020B0609020204030204" pitchFamily="49" charset="0"/>
              </a:rPr>
              <a:t>      </a:t>
            </a:r>
            <a:r>
              <a:rPr lang="en-US" altLang="en-US" sz="1800" b="1">
                <a:ea typeface="Consolas" panose="020B0609020204030204" pitchFamily="49" charset="0"/>
              </a:rPr>
              <a:t>if</a:t>
            </a:r>
            <a:r>
              <a:rPr lang="en-US" altLang="en-US" sz="1800">
                <a:ea typeface="Consolas" panose="020B0609020204030204" pitchFamily="49" charset="0"/>
              </a:rPr>
              <a:t> (we) M_arr[addr] &lt;= di;       </a:t>
            </a:r>
            <a:r>
              <a:rPr lang="en-US" altLang="en-US" sz="1800">
                <a:solidFill>
                  <a:srgbClr val="A03232"/>
                </a:solidFill>
                <a:ea typeface="Consolas" panose="020B0609020204030204" pitchFamily="49" charset="0"/>
              </a:rPr>
              <a:t>// write memory</a:t>
            </a:r>
          </a:p>
          <a:p>
            <a:pPr eaLnBrk="1" hangingPunct="1">
              <a:spcBef>
                <a:spcPct val="0"/>
              </a:spcBef>
              <a:buFont typeface="Wingdings 2" pitchFamily="2" charset="2"/>
              <a:buNone/>
              <a:defRPr/>
            </a:pPr>
            <a:endParaRPr lang="de-CH" altLang="en-US">
              <a:ea typeface="Consolas" panose="020B0609020204030204" pitchFamily="49" charset="0"/>
            </a:endParaRPr>
          </a:p>
        </p:txBody>
      </p:sp>
      <p:sp>
        <p:nvSpPr>
          <p:cNvPr id="306179" name="Content Placeholder 5">
            <a:extLst>
              <a:ext uri="{FF2B5EF4-FFF2-40B4-BE49-F238E27FC236}">
                <a16:creationId xmlns:a16="http://schemas.microsoft.com/office/drawing/2014/main" id="{69647BC6-73F2-41FE-94F1-11530BAEA978}"/>
              </a:ext>
            </a:extLst>
          </p:cNvPr>
          <p:cNvSpPr>
            <a:spLocks noGrp="1" noChangeArrowheads="1"/>
          </p:cNvSpPr>
          <p:nvPr>
            <p:ph idx="10"/>
          </p:nvPr>
        </p:nvSpPr>
        <p:spPr>
          <a:xfrm>
            <a:off x="396875" y="1362075"/>
            <a:ext cx="7896225" cy="1076325"/>
          </a:xfrm>
        </p:spPr>
        <p:txBody>
          <a:bodyPr/>
          <a:lstStyle/>
          <a:p>
            <a:pPr eaLnBrk="1" hangingPunct="1"/>
            <a:r>
              <a:rPr lang="en-US" altLang="en-US"/>
              <a:t>Will be used to store the bulk of data</a:t>
            </a: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Rectangle 2">
            <a:extLst>
              <a:ext uri="{FF2B5EF4-FFF2-40B4-BE49-F238E27FC236}">
                <a16:creationId xmlns:a16="http://schemas.microsoft.com/office/drawing/2014/main" id="{33DCB554-B6DA-41CA-9BB3-260ED8B4A1A6}"/>
              </a:ext>
            </a:extLst>
          </p:cNvPr>
          <p:cNvSpPr>
            <a:spLocks noGrp="1" noChangeArrowheads="1"/>
          </p:cNvSpPr>
          <p:nvPr>
            <p:ph type="title"/>
            <p:custDataLst>
              <p:tags r:id="rId2"/>
            </p:custDataLst>
          </p:nvPr>
        </p:nvSpPr>
        <p:spPr>
          <a:xfrm>
            <a:off x="357188" y="434975"/>
            <a:ext cx="7591425" cy="762000"/>
          </a:xfrm>
        </p:spPr>
        <p:txBody>
          <a:bodyPr/>
          <a:lstStyle/>
          <a:p>
            <a:pPr eaLnBrk="1" hangingPunct="1"/>
            <a:r>
              <a:rPr lang="en-US" altLang="en-US"/>
              <a:t>Single-Cycle Datapath: </a:t>
            </a:r>
            <a:r>
              <a:rPr lang="en-US" altLang="en-US">
                <a:latin typeface="Consolas" panose="020B0609020204030204" pitchFamily="49" charset="0"/>
              </a:rPr>
              <a:t>lw</a:t>
            </a:r>
            <a:r>
              <a:rPr lang="en-US" altLang="en-US"/>
              <a:t> fetch</a:t>
            </a:r>
            <a:endParaRPr lang="en-GB" altLang="en-US"/>
          </a:p>
        </p:txBody>
      </p:sp>
      <p:sp>
        <p:nvSpPr>
          <p:cNvPr id="134149" name="Rectangle 3">
            <a:extLst>
              <a:ext uri="{FF2B5EF4-FFF2-40B4-BE49-F238E27FC236}">
                <a16:creationId xmlns:a16="http://schemas.microsoft.com/office/drawing/2014/main" id="{E76A15FE-A153-DF49-9CC3-885ADDF7CCDF}"/>
              </a:ext>
            </a:extLst>
          </p:cNvPr>
          <p:cNvSpPr>
            <a:spLocks noGrp="1" noChangeArrowheads="1"/>
          </p:cNvSpPr>
          <p:nvPr>
            <p:ph idx="1"/>
            <p:custDataLst>
              <p:tags r:id="rId3"/>
            </p:custDataLst>
          </p:nvPr>
        </p:nvSpPr>
        <p:spPr/>
        <p:txBody>
          <a:bodyPr/>
          <a:lstStyle/>
          <a:p>
            <a:pPr eaLnBrk="1" hangingPunct="1">
              <a:lnSpc>
                <a:spcPct val="90000"/>
              </a:lnSpc>
              <a:buClr>
                <a:schemeClr val="accent1">
                  <a:lumMod val="75000"/>
                  <a:lumOff val="25000"/>
                </a:schemeClr>
              </a:buClr>
              <a:defRPr/>
            </a:pPr>
            <a:r>
              <a:rPr lang="en-US" i="1" dirty="0">
                <a:solidFill>
                  <a:schemeClr val="accent1">
                    <a:lumMod val="75000"/>
                    <a:lumOff val="25000"/>
                  </a:schemeClr>
                </a:solidFill>
              </a:rPr>
              <a:t>STEP 1:</a:t>
            </a:r>
            <a:r>
              <a:rPr lang="en-US" dirty="0"/>
              <a:t> Fetch instruction</a:t>
            </a:r>
          </a:p>
        </p:txBody>
      </p:sp>
      <p:graphicFrame>
        <p:nvGraphicFramePr>
          <p:cNvPr id="111619" name="Content Placeholder 2">
            <a:extLst>
              <a:ext uri="{FF2B5EF4-FFF2-40B4-BE49-F238E27FC236}">
                <a16:creationId xmlns:a16="http://schemas.microsoft.com/office/drawing/2014/main" id="{2E504CC4-3C86-418B-81AE-2F6809460670}"/>
              </a:ext>
            </a:extLst>
          </p:cNvPr>
          <p:cNvGraphicFramePr>
            <a:graphicFrameLocks noGrp="1" noChangeAspect="1"/>
          </p:cNvGraphicFramePr>
          <p:nvPr>
            <p:ph idx="11"/>
            <p:custDataLst>
              <p:tags r:id="rId4"/>
            </p:custDataLst>
          </p:nvPr>
        </p:nvGraphicFramePr>
        <p:xfrm>
          <a:off x="1133475" y="1922463"/>
          <a:ext cx="6959600" cy="1506537"/>
        </p:xfrm>
        <a:graphic>
          <a:graphicData uri="http://schemas.openxmlformats.org/presentationml/2006/ole">
            <mc:AlternateContent xmlns:mc="http://schemas.openxmlformats.org/markup-compatibility/2006">
              <mc:Choice xmlns:v="urn:schemas-microsoft-com:vml" Requires="v">
                <p:oleObj spid="_x0000_s372737" name="VISIO" r:id="rId8" imgW="0" imgH="0" progId="Visio.Drawing.6">
                  <p:embed/>
                </p:oleObj>
              </mc:Choice>
              <mc:Fallback>
                <p:oleObj name="VISIO" r:id="rId8" imgW="0" imgH="0" progId="Visio.Drawing.6">
                  <p:embed/>
                  <p:pic>
                    <p:nvPicPr>
                      <p:cNvPr id="111619" name="Content Placeholder 2">
                        <a:extLst>
                          <a:ext uri="{FF2B5EF4-FFF2-40B4-BE49-F238E27FC236}">
                            <a16:creationId xmlns:a16="http://schemas.microsoft.com/office/drawing/2014/main" id="{2E504CC4-3C86-418B-81AE-2F6809460670}"/>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33475" y="1922463"/>
                        <a:ext cx="6959600" cy="150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4150" name="Rectangle 6">
            <a:extLst>
              <a:ext uri="{FF2B5EF4-FFF2-40B4-BE49-F238E27FC236}">
                <a16:creationId xmlns:a16="http://schemas.microsoft.com/office/drawing/2014/main" id="{192572CE-2981-054F-BFE2-92FBBFEA48E8}"/>
              </a:ext>
            </a:extLst>
          </p:cNvPr>
          <p:cNvSpPr>
            <a:spLocks noChangeArrowheads="1"/>
          </p:cNvSpPr>
          <p:nvPr/>
        </p:nvSpPr>
        <p:spPr bwMode="auto">
          <a:xfrm>
            <a:off x="762000" y="5257800"/>
            <a:ext cx="7467600" cy="369888"/>
          </a:xfrm>
          <a:prstGeom prst="rect">
            <a:avLst/>
          </a:prstGeom>
          <a:solidFill>
            <a:schemeClr val="accent4"/>
          </a:solidFill>
          <a:ln>
            <a:solidFill>
              <a:schemeClr val="tx1"/>
            </a:solidFill>
          </a:ln>
          <a:extLst/>
        </p:spPr>
        <p:txBody>
          <a:bodyPr>
            <a:spAutoFit/>
          </a:bodyPr>
          <a:lstStyle/>
          <a:p>
            <a:pPr marL="342900" indent="-342900">
              <a:lnSpc>
                <a:spcPct val="90000"/>
              </a:lnSpc>
              <a:spcBef>
                <a:spcPct val="20000"/>
              </a:spcBef>
              <a:defRPr/>
            </a:pPr>
            <a:r>
              <a:rPr lang="en-US" sz="2000" b="1" dirty="0" err="1">
                <a:solidFill>
                  <a:srgbClr val="000000"/>
                </a:solidFill>
                <a:latin typeface="Consolas" pitchFamily="49" charset="0"/>
                <a:ea typeface="ＭＳ Ｐゴシック" charset="-128"/>
                <a:cs typeface="Arial" charset="0"/>
              </a:rPr>
              <a:t>lw</a:t>
            </a:r>
            <a:r>
              <a:rPr lang="en-US" sz="2000" dirty="0">
                <a:solidFill>
                  <a:srgbClr val="000000"/>
                </a:solidFill>
                <a:latin typeface="Consolas" pitchFamily="49" charset="0"/>
                <a:ea typeface="ＭＳ Ｐゴシック" charset="-128"/>
                <a:cs typeface="Arial" charset="0"/>
              </a:rPr>
              <a:t> $s3, 1($0)  </a:t>
            </a:r>
            <a:r>
              <a:rPr lang="en-US" sz="2000" dirty="0">
                <a:solidFill>
                  <a:srgbClr val="A03232"/>
                </a:solidFill>
                <a:latin typeface="Consolas" pitchFamily="49" charset="0"/>
                <a:ea typeface="ＭＳ Ｐゴシック" charset="-128"/>
                <a:cs typeface="Arial" charset="0"/>
              </a:rPr>
              <a:t># read memory word 1 into $s3</a:t>
            </a:r>
          </a:p>
        </p:txBody>
      </p:sp>
      <p:cxnSp>
        <p:nvCxnSpPr>
          <p:cNvPr id="111621" name="Straight Connector 9">
            <a:extLst>
              <a:ext uri="{FF2B5EF4-FFF2-40B4-BE49-F238E27FC236}">
                <a16:creationId xmlns:a16="http://schemas.microsoft.com/office/drawing/2014/main" id="{747784B3-75C6-4BBB-B55C-ECA42A29CD2E}"/>
              </a:ext>
            </a:extLst>
          </p:cNvPr>
          <p:cNvCxnSpPr>
            <a:cxnSpLocks noChangeShapeType="1"/>
          </p:cNvCxnSpPr>
          <p:nvPr/>
        </p:nvCxnSpPr>
        <p:spPr bwMode="auto">
          <a:xfrm>
            <a:off x="1524000" y="5537200"/>
            <a:ext cx="1447800" cy="4953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11622" name="Straight Connector 10">
            <a:extLst>
              <a:ext uri="{FF2B5EF4-FFF2-40B4-BE49-F238E27FC236}">
                <a16:creationId xmlns:a16="http://schemas.microsoft.com/office/drawing/2014/main" id="{E471ADE4-6EDB-4EF3-A027-1250146E3A67}"/>
              </a:ext>
            </a:extLst>
          </p:cNvPr>
          <p:cNvCxnSpPr>
            <a:cxnSpLocks noChangeShapeType="1"/>
          </p:cNvCxnSpPr>
          <p:nvPr/>
        </p:nvCxnSpPr>
        <p:spPr bwMode="auto">
          <a:xfrm>
            <a:off x="2057400" y="5537200"/>
            <a:ext cx="2362200" cy="4953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11623" name="Straight Connector 13">
            <a:extLst>
              <a:ext uri="{FF2B5EF4-FFF2-40B4-BE49-F238E27FC236}">
                <a16:creationId xmlns:a16="http://schemas.microsoft.com/office/drawing/2014/main" id="{6E6FCAC6-EEB0-4F81-AD0A-DDF1204BE721}"/>
              </a:ext>
            </a:extLst>
          </p:cNvPr>
          <p:cNvCxnSpPr>
            <a:cxnSpLocks noChangeShapeType="1"/>
          </p:cNvCxnSpPr>
          <p:nvPr/>
        </p:nvCxnSpPr>
        <p:spPr bwMode="auto">
          <a:xfrm flipH="1">
            <a:off x="2286000" y="5537200"/>
            <a:ext cx="76200" cy="4953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cxnSp>
      <p:graphicFrame>
        <p:nvGraphicFramePr>
          <p:cNvPr id="111624" name="Object 3">
            <a:extLst>
              <a:ext uri="{FF2B5EF4-FFF2-40B4-BE49-F238E27FC236}">
                <a16:creationId xmlns:a16="http://schemas.microsoft.com/office/drawing/2014/main" id="{0C6B5E2B-A73E-4D05-AEE9-2331A61959A1}"/>
              </a:ext>
            </a:extLst>
          </p:cNvPr>
          <p:cNvGraphicFramePr>
            <a:graphicFrameLocks noChangeAspect="1"/>
          </p:cNvGraphicFramePr>
          <p:nvPr>
            <p:custDataLst>
              <p:tags r:id="rId5"/>
            </p:custDataLst>
          </p:nvPr>
        </p:nvGraphicFramePr>
        <p:xfrm>
          <a:off x="838200" y="5575300"/>
          <a:ext cx="5172075" cy="1206500"/>
        </p:xfrm>
        <a:graphic>
          <a:graphicData uri="http://schemas.openxmlformats.org/presentationml/2006/ole">
            <mc:AlternateContent xmlns:mc="http://schemas.openxmlformats.org/markup-compatibility/2006">
              <mc:Choice xmlns:v="urn:schemas-microsoft-com:vml" Requires="v">
                <p:oleObj spid="_x0000_s372738" name="VISIO" r:id="rId10" imgW="0" imgH="0" progId="Visio.Drawing.6">
                  <p:embed/>
                </p:oleObj>
              </mc:Choice>
              <mc:Fallback>
                <p:oleObj name="VISIO" r:id="rId10" imgW="0" imgH="0" progId="Visio.Drawing.6">
                  <p:embed/>
                  <p:pic>
                    <p:nvPicPr>
                      <p:cNvPr id="111624" name="Object 3">
                        <a:extLst>
                          <a:ext uri="{FF2B5EF4-FFF2-40B4-BE49-F238E27FC236}">
                            <a16:creationId xmlns:a16="http://schemas.microsoft.com/office/drawing/2014/main" id="{0C6B5E2B-A73E-4D05-AEE9-2331A61959A1}"/>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38200" y="5575300"/>
                        <a:ext cx="5172075"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Rectangle 2">
            <a:extLst>
              <a:ext uri="{FF2B5EF4-FFF2-40B4-BE49-F238E27FC236}">
                <a16:creationId xmlns:a16="http://schemas.microsoft.com/office/drawing/2014/main" id="{D39CA6BD-A74F-4BC4-B7F7-8038F2BB2A08}"/>
              </a:ext>
            </a:extLst>
          </p:cNvPr>
          <p:cNvSpPr>
            <a:spLocks noGrp="1" noChangeArrowheads="1"/>
          </p:cNvSpPr>
          <p:nvPr>
            <p:ph type="title"/>
            <p:custDataLst>
              <p:tags r:id="rId2"/>
            </p:custDataLst>
          </p:nvPr>
        </p:nvSpPr>
        <p:spPr>
          <a:xfrm>
            <a:off x="357188" y="434975"/>
            <a:ext cx="7591425" cy="762000"/>
          </a:xfrm>
        </p:spPr>
        <p:txBody>
          <a:bodyPr/>
          <a:lstStyle/>
          <a:p>
            <a:pPr eaLnBrk="1" hangingPunct="1"/>
            <a:r>
              <a:rPr lang="en-US" altLang="en-US"/>
              <a:t>Single-Cycle Datapath: </a:t>
            </a:r>
            <a:r>
              <a:rPr lang="en-US" altLang="en-US">
                <a:latin typeface="Consolas" panose="020B0609020204030204" pitchFamily="49" charset="0"/>
              </a:rPr>
              <a:t>lw</a:t>
            </a:r>
            <a:r>
              <a:rPr lang="en-US" altLang="en-US"/>
              <a:t> register read</a:t>
            </a:r>
            <a:endParaRPr lang="en-GB" altLang="en-US"/>
          </a:p>
        </p:txBody>
      </p:sp>
      <p:sp>
        <p:nvSpPr>
          <p:cNvPr id="134149" name="Rectangle 3">
            <a:extLst>
              <a:ext uri="{FF2B5EF4-FFF2-40B4-BE49-F238E27FC236}">
                <a16:creationId xmlns:a16="http://schemas.microsoft.com/office/drawing/2014/main" id="{310CFBEF-6690-3149-B404-7800497B09F2}"/>
              </a:ext>
            </a:extLst>
          </p:cNvPr>
          <p:cNvSpPr>
            <a:spLocks noGrp="1" noChangeArrowheads="1"/>
          </p:cNvSpPr>
          <p:nvPr>
            <p:ph idx="1"/>
            <p:custDataLst>
              <p:tags r:id="rId3"/>
            </p:custDataLst>
          </p:nvPr>
        </p:nvSpPr>
        <p:spPr/>
        <p:txBody>
          <a:bodyPr/>
          <a:lstStyle/>
          <a:p>
            <a:pPr eaLnBrk="1" hangingPunct="1">
              <a:lnSpc>
                <a:spcPct val="90000"/>
              </a:lnSpc>
              <a:buClr>
                <a:schemeClr val="accent1">
                  <a:lumMod val="75000"/>
                  <a:lumOff val="25000"/>
                </a:schemeClr>
              </a:buClr>
              <a:defRPr/>
            </a:pPr>
            <a:r>
              <a:rPr lang="en-US" i="1" dirty="0">
                <a:solidFill>
                  <a:schemeClr val="accent1">
                    <a:lumMod val="75000"/>
                    <a:lumOff val="25000"/>
                  </a:schemeClr>
                </a:solidFill>
              </a:rPr>
              <a:t>STEP 2:</a:t>
            </a:r>
            <a:r>
              <a:rPr lang="en-US" dirty="0"/>
              <a:t> Read source operands from register file</a:t>
            </a:r>
          </a:p>
        </p:txBody>
      </p:sp>
      <p:graphicFrame>
        <p:nvGraphicFramePr>
          <p:cNvPr id="112643" name="Content Placeholder 4">
            <a:extLst>
              <a:ext uri="{FF2B5EF4-FFF2-40B4-BE49-F238E27FC236}">
                <a16:creationId xmlns:a16="http://schemas.microsoft.com/office/drawing/2014/main" id="{6D228A03-6330-481F-B681-68C6218A92EE}"/>
              </a:ext>
            </a:extLst>
          </p:cNvPr>
          <p:cNvGraphicFramePr>
            <a:graphicFrameLocks noGrp="1" noChangeAspect="1"/>
          </p:cNvGraphicFramePr>
          <p:nvPr>
            <p:ph idx="11"/>
            <p:custDataLst>
              <p:tags r:id="rId4"/>
            </p:custDataLst>
          </p:nvPr>
        </p:nvGraphicFramePr>
        <p:xfrm>
          <a:off x="1143000" y="1922463"/>
          <a:ext cx="6959600" cy="1506537"/>
        </p:xfrm>
        <a:graphic>
          <a:graphicData uri="http://schemas.openxmlformats.org/presentationml/2006/ole">
            <mc:AlternateContent xmlns:mc="http://schemas.openxmlformats.org/markup-compatibility/2006">
              <mc:Choice xmlns:v="urn:schemas-microsoft-com:vml" Requires="v">
                <p:oleObj spid="_x0000_s374785" name="VISIO" r:id="rId8" imgW="0" imgH="0" progId="Visio.Drawing.6">
                  <p:embed/>
                </p:oleObj>
              </mc:Choice>
              <mc:Fallback>
                <p:oleObj name="VISIO" r:id="rId8" imgW="0" imgH="0" progId="Visio.Drawing.6">
                  <p:embed/>
                  <p:pic>
                    <p:nvPicPr>
                      <p:cNvPr id="112643" name="Content Placeholder 4">
                        <a:extLst>
                          <a:ext uri="{FF2B5EF4-FFF2-40B4-BE49-F238E27FC236}">
                            <a16:creationId xmlns:a16="http://schemas.microsoft.com/office/drawing/2014/main" id="{6D228A03-6330-481F-B681-68C6218A92EE}"/>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43000" y="1922463"/>
                        <a:ext cx="6959600" cy="150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4150" name="Rectangle 6">
            <a:extLst>
              <a:ext uri="{FF2B5EF4-FFF2-40B4-BE49-F238E27FC236}">
                <a16:creationId xmlns:a16="http://schemas.microsoft.com/office/drawing/2014/main" id="{9F314026-D662-E646-89FF-E84B15C4A737}"/>
              </a:ext>
            </a:extLst>
          </p:cNvPr>
          <p:cNvSpPr>
            <a:spLocks noChangeArrowheads="1"/>
          </p:cNvSpPr>
          <p:nvPr/>
        </p:nvSpPr>
        <p:spPr bwMode="auto">
          <a:xfrm>
            <a:off x="762000" y="5257800"/>
            <a:ext cx="7467600" cy="369888"/>
          </a:xfrm>
          <a:prstGeom prst="rect">
            <a:avLst/>
          </a:prstGeom>
          <a:solidFill>
            <a:schemeClr val="accent4"/>
          </a:solidFill>
          <a:ln>
            <a:solidFill>
              <a:schemeClr val="tx1"/>
            </a:solidFill>
          </a:ln>
          <a:extLst/>
        </p:spPr>
        <p:txBody>
          <a:bodyPr>
            <a:spAutoFit/>
          </a:bodyPr>
          <a:lstStyle/>
          <a:p>
            <a:pPr marL="342900" indent="-342900">
              <a:lnSpc>
                <a:spcPct val="90000"/>
              </a:lnSpc>
              <a:spcBef>
                <a:spcPct val="20000"/>
              </a:spcBef>
              <a:defRPr/>
            </a:pPr>
            <a:r>
              <a:rPr lang="en-US" sz="2000" dirty="0" err="1">
                <a:solidFill>
                  <a:srgbClr val="000000"/>
                </a:solidFill>
                <a:latin typeface="Consolas" pitchFamily="49" charset="0"/>
                <a:ea typeface="ＭＳ Ｐゴシック" charset="-128"/>
                <a:cs typeface="Arial" charset="0"/>
              </a:rPr>
              <a:t>lw</a:t>
            </a:r>
            <a:r>
              <a:rPr lang="en-US" sz="2000" dirty="0">
                <a:solidFill>
                  <a:srgbClr val="000000"/>
                </a:solidFill>
                <a:latin typeface="Consolas" pitchFamily="49" charset="0"/>
                <a:ea typeface="ＭＳ Ｐゴシック" charset="-128"/>
                <a:cs typeface="Arial" charset="0"/>
              </a:rPr>
              <a:t> $s3, 1(</a:t>
            </a:r>
            <a:r>
              <a:rPr lang="en-US" sz="2000" b="1" dirty="0">
                <a:solidFill>
                  <a:srgbClr val="000000"/>
                </a:solidFill>
                <a:latin typeface="Consolas" pitchFamily="49" charset="0"/>
                <a:ea typeface="ＭＳ Ｐゴシック" charset="-128"/>
                <a:cs typeface="Arial" charset="0"/>
              </a:rPr>
              <a:t>$0</a:t>
            </a:r>
            <a:r>
              <a:rPr lang="en-US" sz="2000" dirty="0">
                <a:solidFill>
                  <a:srgbClr val="000000"/>
                </a:solidFill>
                <a:latin typeface="Consolas" pitchFamily="49" charset="0"/>
                <a:ea typeface="ＭＳ Ｐゴシック" charset="-128"/>
                <a:cs typeface="Arial" charset="0"/>
              </a:rPr>
              <a:t>)  </a:t>
            </a:r>
            <a:r>
              <a:rPr lang="en-US" sz="2000" dirty="0">
                <a:solidFill>
                  <a:srgbClr val="A03232"/>
                </a:solidFill>
                <a:latin typeface="Consolas" pitchFamily="49" charset="0"/>
                <a:ea typeface="ＭＳ Ｐゴシック" charset="-128"/>
                <a:cs typeface="Arial" charset="0"/>
              </a:rPr>
              <a:t># read memory word 1 into $s3</a:t>
            </a:r>
          </a:p>
        </p:txBody>
      </p:sp>
      <p:graphicFrame>
        <p:nvGraphicFramePr>
          <p:cNvPr id="112645" name="Object 3">
            <a:extLst>
              <a:ext uri="{FF2B5EF4-FFF2-40B4-BE49-F238E27FC236}">
                <a16:creationId xmlns:a16="http://schemas.microsoft.com/office/drawing/2014/main" id="{AC65C7AC-455D-48A5-BA4A-84A4F18908A3}"/>
              </a:ext>
            </a:extLst>
          </p:cNvPr>
          <p:cNvGraphicFramePr>
            <a:graphicFrameLocks noChangeAspect="1"/>
          </p:cNvGraphicFramePr>
          <p:nvPr>
            <p:custDataLst>
              <p:tags r:id="rId5"/>
            </p:custDataLst>
          </p:nvPr>
        </p:nvGraphicFramePr>
        <p:xfrm>
          <a:off x="838200" y="5575300"/>
          <a:ext cx="5172075" cy="1206500"/>
        </p:xfrm>
        <a:graphic>
          <a:graphicData uri="http://schemas.openxmlformats.org/presentationml/2006/ole">
            <mc:AlternateContent xmlns:mc="http://schemas.openxmlformats.org/markup-compatibility/2006">
              <mc:Choice xmlns:v="urn:schemas-microsoft-com:vml" Requires="v">
                <p:oleObj spid="_x0000_s374786" name="VISIO" r:id="rId10" imgW="0" imgH="0" progId="Visio.Drawing.6">
                  <p:embed/>
                </p:oleObj>
              </mc:Choice>
              <mc:Fallback>
                <p:oleObj name="VISIO" r:id="rId10" imgW="0" imgH="0" progId="Visio.Drawing.6">
                  <p:embed/>
                  <p:pic>
                    <p:nvPicPr>
                      <p:cNvPr id="112645" name="Object 3">
                        <a:extLst>
                          <a:ext uri="{FF2B5EF4-FFF2-40B4-BE49-F238E27FC236}">
                            <a16:creationId xmlns:a16="http://schemas.microsoft.com/office/drawing/2014/main" id="{AC65C7AC-455D-48A5-BA4A-84A4F18908A3}"/>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38200" y="5575300"/>
                        <a:ext cx="5172075"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1" name="Title 1">
            <a:extLst>
              <a:ext uri="{FF2B5EF4-FFF2-40B4-BE49-F238E27FC236}">
                <a16:creationId xmlns:a16="http://schemas.microsoft.com/office/drawing/2014/main" id="{C780D41D-ACE1-48E8-A641-18AF5012AAEA}"/>
              </a:ext>
            </a:extLst>
          </p:cNvPr>
          <p:cNvSpPr>
            <a:spLocks noGrp="1" noChangeArrowheads="1"/>
          </p:cNvSpPr>
          <p:nvPr>
            <p:ph type="title"/>
          </p:nvPr>
        </p:nvSpPr>
        <p:spPr/>
        <p:txBody>
          <a:bodyPr/>
          <a:lstStyle/>
          <a:p>
            <a:r>
              <a:rPr lang="en-US" altLang="en-US">
                <a:ea typeface="ＭＳ Ｐゴシック" panose="020B0600070205080204" pitchFamily="34" charset="-128"/>
              </a:rPr>
              <a:t>LW</a:t>
            </a:r>
          </a:p>
        </p:txBody>
      </p:sp>
      <p:sp>
        <p:nvSpPr>
          <p:cNvPr id="163842" name="Content Placeholder 2">
            <a:extLst>
              <a:ext uri="{FF2B5EF4-FFF2-40B4-BE49-F238E27FC236}">
                <a16:creationId xmlns:a16="http://schemas.microsoft.com/office/drawing/2014/main" id="{D76F725C-B411-48F2-89D2-65019BDCB292}"/>
              </a:ext>
            </a:extLst>
          </p:cNvPr>
          <p:cNvSpPr>
            <a:spLocks noGrp="1" noChangeArrowheads="1"/>
          </p:cNvSpPr>
          <p:nvPr>
            <p:ph idx="1"/>
          </p:nvPr>
        </p:nvSpPr>
        <p:spPr>
          <a:xfrm>
            <a:off x="228600" y="996950"/>
            <a:ext cx="8610600" cy="5194300"/>
          </a:xfrm>
        </p:spPr>
        <p:txBody>
          <a:bodyPr/>
          <a:lstStyle/>
          <a:p>
            <a:endParaRPr lang="en-US" altLang="en-US">
              <a:ea typeface="ＭＳ Ｐゴシック" panose="020B0600070205080204" pitchFamily="34" charset="-128"/>
            </a:endParaRPr>
          </a:p>
        </p:txBody>
      </p:sp>
      <p:sp>
        <p:nvSpPr>
          <p:cNvPr id="163843" name="Slide Number Placeholder 3">
            <a:extLst>
              <a:ext uri="{FF2B5EF4-FFF2-40B4-BE49-F238E27FC236}">
                <a16:creationId xmlns:a16="http://schemas.microsoft.com/office/drawing/2014/main" id="{0CDC7081-26DE-4F70-A093-F28C421BE65A}"/>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0803FF39-403E-4FA3-ABBA-699D4F99180A}" type="slidenum">
              <a:rPr lang="en-US" altLang="en-US" sz="1600" smtClean="0">
                <a:solidFill>
                  <a:srgbClr val="000000"/>
                </a:solidFill>
                <a:latin typeface="Garamond" panose="02020404030301010803" pitchFamily="18" charset="0"/>
              </a:rPr>
              <a:pPr eaLnBrk="1" hangingPunct="1">
                <a:spcBef>
                  <a:spcPct val="0"/>
                </a:spcBef>
                <a:buClrTx/>
                <a:buSzTx/>
                <a:buFontTx/>
                <a:buNone/>
              </a:pPr>
              <a:t>14</a:t>
            </a:fld>
            <a:endParaRPr lang="en-US" altLang="en-US" sz="1600">
              <a:solidFill>
                <a:srgbClr val="000000"/>
              </a:solidFill>
              <a:latin typeface="Garamond" panose="02020404030301010803" pitchFamily="18" charset="0"/>
            </a:endParaRPr>
          </a:p>
        </p:txBody>
      </p:sp>
      <p:pic>
        <p:nvPicPr>
          <p:cNvPr id="163844" name="Picture 2" descr="F0529">
            <a:extLst>
              <a:ext uri="{FF2B5EF4-FFF2-40B4-BE49-F238E27FC236}">
                <a16:creationId xmlns:a16="http://schemas.microsoft.com/office/drawing/2014/main" id="{43E6B281-5A1B-4D96-BDB1-9BCA711ACD6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1638" y="1600200"/>
            <a:ext cx="8437562" cy="501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45" name="Text Box 4">
            <a:extLst>
              <a:ext uri="{FF2B5EF4-FFF2-40B4-BE49-F238E27FC236}">
                <a16:creationId xmlns:a16="http://schemas.microsoft.com/office/drawing/2014/main" id="{38BD5707-7809-4974-A20D-BA88B2A59F3F}"/>
              </a:ext>
            </a:extLst>
          </p:cNvPr>
          <p:cNvSpPr txBox="1">
            <a:spLocks noChangeArrowheads="1"/>
          </p:cNvSpPr>
          <p:nvPr/>
        </p:nvSpPr>
        <p:spPr bwMode="auto">
          <a:xfrm>
            <a:off x="7569200" y="2747963"/>
            <a:ext cx="12128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200">
                <a:solidFill>
                  <a:srgbClr val="FF9900"/>
                </a:solidFill>
                <a:latin typeface="Calibri" panose="020F0502020204030204" pitchFamily="34" charset="0"/>
              </a:rPr>
              <a:t>PCSrc</a:t>
            </a:r>
            <a:r>
              <a:rPr lang="en-US" altLang="en-US" sz="1200" baseline="-25000">
                <a:solidFill>
                  <a:srgbClr val="FF9900"/>
                </a:solidFill>
                <a:latin typeface="Calibri" panose="020F0502020204030204" pitchFamily="34" charset="0"/>
              </a:rPr>
              <a:t>2</a:t>
            </a:r>
            <a:r>
              <a:rPr lang="en-US" altLang="en-US" sz="1200">
                <a:solidFill>
                  <a:srgbClr val="FF9900"/>
                </a:solidFill>
                <a:latin typeface="Calibri" panose="020F0502020204030204" pitchFamily="34" charset="0"/>
              </a:rPr>
              <a:t>=Br Taken</a:t>
            </a:r>
            <a:endParaRPr lang="en-US" altLang="en-US" sz="1200" baseline="-25000">
              <a:solidFill>
                <a:srgbClr val="FF9900"/>
              </a:solidFill>
              <a:latin typeface="Calibri" panose="020F0502020204030204" pitchFamily="34" charset="0"/>
            </a:endParaRPr>
          </a:p>
        </p:txBody>
      </p:sp>
      <p:sp>
        <p:nvSpPr>
          <p:cNvPr id="163846" name="Text Box 5">
            <a:extLst>
              <a:ext uri="{FF2B5EF4-FFF2-40B4-BE49-F238E27FC236}">
                <a16:creationId xmlns:a16="http://schemas.microsoft.com/office/drawing/2014/main" id="{9ABB1C72-668B-474D-997D-1689AA26C9F6}"/>
              </a:ext>
            </a:extLst>
          </p:cNvPr>
          <p:cNvSpPr txBox="1">
            <a:spLocks noChangeArrowheads="1"/>
          </p:cNvSpPr>
          <p:nvPr/>
        </p:nvSpPr>
        <p:spPr bwMode="auto">
          <a:xfrm>
            <a:off x="7302500" y="1573213"/>
            <a:ext cx="9985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r" eaLnBrk="1" hangingPunct="1">
              <a:spcBef>
                <a:spcPct val="0"/>
              </a:spcBef>
              <a:buClrTx/>
              <a:buSzTx/>
              <a:buFontTx/>
              <a:buNone/>
            </a:pPr>
            <a:r>
              <a:rPr lang="en-US" altLang="en-US" sz="1200">
                <a:solidFill>
                  <a:srgbClr val="FF9900"/>
                </a:solidFill>
                <a:latin typeface="Calibri" panose="020F0502020204030204" pitchFamily="34" charset="0"/>
              </a:rPr>
              <a:t>PCSrc</a:t>
            </a:r>
            <a:r>
              <a:rPr lang="en-US" altLang="en-US" sz="1200" baseline="-25000">
                <a:solidFill>
                  <a:srgbClr val="FF9900"/>
                </a:solidFill>
                <a:latin typeface="Calibri" panose="020F0502020204030204" pitchFamily="34" charset="0"/>
              </a:rPr>
              <a:t>1</a:t>
            </a:r>
            <a:r>
              <a:rPr lang="en-US" altLang="en-US" sz="1200">
                <a:solidFill>
                  <a:srgbClr val="FF9900"/>
                </a:solidFill>
                <a:latin typeface="Calibri" panose="020F0502020204030204" pitchFamily="34" charset="0"/>
              </a:rPr>
              <a:t>=Jump</a:t>
            </a:r>
            <a:endParaRPr lang="en-US" altLang="en-US" sz="1200" baseline="-25000">
              <a:solidFill>
                <a:srgbClr val="FF9900"/>
              </a:solidFill>
              <a:latin typeface="Calibri" panose="020F0502020204030204" pitchFamily="34" charset="0"/>
            </a:endParaRPr>
          </a:p>
        </p:txBody>
      </p:sp>
      <p:sp>
        <p:nvSpPr>
          <p:cNvPr id="163847" name="Text Box 6">
            <a:extLst>
              <a:ext uri="{FF2B5EF4-FFF2-40B4-BE49-F238E27FC236}">
                <a16:creationId xmlns:a16="http://schemas.microsoft.com/office/drawing/2014/main" id="{3C05CB19-2411-4AD0-98E1-8E088E7E1125}"/>
              </a:ext>
            </a:extLst>
          </p:cNvPr>
          <p:cNvSpPr txBox="1">
            <a:spLocks noChangeArrowheads="1"/>
          </p:cNvSpPr>
          <p:nvPr/>
        </p:nvSpPr>
        <p:spPr bwMode="auto">
          <a:xfrm>
            <a:off x="6240463" y="5719763"/>
            <a:ext cx="10858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200">
                <a:solidFill>
                  <a:srgbClr val="FF9900"/>
                </a:solidFill>
                <a:latin typeface="Calibri" panose="020F0502020204030204" pitchFamily="34" charset="0"/>
              </a:rPr>
              <a:t>ALU operation</a:t>
            </a:r>
          </a:p>
        </p:txBody>
      </p:sp>
      <p:sp>
        <p:nvSpPr>
          <p:cNvPr id="24" name="Line 7">
            <a:extLst>
              <a:ext uri="{FF2B5EF4-FFF2-40B4-BE49-F238E27FC236}">
                <a16:creationId xmlns:a16="http://schemas.microsoft.com/office/drawing/2014/main" id="{F348D1AC-8BBD-2242-9050-F54B7105D487}"/>
              </a:ext>
            </a:extLst>
          </p:cNvPr>
          <p:cNvSpPr>
            <a:spLocks noChangeShapeType="1"/>
          </p:cNvSpPr>
          <p:nvPr/>
        </p:nvSpPr>
        <p:spPr bwMode="auto">
          <a:xfrm>
            <a:off x="3505200" y="4800600"/>
            <a:ext cx="228600" cy="76200"/>
          </a:xfrm>
          <a:prstGeom prst="line">
            <a:avLst/>
          </a:prstGeom>
          <a:noFill/>
          <a:ln w="76200">
            <a:solidFill>
              <a:srgbClr val="FC0128"/>
            </a:solidFill>
            <a:round/>
            <a:headEnd/>
            <a:tailEnd/>
          </a:ln>
          <a:extLst>
            <a:ext uri="{909E8E84-426E-40dd-AFC4-6F175D3DCCD1}"/>
          </a:extLst>
        </p:spPr>
        <p:txBody>
          <a:bodyPr wrap="none" anchor="ctr"/>
          <a:lstStyle/>
          <a:p>
            <a:pPr eaLnBrk="1" fontAlgn="auto" hangingPunct="1">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sp>
        <p:nvSpPr>
          <p:cNvPr id="25" name="Line 8">
            <a:extLst>
              <a:ext uri="{FF2B5EF4-FFF2-40B4-BE49-F238E27FC236}">
                <a16:creationId xmlns:a16="http://schemas.microsoft.com/office/drawing/2014/main" id="{85D0B67E-7D38-8545-9D9C-D72E5387F504}"/>
              </a:ext>
            </a:extLst>
          </p:cNvPr>
          <p:cNvSpPr>
            <a:spLocks noChangeShapeType="1"/>
          </p:cNvSpPr>
          <p:nvPr/>
        </p:nvSpPr>
        <p:spPr bwMode="auto">
          <a:xfrm flipV="1">
            <a:off x="5638800" y="5029200"/>
            <a:ext cx="304800" cy="304800"/>
          </a:xfrm>
          <a:prstGeom prst="line">
            <a:avLst/>
          </a:prstGeom>
          <a:noFill/>
          <a:ln w="76200">
            <a:solidFill>
              <a:srgbClr val="FC0128"/>
            </a:solidFill>
            <a:round/>
            <a:headEnd/>
            <a:tailEnd/>
          </a:ln>
          <a:extLst>
            <a:ext uri="{909E8E84-426E-40dd-AFC4-6F175D3DCCD1}"/>
          </a:extLst>
        </p:spPr>
        <p:txBody>
          <a:bodyPr wrap="none" anchor="ctr"/>
          <a:lstStyle/>
          <a:p>
            <a:pPr eaLnBrk="1" fontAlgn="auto" hangingPunct="1">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sp>
        <p:nvSpPr>
          <p:cNvPr id="26" name="Line 9">
            <a:extLst>
              <a:ext uri="{FF2B5EF4-FFF2-40B4-BE49-F238E27FC236}">
                <a16:creationId xmlns:a16="http://schemas.microsoft.com/office/drawing/2014/main" id="{EF1DF61F-2C88-C548-AF98-F90FCE4834B8}"/>
              </a:ext>
            </a:extLst>
          </p:cNvPr>
          <p:cNvSpPr>
            <a:spLocks noChangeShapeType="1"/>
          </p:cNvSpPr>
          <p:nvPr/>
        </p:nvSpPr>
        <p:spPr bwMode="auto">
          <a:xfrm>
            <a:off x="8382000" y="4876800"/>
            <a:ext cx="228600" cy="228600"/>
          </a:xfrm>
          <a:prstGeom prst="line">
            <a:avLst/>
          </a:prstGeom>
          <a:noFill/>
          <a:ln w="76200">
            <a:solidFill>
              <a:srgbClr val="FC0128"/>
            </a:solidFill>
            <a:round/>
            <a:headEnd/>
            <a:tailEnd/>
          </a:ln>
          <a:extLst>
            <a:ext uri="{909E8E84-426E-40dd-AFC4-6F175D3DCCD1}"/>
          </a:extLst>
        </p:spPr>
        <p:txBody>
          <a:bodyPr wrap="none" anchor="ctr"/>
          <a:lstStyle/>
          <a:p>
            <a:pPr eaLnBrk="1" fontAlgn="auto" hangingPunct="1">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sp>
        <p:nvSpPr>
          <p:cNvPr id="27" name="Line 10">
            <a:extLst>
              <a:ext uri="{FF2B5EF4-FFF2-40B4-BE49-F238E27FC236}">
                <a16:creationId xmlns:a16="http://schemas.microsoft.com/office/drawing/2014/main" id="{FBA49CA2-17A1-F249-8E5F-426211DE04AF}"/>
              </a:ext>
            </a:extLst>
          </p:cNvPr>
          <p:cNvSpPr>
            <a:spLocks noChangeShapeType="1"/>
          </p:cNvSpPr>
          <p:nvPr/>
        </p:nvSpPr>
        <p:spPr bwMode="auto">
          <a:xfrm>
            <a:off x="7391400" y="2057400"/>
            <a:ext cx="304800" cy="609600"/>
          </a:xfrm>
          <a:prstGeom prst="line">
            <a:avLst/>
          </a:prstGeom>
          <a:noFill/>
          <a:ln w="76200">
            <a:solidFill>
              <a:srgbClr val="FC0128"/>
            </a:solidFill>
            <a:round/>
            <a:headEnd/>
            <a:tailEnd/>
          </a:ln>
          <a:extLst>
            <a:ext uri="{909E8E84-426E-40dd-AFC4-6F175D3DCCD1}"/>
          </a:extLst>
        </p:spPr>
        <p:txBody>
          <a:bodyPr wrap="none" anchor="ctr"/>
          <a:lstStyle/>
          <a:p>
            <a:pPr eaLnBrk="1" fontAlgn="auto" hangingPunct="1">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sp>
        <p:nvSpPr>
          <p:cNvPr id="28" name="Line 11">
            <a:extLst>
              <a:ext uri="{FF2B5EF4-FFF2-40B4-BE49-F238E27FC236}">
                <a16:creationId xmlns:a16="http://schemas.microsoft.com/office/drawing/2014/main" id="{C3ADA060-1499-E940-ABEE-3B9CD20B8FB8}"/>
              </a:ext>
            </a:extLst>
          </p:cNvPr>
          <p:cNvSpPr>
            <a:spLocks noChangeShapeType="1"/>
          </p:cNvSpPr>
          <p:nvPr/>
        </p:nvSpPr>
        <p:spPr bwMode="auto">
          <a:xfrm flipV="1">
            <a:off x="8077200" y="2286000"/>
            <a:ext cx="228600" cy="381000"/>
          </a:xfrm>
          <a:prstGeom prst="line">
            <a:avLst/>
          </a:prstGeom>
          <a:noFill/>
          <a:ln w="76200">
            <a:solidFill>
              <a:srgbClr val="FC0128"/>
            </a:solidFill>
            <a:round/>
            <a:headEnd/>
            <a:tailEnd/>
          </a:ln>
          <a:extLst>
            <a:ext uri="{909E8E84-426E-40dd-AFC4-6F175D3DCCD1}"/>
          </a:extLst>
        </p:spPr>
        <p:txBody>
          <a:bodyPr wrap="none" anchor="ctr"/>
          <a:lstStyle/>
          <a:p>
            <a:pPr eaLnBrk="1" fontAlgn="auto" hangingPunct="1">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sp>
        <p:nvSpPr>
          <p:cNvPr id="163853" name="Text Box 12">
            <a:extLst>
              <a:ext uri="{FF2B5EF4-FFF2-40B4-BE49-F238E27FC236}">
                <a16:creationId xmlns:a16="http://schemas.microsoft.com/office/drawing/2014/main" id="{8AE4B4DD-9C43-403F-9F4F-1CB53984B66E}"/>
              </a:ext>
            </a:extLst>
          </p:cNvPr>
          <p:cNvSpPr txBox="1">
            <a:spLocks noChangeArrowheads="1"/>
          </p:cNvSpPr>
          <p:nvPr/>
        </p:nvSpPr>
        <p:spPr bwMode="auto">
          <a:xfrm>
            <a:off x="4452938" y="3892550"/>
            <a:ext cx="3413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a:solidFill>
                  <a:srgbClr val="FF0000"/>
                </a:solidFill>
                <a:latin typeface="Calibri" panose="020F0502020204030204" pitchFamily="34" charset="0"/>
              </a:rPr>
              <a:t>1</a:t>
            </a:r>
          </a:p>
        </p:txBody>
      </p:sp>
      <p:sp>
        <p:nvSpPr>
          <p:cNvPr id="163854" name="Text Box 13">
            <a:extLst>
              <a:ext uri="{FF2B5EF4-FFF2-40B4-BE49-F238E27FC236}">
                <a16:creationId xmlns:a16="http://schemas.microsoft.com/office/drawing/2014/main" id="{58CC8EF7-B412-4B5A-916F-360E8C30A12F}"/>
              </a:ext>
            </a:extLst>
          </p:cNvPr>
          <p:cNvSpPr txBox="1">
            <a:spLocks noChangeArrowheads="1"/>
          </p:cNvSpPr>
          <p:nvPr/>
        </p:nvSpPr>
        <p:spPr bwMode="auto">
          <a:xfrm>
            <a:off x="7500938" y="4121150"/>
            <a:ext cx="3413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a:solidFill>
                  <a:srgbClr val="FF0000"/>
                </a:solidFill>
                <a:latin typeface="Calibri" panose="020F0502020204030204" pitchFamily="34" charset="0"/>
              </a:rPr>
              <a:t>0</a:t>
            </a:r>
          </a:p>
        </p:txBody>
      </p:sp>
      <p:sp>
        <p:nvSpPr>
          <p:cNvPr id="163855" name="Text Box 14">
            <a:extLst>
              <a:ext uri="{FF2B5EF4-FFF2-40B4-BE49-F238E27FC236}">
                <a16:creationId xmlns:a16="http://schemas.microsoft.com/office/drawing/2014/main" id="{E7E18343-5C68-4A5D-A43E-110B4CCD8A03}"/>
              </a:ext>
            </a:extLst>
          </p:cNvPr>
          <p:cNvSpPr txBox="1">
            <a:spLocks noChangeArrowheads="1"/>
          </p:cNvSpPr>
          <p:nvPr/>
        </p:nvSpPr>
        <p:spPr bwMode="auto">
          <a:xfrm>
            <a:off x="7473950" y="5645150"/>
            <a:ext cx="3413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a:solidFill>
                  <a:srgbClr val="FF0000"/>
                </a:solidFill>
                <a:latin typeface="Calibri" panose="020F0502020204030204" pitchFamily="34" charset="0"/>
              </a:rPr>
              <a:t>1</a:t>
            </a:r>
          </a:p>
        </p:txBody>
      </p:sp>
      <p:sp>
        <p:nvSpPr>
          <p:cNvPr id="32" name="Text Box 15">
            <a:extLst>
              <a:ext uri="{FF2B5EF4-FFF2-40B4-BE49-F238E27FC236}">
                <a16:creationId xmlns:a16="http://schemas.microsoft.com/office/drawing/2014/main" id="{E81FD410-0E7A-C443-BB74-FB0D893D46E7}"/>
              </a:ext>
            </a:extLst>
          </p:cNvPr>
          <p:cNvSpPr txBox="1">
            <a:spLocks noChangeArrowheads="1"/>
          </p:cNvSpPr>
          <p:nvPr/>
        </p:nvSpPr>
        <p:spPr bwMode="auto">
          <a:xfrm>
            <a:off x="6410325" y="4592638"/>
            <a:ext cx="258763" cy="123825"/>
          </a:xfrm>
          <a:prstGeom prst="rect">
            <a:avLst/>
          </a:prstGeom>
          <a:solidFill>
            <a:srgbClr val="FFFFFF"/>
          </a:solidFill>
          <a:ln>
            <a:noFill/>
          </a:ln>
          <a:extLst>
            <a:ext uri="{91240B29-F687-4f45-9708-019B960494DF}"/>
          </a:extLst>
        </p:spPr>
        <p:txBody>
          <a:bodyPr wrap="none" lIns="0" tIns="0" rIns="0" bIns="0">
            <a:spAutoFit/>
          </a:bodyPr>
          <a:lstStyle>
            <a:lvl1pPr>
              <a:defRPr sz="2400" i="1">
                <a:solidFill>
                  <a:schemeClr val="accent1"/>
                </a:solidFill>
                <a:latin typeface="Comic Sans MS" charset="0"/>
                <a:ea typeface="ＭＳ Ｐゴシック" charset="0"/>
                <a:cs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sz="800" i="0" kern="0">
                <a:solidFill>
                  <a:srgbClr val="000000"/>
                </a:solidFill>
                <a:latin typeface="Calibri" charset="0"/>
                <a:cs typeface="Calibri" charset="0"/>
              </a:rPr>
              <a:t>bcond</a:t>
            </a:r>
          </a:p>
        </p:txBody>
      </p:sp>
      <p:sp>
        <p:nvSpPr>
          <p:cNvPr id="33" name="Rectangle 16">
            <a:extLst>
              <a:ext uri="{FF2B5EF4-FFF2-40B4-BE49-F238E27FC236}">
                <a16:creationId xmlns:a16="http://schemas.microsoft.com/office/drawing/2014/main" id="{F105E077-6D2B-2543-A0A2-3FAA345BA639}"/>
              </a:ext>
            </a:extLst>
          </p:cNvPr>
          <p:cNvSpPr>
            <a:spLocks noChangeArrowheads="1"/>
          </p:cNvSpPr>
          <p:nvPr/>
        </p:nvSpPr>
        <p:spPr bwMode="auto">
          <a:xfrm>
            <a:off x="0" y="6521450"/>
            <a:ext cx="2819400" cy="346075"/>
          </a:xfrm>
          <a:prstGeom prst="rect">
            <a:avLst/>
          </a:prstGeom>
          <a:noFill/>
          <a:ln>
            <a:noFill/>
          </a:ln>
          <a:extLst>
            <a:ext uri="{909E8E84-426E-40dd-AFC4-6F175D3DCCD1}"/>
            <a:ext uri="{91240B29-F687-4f45-9708-019B960494DF}"/>
          </a:extLst>
        </p:spPr>
        <p:txBody>
          <a:bodyPr>
            <a:spAutoFit/>
          </a:bodyPr>
          <a:lstStyle/>
          <a:p>
            <a:pPr eaLnBrk="1" fontAlgn="auto" hangingPunct="1">
              <a:spcBef>
                <a:spcPct val="20000"/>
              </a:spcBef>
              <a:spcAft>
                <a:spcPts val="0"/>
              </a:spcAft>
              <a:buClr>
                <a:srgbClr val="063DE8"/>
              </a:buClr>
              <a:buSzPct val="70000"/>
              <a:buFont typeface="Wingdings" charset="0"/>
              <a:buNone/>
              <a:defRPr/>
            </a:pPr>
            <a:r>
              <a:rPr lang="en-US" sz="800" kern="0">
                <a:solidFill>
                  <a:srgbClr val="000000"/>
                </a:solidFill>
                <a:latin typeface="Calibri" charset="0"/>
                <a:ea typeface="ＭＳ Ｐゴシック" charset="0"/>
                <a:cs typeface="Calibri" charset="0"/>
              </a:rPr>
              <a:t>**Based on original figure from [P&amp;H CO&amp;D, COPYRIGHT 2004 Elsevier. ALL RIGHTS RESERVED.]</a:t>
            </a:r>
          </a:p>
        </p:txBody>
      </p:sp>
      <p:sp>
        <p:nvSpPr>
          <p:cNvPr id="163858" name="Text Box 17">
            <a:extLst>
              <a:ext uri="{FF2B5EF4-FFF2-40B4-BE49-F238E27FC236}">
                <a16:creationId xmlns:a16="http://schemas.microsoft.com/office/drawing/2014/main" id="{B7C4E6CC-1964-4BFE-AD65-56FD4AAF3618}"/>
              </a:ext>
            </a:extLst>
          </p:cNvPr>
          <p:cNvSpPr txBox="1">
            <a:spLocks noChangeArrowheads="1"/>
          </p:cNvSpPr>
          <p:nvPr/>
        </p:nvSpPr>
        <p:spPr bwMode="auto">
          <a:xfrm>
            <a:off x="5643563" y="5721350"/>
            <a:ext cx="685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a:solidFill>
                  <a:srgbClr val="FF0000"/>
                </a:solidFill>
                <a:latin typeface="Calibri" panose="020F0502020204030204" pitchFamily="34" charset="0"/>
              </a:rPr>
              <a:t>Add</a:t>
            </a:r>
          </a:p>
        </p:txBody>
      </p:sp>
    </p:spTree>
  </p:cSld>
  <p:clrMapOvr>
    <a:masterClrMapping/>
  </p:clrMapOvr>
  <p:transition/>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2">
            <a:extLst>
              <a:ext uri="{FF2B5EF4-FFF2-40B4-BE49-F238E27FC236}">
                <a16:creationId xmlns:a16="http://schemas.microsoft.com/office/drawing/2014/main" id="{876E10B1-158F-467E-B5D0-621399F45311}"/>
              </a:ext>
            </a:extLst>
          </p:cNvPr>
          <p:cNvSpPr>
            <a:spLocks noGrp="1" noChangeArrowheads="1"/>
          </p:cNvSpPr>
          <p:nvPr>
            <p:ph type="title"/>
            <p:custDataLst>
              <p:tags r:id="rId2"/>
            </p:custDataLst>
          </p:nvPr>
        </p:nvSpPr>
        <p:spPr>
          <a:xfrm>
            <a:off x="357188" y="434975"/>
            <a:ext cx="7591425" cy="762000"/>
          </a:xfrm>
        </p:spPr>
        <p:txBody>
          <a:bodyPr/>
          <a:lstStyle/>
          <a:p>
            <a:pPr eaLnBrk="1" hangingPunct="1"/>
            <a:r>
              <a:rPr lang="en-US" altLang="en-US"/>
              <a:t>Single-Cycle Datapath: </a:t>
            </a:r>
            <a:r>
              <a:rPr lang="en-US" altLang="en-US">
                <a:latin typeface="Consolas" panose="020B0609020204030204" pitchFamily="49" charset="0"/>
              </a:rPr>
              <a:t>lw</a:t>
            </a:r>
            <a:r>
              <a:rPr lang="en-US" altLang="en-US"/>
              <a:t> immediate</a:t>
            </a:r>
            <a:endParaRPr lang="en-GB" altLang="en-US"/>
          </a:p>
        </p:txBody>
      </p:sp>
      <p:sp>
        <p:nvSpPr>
          <p:cNvPr id="134149" name="Rectangle 3">
            <a:extLst>
              <a:ext uri="{FF2B5EF4-FFF2-40B4-BE49-F238E27FC236}">
                <a16:creationId xmlns:a16="http://schemas.microsoft.com/office/drawing/2014/main" id="{D8F3D835-39E8-394F-99D5-CA4922FE393D}"/>
              </a:ext>
            </a:extLst>
          </p:cNvPr>
          <p:cNvSpPr>
            <a:spLocks noGrp="1" noChangeArrowheads="1"/>
          </p:cNvSpPr>
          <p:nvPr>
            <p:ph idx="1"/>
            <p:custDataLst>
              <p:tags r:id="rId3"/>
            </p:custDataLst>
          </p:nvPr>
        </p:nvSpPr>
        <p:spPr/>
        <p:txBody>
          <a:bodyPr/>
          <a:lstStyle/>
          <a:p>
            <a:pPr eaLnBrk="1" hangingPunct="1">
              <a:lnSpc>
                <a:spcPct val="90000"/>
              </a:lnSpc>
              <a:buClr>
                <a:schemeClr val="accent1">
                  <a:lumMod val="75000"/>
                  <a:lumOff val="25000"/>
                </a:schemeClr>
              </a:buClr>
              <a:defRPr/>
            </a:pPr>
            <a:r>
              <a:rPr lang="en-US" i="1" dirty="0">
                <a:solidFill>
                  <a:schemeClr val="accent1">
                    <a:lumMod val="75000"/>
                    <a:lumOff val="25000"/>
                  </a:schemeClr>
                </a:solidFill>
              </a:rPr>
              <a:t>STEP 3:</a:t>
            </a:r>
            <a:r>
              <a:rPr lang="en-US" dirty="0"/>
              <a:t> Sign-extend the immediate</a:t>
            </a:r>
          </a:p>
        </p:txBody>
      </p:sp>
      <p:graphicFrame>
        <p:nvGraphicFramePr>
          <p:cNvPr id="113667" name="Content Placeholder 2">
            <a:extLst>
              <a:ext uri="{FF2B5EF4-FFF2-40B4-BE49-F238E27FC236}">
                <a16:creationId xmlns:a16="http://schemas.microsoft.com/office/drawing/2014/main" id="{98974112-D8BD-4E00-8369-2A5B43F3AB54}"/>
              </a:ext>
            </a:extLst>
          </p:cNvPr>
          <p:cNvGraphicFramePr>
            <a:graphicFrameLocks noGrp="1" noChangeAspect="1"/>
          </p:cNvGraphicFramePr>
          <p:nvPr>
            <p:ph idx="11"/>
            <p:custDataLst>
              <p:tags r:id="rId4"/>
            </p:custDataLst>
          </p:nvPr>
        </p:nvGraphicFramePr>
        <p:xfrm>
          <a:off x="1143000" y="1912938"/>
          <a:ext cx="6959600" cy="2532062"/>
        </p:xfrm>
        <a:graphic>
          <a:graphicData uri="http://schemas.openxmlformats.org/presentationml/2006/ole">
            <mc:AlternateContent xmlns:mc="http://schemas.openxmlformats.org/markup-compatibility/2006">
              <mc:Choice xmlns:v="urn:schemas-microsoft-com:vml" Requires="v">
                <p:oleObj spid="_x0000_s376833" name="VISIO" r:id="rId8" imgW="0" imgH="0" progId="Visio.Drawing.6">
                  <p:embed/>
                </p:oleObj>
              </mc:Choice>
              <mc:Fallback>
                <p:oleObj name="VISIO" r:id="rId8" imgW="0" imgH="0" progId="Visio.Drawing.6">
                  <p:embed/>
                  <p:pic>
                    <p:nvPicPr>
                      <p:cNvPr id="113667" name="Content Placeholder 2">
                        <a:extLst>
                          <a:ext uri="{FF2B5EF4-FFF2-40B4-BE49-F238E27FC236}">
                            <a16:creationId xmlns:a16="http://schemas.microsoft.com/office/drawing/2014/main" id="{98974112-D8BD-4E00-8369-2A5B43F3AB54}"/>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43000" y="1912938"/>
                        <a:ext cx="6959600" cy="253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4150" name="Rectangle 6">
            <a:extLst>
              <a:ext uri="{FF2B5EF4-FFF2-40B4-BE49-F238E27FC236}">
                <a16:creationId xmlns:a16="http://schemas.microsoft.com/office/drawing/2014/main" id="{A5D48731-2FBA-AA40-BB2D-F1C94301720D}"/>
              </a:ext>
            </a:extLst>
          </p:cNvPr>
          <p:cNvSpPr>
            <a:spLocks noChangeArrowheads="1"/>
          </p:cNvSpPr>
          <p:nvPr/>
        </p:nvSpPr>
        <p:spPr bwMode="auto">
          <a:xfrm>
            <a:off x="762000" y="5257800"/>
            <a:ext cx="7467600" cy="369888"/>
          </a:xfrm>
          <a:prstGeom prst="rect">
            <a:avLst/>
          </a:prstGeom>
          <a:solidFill>
            <a:schemeClr val="accent4"/>
          </a:solidFill>
          <a:ln>
            <a:solidFill>
              <a:schemeClr val="tx1"/>
            </a:solidFill>
          </a:ln>
          <a:extLst/>
        </p:spPr>
        <p:txBody>
          <a:bodyPr>
            <a:spAutoFit/>
          </a:bodyPr>
          <a:lstStyle/>
          <a:p>
            <a:pPr marL="342900" indent="-342900">
              <a:lnSpc>
                <a:spcPct val="90000"/>
              </a:lnSpc>
              <a:spcBef>
                <a:spcPct val="20000"/>
              </a:spcBef>
              <a:defRPr/>
            </a:pPr>
            <a:r>
              <a:rPr lang="en-US" sz="2000" dirty="0" err="1">
                <a:solidFill>
                  <a:srgbClr val="000000"/>
                </a:solidFill>
                <a:latin typeface="Consolas" pitchFamily="49" charset="0"/>
                <a:ea typeface="ＭＳ Ｐゴシック" charset="-128"/>
                <a:cs typeface="Arial" charset="0"/>
              </a:rPr>
              <a:t>lw</a:t>
            </a:r>
            <a:r>
              <a:rPr lang="en-US" sz="2000" dirty="0">
                <a:solidFill>
                  <a:srgbClr val="000000"/>
                </a:solidFill>
                <a:latin typeface="Consolas" pitchFamily="49" charset="0"/>
                <a:ea typeface="ＭＳ Ｐゴシック" charset="-128"/>
                <a:cs typeface="Arial" charset="0"/>
              </a:rPr>
              <a:t> $s3, </a:t>
            </a:r>
            <a:r>
              <a:rPr lang="en-US" sz="2000" b="1" dirty="0">
                <a:solidFill>
                  <a:srgbClr val="000000"/>
                </a:solidFill>
                <a:latin typeface="Consolas" pitchFamily="49" charset="0"/>
                <a:ea typeface="ＭＳ Ｐゴシック" charset="-128"/>
                <a:cs typeface="Arial" charset="0"/>
              </a:rPr>
              <a:t>1</a:t>
            </a:r>
            <a:r>
              <a:rPr lang="en-US" sz="2000" dirty="0">
                <a:solidFill>
                  <a:srgbClr val="000000"/>
                </a:solidFill>
                <a:latin typeface="Consolas" pitchFamily="49" charset="0"/>
                <a:ea typeface="ＭＳ Ｐゴシック" charset="-128"/>
                <a:cs typeface="Arial" charset="0"/>
              </a:rPr>
              <a:t>($0)  </a:t>
            </a:r>
            <a:r>
              <a:rPr lang="en-US" sz="2000" dirty="0">
                <a:solidFill>
                  <a:srgbClr val="A03232"/>
                </a:solidFill>
                <a:latin typeface="Consolas" pitchFamily="49" charset="0"/>
                <a:ea typeface="ＭＳ Ｐゴシック" charset="-128"/>
                <a:cs typeface="Arial" charset="0"/>
              </a:rPr>
              <a:t># read memory word 1 into $s3</a:t>
            </a:r>
          </a:p>
        </p:txBody>
      </p:sp>
      <p:graphicFrame>
        <p:nvGraphicFramePr>
          <p:cNvPr id="113669" name="Object 3">
            <a:extLst>
              <a:ext uri="{FF2B5EF4-FFF2-40B4-BE49-F238E27FC236}">
                <a16:creationId xmlns:a16="http://schemas.microsoft.com/office/drawing/2014/main" id="{6395B0E0-9595-442D-A72F-7838C5327345}"/>
              </a:ext>
            </a:extLst>
          </p:cNvPr>
          <p:cNvGraphicFramePr>
            <a:graphicFrameLocks noChangeAspect="1"/>
          </p:cNvGraphicFramePr>
          <p:nvPr>
            <p:custDataLst>
              <p:tags r:id="rId5"/>
            </p:custDataLst>
          </p:nvPr>
        </p:nvGraphicFramePr>
        <p:xfrm>
          <a:off x="838200" y="5575300"/>
          <a:ext cx="5172075" cy="1206500"/>
        </p:xfrm>
        <a:graphic>
          <a:graphicData uri="http://schemas.openxmlformats.org/presentationml/2006/ole">
            <mc:AlternateContent xmlns:mc="http://schemas.openxmlformats.org/markup-compatibility/2006">
              <mc:Choice xmlns:v="urn:schemas-microsoft-com:vml" Requires="v">
                <p:oleObj spid="_x0000_s376834" name="VISIO" r:id="rId10" imgW="0" imgH="0" progId="Visio.Drawing.6">
                  <p:embed/>
                </p:oleObj>
              </mc:Choice>
              <mc:Fallback>
                <p:oleObj name="VISIO" r:id="rId10" imgW="0" imgH="0" progId="Visio.Drawing.6">
                  <p:embed/>
                  <p:pic>
                    <p:nvPicPr>
                      <p:cNvPr id="113669" name="Object 3">
                        <a:extLst>
                          <a:ext uri="{FF2B5EF4-FFF2-40B4-BE49-F238E27FC236}">
                            <a16:creationId xmlns:a16="http://schemas.microsoft.com/office/drawing/2014/main" id="{6395B0E0-9595-442D-A72F-7838C5327345}"/>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38200" y="5575300"/>
                        <a:ext cx="5172075"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Rectangle 2">
            <a:extLst>
              <a:ext uri="{FF2B5EF4-FFF2-40B4-BE49-F238E27FC236}">
                <a16:creationId xmlns:a16="http://schemas.microsoft.com/office/drawing/2014/main" id="{28D57FF6-A69C-4441-ABF7-99C7C5056268}"/>
              </a:ext>
            </a:extLst>
          </p:cNvPr>
          <p:cNvSpPr>
            <a:spLocks noGrp="1" noChangeArrowheads="1"/>
          </p:cNvSpPr>
          <p:nvPr>
            <p:ph type="title"/>
            <p:custDataLst>
              <p:tags r:id="rId2"/>
            </p:custDataLst>
          </p:nvPr>
        </p:nvSpPr>
        <p:spPr>
          <a:xfrm>
            <a:off x="357188" y="434975"/>
            <a:ext cx="7591425" cy="762000"/>
          </a:xfrm>
        </p:spPr>
        <p:txBody>
          <a:bodyPr/>
          <a:lstStyle/>
          <a:p>
            <a:pPr eaLnBrk="1" hangingPunct="1"/>
            <a:r>
              <a:rPr lang="en-US" altLang="en-US"/>
              <a:t>Single-Cycle Datapath: </a:t>
            </a:r>
            <a:r>
              <a:rPr lang="en-US" altLang="en-US">
                <a:latin typeface="Consolas" panose="020B0609020204030204" pitchFamily="49" charset="0"/>
              </a:rPr>
              <a:t>lw</a:t>
            </a:r>
            <a:r>
              <a:rPr lang="en-US" altLang="en-US"/>
              <a:t> address</a:t>
            </a:r>
            <a:endParaRPr lang="en-GB" altLang="en-US"/>
          </a:p>
        </p:txBody>
      </p:sp>
      <p:sp>
        <p:nvSpPr>
          <p:cNvPr id="134149" name="Rectangle 3">
            <a:extLst>
              <a:ext uri="{FF2B5EF4-FFF2-40B4-BE49-F238E27FC236}">
                <a16:creationId xmlns:a16="http://schemas.microsoft.com/office/drawing/2014/main" id="{DBD536A3-BADA-6A4A-913C-D8E08DB5BED7}"/>
              </a:ext>
            </a:extLst>
          </p:cNvPr>
          <p:cNvSpPr>
            <a:spLocks noGrp="1" noChangeArrowheads="1"/>
          </p:cNvSpPr>
          <p:nvPr>
            <p:ph idx="1"/>
            <p:custDataLst>
              <p:tags r:id="rId3"/>
            </p:custDataLst>
          </p:nvPr>
        </p:nvSpPr>
        <p:spPr/>
        <p:txBody>
          <a:bodyPr/>
          <a:lstStyle/>
          <a:p>
            <a:pPr eaLnBrk="1" hangingPunct="1">
              <a:lnSpc>
                <a:spcPct val="90000"/>
              </a:lnSpc>
              <a:buClr>
                <a:schemeClr val="accent1">
                  <a:lumMod val="75000"/>
                  <a:lumOff val="25000"/>
                </a:schemeClr>
              </a:buClr>
              <a:defRPr/>
            </a:pPr>
            <a:r>
              <a:rPr lang="en-US" i="1" dirty="0">
                <a:solidFill>
                  <a:schemeClr val="accent1">
                    <a:lumMod val="75000"/>
                    <a:lumOff val="25000"/>
                  </a:schemeClr>
                </a:solidFill>
              </a:rPr>
              <a:t>STEP 4:</a:t>
            </a:r>
            <a:r>
              <a:rPr lang="en-US" dirty="0"/>
              <a:t> Compute the memory address</a:t>
            </a:r>
          </a:p>
        </p:txBody>
      </p:sp>
      <p:graphicFrame>
        <p:nvGraphicFramePr>
          <p:cNvPr id="114691" name="Content Placeholder 3">
            <a:extLst>
              <a:ext uri="{FF2B5EF4-FFF2-40B4-BE49-F238E27FC236}">
                <a16:creationId xmlns:a16="http://schemas.microsoft.com/office/drawing/2014/main" id="{223DE129-02B6-4F70-ACB4-4DE8D78A1CD1}"/>
              </a:ext>
            </a:extLst>
          </p:cNvPr>
          <p:cNvGraphicFramePr>
            <a:graphicFrameLocks noGrp="1" noChangeAspect="1"/>
          </p:cNvGraphicFramePr>
          <p:nvPr>
            <p:ph idx="11"/>
            <p:custDataLst>
              <p:tags r:id="rId4"/>
            </p:custDataLst>
          </p:nvPr>
        </p:nvGraphicFramePr>
        <p:xfrm>
          <a:off x="1127125" y="1614488"/>
          <a:ext cx="6954838" cy="2827337"/>
        </p:xfrm>
        <a:graphic>
          <a:graphicData uri="http://schemas.openxmlformats.org/presentationml/2006/ole">
            <mc:AlternateContent xmlns:mc="http://schemas.openxmlformats.org/markup-compatibility/2006">
              <mc:Choice xmlns:v="urn:schemas-microsoft-com:vml" Requires="v">
                <p:oleObj spid="_x0000_s378881" name="VISIO" r:id="rId8" imgW="0" imgH="0" progId="Visio.Drawing.6">
                  <p:embed/>
                </p:oleObj>
              </mc:Choice>
              <mc:Fallback>
                <p:oleObj name="VISIO" r:id="rId8" imgW="0" imgH="0" progId="Visio.Drawing.6">
                  <p:embed/>
                  <p:pic>
                    <p:nvPicPr>
                      <p:cNvPr id="114691" name="Content Placeholder 3">
                        <a:extLst>
                          <a:ext uri="{FF2B5EF4-FFF2-40B4-BE49-F238E27FC236}">
                            <a16:creationId xmlns:a16="http://schemas.microsoft.com/office/drawing/2014/main" id="{223DE129-02B6-4F70-ACB4-4DE8D78A1CD1}"/>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27125" y="1614488"/>
                        <a:ext cx="6954838" cy="282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4150" name="Rectangle 6">
            <a:extLst>
              <a:ext uri="{FF2B5EF4-FFF2-40B4-BE49-F238E27FC236}">
                <a16:creationId xmlns:a16="http://schemas.microsoft.com/office/drawing/2014/main" id="{D1BB35B9-727A-CC4A-885B-546AAFD56B7A}"/>
              </a:ext>
            </a:extLst>
          </p:cNvPr>
          <p:cNvSpPr>
            <a:spLocks noChangeArrowheads="1"/>
          </p:cNvSpPr>
          <p:nvPr/>
        </p:nvSpPr>
        <p:spPr bwMode="auto">
          <a:xfrm>
            <a:off x="762000" y="5257800"/>
            <a:ext cx="7467600" cy="369888"/>
          </a:xfrm>
          <a:prstGeom prst="rect">
            <a:avLst/>
          </a:prstGeom>
          <a:solidFill>
            <a:schemeClr val="accent4"/>
          </a:solidFill>
          <a:ln>
            <a:solidFill>
              <a:schemeClr val="tx1"/>
            </a:solidFill>
          </a:ln>
          <a:extLst/>
        </p:spPr>
        <p:txBody>
          <a:bodyPr>
            <a:spAutoFit/>
          </a:bodyPr>
          <a:lstStyle/>
          <a:p>
            <a:pPr marL="342900" indent="-342900">
              <a:lnSpc>
                <a:spcPct val="90000"/>
              </a:lnSpc>
              <a:spcBef>
                <a:spcPct val="20000"/>
              </a:spcBef>
              <a:defRPr/>
            </a:pPr>
            <a:r>
              <a:rPr lang="en-US" sz="2000" dirty="0" err="1">
                <a:solidFill>
                  <a:srgbClr val="000000"/>
                </a:solidFill>
                <a:latin typeface="Consolas" pitchFamily="49" charset="0"/>
                <a:ea typeface="ＭＳ Ｐゴシック" charset="-128"/>
                <a:cs typeface="Arial" charset="0"/>
              </a:rPr>
              <a:t>lw</a:t>
            </a:r>
            <a:r>
              <a:rPr lang="en-US" sz="2000" dirty="0">
                <a:solidFill>
                  <a:srgbClr val="000000"/>
                </a:solidFill>
                <a:latin typeface="Consolas" pitchFamily="49" charset="0"/>
                <a:ea typeface="ＭＳ Ｐゴシック" charset="-128"/>
                <a:cs typeface="Arial" charset="0"/>
              </a:rPr>
              <a:t> $s3, </a:t>
            </a:r>
            <a:r>
              <a:rPr lang="en-US" sz="2000" b="1" dirty="0">
                <a:solidFill>
                  <a:srgbClr val="000000"/>
                </a:solidFill>
                <a:latin typeface="Consolas" pitchFamily="49" charset="0"/>
                <a:ea typeface="ＭＳ Ｐゴシック" charset="-128"/>
                <a:cs typeface="Arial" charset="0"/>
              </a:rPr>
              <a:t>1($0)  </a:t>
            </a:r>
            <a:r>
              <a:rPr lang="en-US" sz="2000" dirty="0">
                <a:solidFill>
                  <a:srgbClr val="A03232"/>
                </a:solidFill>
                <a:latin typeface="Consolas" pitchFamily="49" charset="0"/>
                <a:ea typeface="ＭＳ Ｐゴシック" charset="-128"/>
                <a:cs typeface="Arial" charset="0"/>
              </a:rPr>
              <a:t># read memory word 1 into $s3</a:t>
            </a:r>
          </a:p>
        </p:txBody>
      </p:sp>
      <p:graphicFrame>
        <p:nvGraphicFramePr>
          <p:cNvPr id="114693" name="Object 3">
            <a:extLst>
              <a:ext uri="{FF2B5EF4-FFF2-40B4-BE49-F238E27FC236}">
                <a16:creationId xmlns:a16="http://schemas.microsoft.com/office/drawing/2014/main" id="{1AA8E204-9F7F-401B-BF25-82A73ED0D784}"/>
              </a:ext>
            </a:extLst>
          </p:cNvPr>
          <p:cNvGraphicFramePr>
            <a:graphicFrameLocks noChangeAspect="1"/>
          </p:cNvGraphicFramePr>
          <p:nvPr>
            <p:custDataLst>
              <p:tags r:id="rId5"/>
            </p:custDataLst>
          </p:nvPr>
        </p:nvGraphicFramePr>
        <p:xfrm>
          <a:off x="838200" y="5575300"/>
          <a:ext cx="5172075" cy="1206500"/>
        </p:xfrm>
        <a:graphic>
          <a:graphicData uri="http://schemas.openxmlformats.org/presentationml/2006/ole">
            <mc:AlternateContent xmlns:mc="http://schemas.openxmlformats.org/markup-compatibility/2006">
              <mc:Choice xmlns:v="urn:schemas-microsoft-com:vml" Requires="v">
                <p:oleObj spid="_x0000_s378882" name="VISIO" r:id="rId10" imgW="0" imgH="0" progId="Visio.Drawing.6">
                  <p:embed/>
                </p:oleObj>
              </mc:Choice>
              <mc:Fallback>
                <p:oleObj name="VISIO" r:id="rId10" imgW="0" imgH="0" progId="Visio.Drawing.6">
                  <p:embed/>
                  <p:pic>
                    <p:nvPicPr>
                      <p:cNvPr id="114693" name="Object 3">
                        <a:extLst>
                          <a:ext uri="{FF2B5EF4-FFF2-40B4-BE49-F238E27FC236}">
                            <a16:creationId xmlns:a16="http://schemas.microsoft.com/office/drawing/2014/main" id="{1AA8E204-9F7F-401B-BF25-82A73ED0D784}"/>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38200" y="5575300"/>
                        <a:ext cx="5172075"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2">
            <a:extLst>
              <a:ext uri="{FF2B5EF4-FFF2-40B4-BE49-F238E27FC236}">
                <a16:creationId xmlns:a16="http://schemas.microsoft.com/office/drawing/2014/main" id="{308122A1-F53C-40FF-9501-A99A25B9E2AA}"/>
              </a:ext>
            </a:extLst>
          </p:cNvPr>
          <p:cNvSpPr>
            <a:spLocks noGrp="1" noChangeArrowheads="1"/>
          </p:cNvSpPr>
          <p:nvPr>
            <p:ph type="title"/>
            <p:custDataLst>
              <p:tags r:id="rId2"/>
            </p:custDataLst>
          </p:nvPr>
        </p:nvSpPr>
        <p:spPr>
          <a:xfrm>
            <a:off x="357188" y="434975"/>
            <a:ext cx="8024812" cy="762000"/>
          </a:xfrm>
        </p:spPr>
        <p:txBody>
          <a:bodyPr/>
          <a:lstStyle/>
          <a:p>
            <a:pPr eaLnBrk="1" hangingPunct="1"/>
            <a:r>
              <a:rPr lang="en-US" altLang="en-US"/>
              <a:t>Single-Cycle Datapath: </a:t>
            </a:r>
            <a:r>
              <a:rPr lang="en-US" altLang="en-US">
                <a:latin typeface="Consolas" panose="020B0609020204030204" pitchFamily="49" charset="0"/>
              </a:rPr>
              <a:t>lw</a:t>
            </a:r>
            <a:r>
              <a:rPr lang="en-US" altLang="en-US"/>
              <a:t> memory read</a:t>
            </a:r>
            <a:endParaRPr lang="en-GB" altLang="en-US"/>
          </a:p>
        </p:txBody>
      </p:sp>
      <p:sp>
        <p:nvSpPr>
          <p:cNvPr id="134149" name="Rectangle 3">
            <a:extLst>
              <a:ext uri="{FF2B5EF4-FFF2-40B4-BE49-F238E27FC236}">
                <a16:creationId xmlns:a16="http://schemas.microsoft.com/office/drawing/2014/main" id="{EC31A5B9-C4F6-4443-B2F9-B877C35CC8A1}"/>
              </a:ext>
            </a:extLst>
          </p:cNvPr>
          <p:cNvSpPr>
            <a:spLocks noGrp="1" noChangeArrowheads="1"/>
          </p:cNvSpPr>
          <p:nvPr>
            <p:ph idx="1"/>
            <p:custDataLst>
              <p:tags r:id="rId3"/>
            </p:custDataLst>
          </p:nvPr>
        </p:nvSpPr>
        <p:spPr/>
        <p:txBody>
          <a:bodyPr/>
          <a:lstStyle/>
          <a:p>
            <a:pPr eaLnBrk="1" hangingPunct="1">
              <a:lnSpc>
                <a:spcPct val="90000"/>
              </a:lnSpc>
              <a:buClr>
                <a:schemeClr val="accent1">
                  <a:lumMod val="75000"/>
                  <a:lumOff val="25000"/>
                </a:schemeClr>
              </a:buClr>
              <a:defRPr/>
            </a:pPr>
            <a:r>
              <a:rPr lang="en-US" i="1" dirty="0">
                <a:solidFill>
                  <a:schemeClr val="accent1">
                    <a:lumMod val="75000"/>
                    <a:lumOff val="25000"/>
                  </a:schemeClr>
                </a:solidFill>
              </a:rPr>
              <a:t>STEP 5:</a:t>
            </a:r>
            <a:r>
              <a:rPr lang="en-US" dirty="0"/>
              <a:t> Read from memory and write back to register file</a:t>
            </a:r>
          </a:p>
        </p:txBody>
      </p:sp>
      <p:graphicFrame>
        <p:nvGraphicFramePr>
          <p:cNvPr id="115715" name="Content Placeholder 2">
            <a:extLst>
              <a:ext uri="{FF2B5EF4-FFF2-40B4-BE49-F238E27FC236}">
                <a16:creationId xmlns:a16="http://schemas.microsoft.com/office/drawing/2014/main" id="{823981F2-7A3D-48D3-A28C-9DE5AC26C257}"/>
              </a:ext>
            </a:extLst>
          </p:cNvPr>
          <p:cNvGraphicFramePr>
            <a:graphicFrameLocks noGrp="1" noChangeAspect="1"/>
          </p:cNvGraphicFramePr>
          <p:nvPr>
            <p:ph idx="11"/>
            <p:custDataLst>
              <p:tags r:id="rId4"/>
            </p:custDataLst>
          </p:nvPr>
        </p:nvGraphicFramePr>
        <p:xfrm>
          <a:off x="1143000" y="1617663"/>
          <a:ext cx="7756525" cy="3357562"/>
        </p:xfrm>
        <a:graphic>
          <a:graphicData uri="http://schemas.openxmlformats.org/presentationml/2006/ole">
            <mc:AlternateContent xmlns:mc="http://schemas.openxmlformats.org/markup-compatibility/2006">
              <mc:Choice xmlns:v="urn:schemas-microsoft-com:vml" Requires="v">
                <p:oleObj spid="_x0000_s380929" name="VISIO" r:id="rId8" imgW="0" imgH="0" progId="Visio.Drawing.6">
                  <p:embed/>
                </p:oleObj>
              </mc:Choice>
              <mc:Fallback>
                <p:oleObj name="VISIO" r:id="rId8" imgW="0" imgH="0" progId="Visio.Drawing.6">
                  <p:embed/>
                  <p:pic>
                    <p:nvPicPr>
                      <p:cNvPr id="115715" name="Content Placeholder 2">
                        <a:extLst>
                          <a:ext uri="{FF2B5EF4-FFF2-40B4-BE49-F238E27FC236}">
                            <a16:creationId xmlns:a16="http://schemas.microsoft.com/office/drawing/2014/main" id="{823981F2-7A3D-48D3-A28C-9DE5AC26C257}"/>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43000" y="1617663"/>
                        <a:ext cx="7756525" cy="335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4150" name="Rectangle 6">
            <a:extLst>
              <a:ext uri="{FF2B5EF4-FFF2-40B4-BE49-F238E27FC236}">
                <a16:creationId xmlns:a16="http://schemas.microsoft.com/office/drawing/2014/main" id="{4B94D64E-D78B-BA4C-8568-720A842DF5F8}"/>
              </a:ext>
            </a:extLst>
          </p:cNvPr>
          <p:cNvSpPr>
            <a:spLocks noChangeArrowheads="1"/>
          </p:cNvSpPr>
          <p:nvPr/>
        </p:nvSpPr>
        <p:spPr bwMode="auto">
          <a:xfrm>
            <a:off x="762000" y="5257800"/>
            <a:ext cx="7467600" cy="369888"/>
          </a:xfrm>
          <a:prstGeom prst="rect">
            <a:avLst/>
          </a:prstGeom>
          <a:solidFill>
            <a:schemeClr val="accent4"/>
          </a:solidFill>
          <a:ln>
            <a:solidFill>
              <a:schemeClr val="tx1"/>
            </a:solidFill>
          </a:ln>
          <a:extLst/>
        </p:spPr>
        <p:txBody>
          <a:bodyPr>
            <a:spAutoFit/>
          </a:bodyPr>
          <a:lstStyle/>
          <a:p>
            <a:pPr marL="342900" indent="-342900">
              <a:lnSpc>
                <a:spcPct val="90000"/>
              </a:lnSpc>
              <a:spcBef>
                <a:spcPct val="20000"/>
              </a:spcBef>
              <a:defRPr/>
            </a:pPr>
            <a:r>
              <a:rPr lang="en-US" sz="2000" dirty="0" err="1">
                <a:solidFill>
                  <a:srgbClr val="000000"/>
                </a:solidFill>
                <a:latin typeface="Consolas" pitchFamily="49" charset="0"/>
                <a:ea typeface="ＭＳ Ｐゴシック" charset="-128"/>
                <a:cs typeface="Arial" charset="0"/>
              </a:rPr>
              <a:t>lw</a:t>
            </a:r>
            <a:r>
              <a:rPr lang="en-US" sz="2000" dirty="0">
                <a:solidFill>
                  <a:srgbClr val="000000"/>
                </a:solidFill>
                <a:latin typeface="Consolas" pitchFamily="49" charset="0"/>
                <a:ea typeface="ＭＳ Ｐゴシック" charset="-128"/>
                <a:cs typeface="Arial" charset="0"/>
              </a:rPr>
              <a:t> </a:t>
            </a:r>
            <a:r>
              <a:rPr lang="en-US" sz="2000" b="1" dirty="0">
                <a:solidFill>
                  <a:srgbClr val="000000"/>
                </a:solidFill>
                <a:latin typeface="Consolas" pitchFamily="49" charset="0"/>
                <a:ea typeface="ＭＳ Ｐゴシック" charset="-128"/>
                <a:cs typeface="Arial" charset="0"/>
              </a:rPr>
              <a:t>$s3</a:t>
            </a:r>
            <a:r>
              <a:rPr lang="en-US" sz="2000" dirty="0">
                <a:solidFill>
                  <a:srgbClr val="000000"/>
                </a:solidFill>
                <a:latin typeface="Consolas" pitchFamily="49" charset="0"/>
                <a:ea typeface="ＭＳ Ｐゴシック" charset="-128"/>
                <a:cs typeface="Arial" charset="0"/>
              </a:rPr>
              <a:t>, </a:t>
            </a:r>
            <a:r>
              <a:rPr lang="en-US" sz="2000" b="1" dirty="0">
                <a:solidFill>
                  <a:srgbClr val="000000"/>
                </a:solidFill>
                <a:latin typeface="Consolas" pitchFamily="49" charset="0"/>
                <a:ea typeface="ＭＳ Ｐゴシック" charset="-128"/>
                <a:cs typeface="Arial" charset="0"/>
              </a:rPr>
              <a:t>1($0)  </a:t>
            </a:r>
            <a:r>
              <a:rPr lang="en-US" sz="2000" dirty="0">
                <a:solidFill>
                  <a:srgbClr val="A03232"/>
                </a:solidFill>
                <a:latin typeface="Consolas" pitchFamily="49" charset="0"/>
                <a:ea typeface="ＭＳ Ｐゴシック" charset="-128"/>
                <a:cs typeface="Arial" charset="0"/>
              </a:rPr>
              <a:t># read memory word 1 into $s3</a:t>
            </a:r>
          </a:p>
        </p:txBody>
      </p:sp>
      <p:graphicFrame>
        <p:nvGraphicFramePr>
          <p:cNvPr id="115717" name="Object 3">
            <a:extLst>
              <a:ext uri="{FF2B5EF4-FFF2-40B4-BE49-F238E27FC236}">
                <a16:creationId xmlns:a16="http://schemas.microsoft.com/office/drawing/2014/main" id="{499AD0FA-3869-4A3F-93F1-4F2256CDA3E6}"/>
              </a:ext>
            </a:extLst>
          </p:cNvPr>
          <p:cNvGraphicFramePr>
            <a:graphicFrameLocks noChangeAspect="1"/>
          </p:cNvGraphicFramePr>
          <p:nvPr>
            <p:custDataLst>
              <p:tags r:id="rId5"/>
            </p:custDataLst>
          </p:nvPr>
        </p:nvGraphicFramePr>
        <p:xfrm>
          <a:off x="838200" y="5575300"/>
          <a:ext cx="5172075" cy="1206500"/>
        </p:xfrm>
        <a:graphic>
          <a:graphicData uri="http://schemas.openxmlformats.org/presentationml/2006/ole">
            <mc:AlternateContent xmlns:mc="http://schemas.openxmlformats.org/markup-compatibility/2006">
              <mc:Choice xmlns:v="urn:schemas-microsoft-com:vml" Requires="v">
                <p:oleObj spid="_x0000_s380930" name="VISIO" r:id="rId10" imgW="0" imgH="0" progId="Visio.Drawing.6">
                  <p:embed/>
                </p:oleObj>
              </mc:Choice>
              <mc:Fallback>
                <p:oleObj name="VISIO" r:id="rId10" imgW="0" imgH="0" progId="Visio.Drawing.6">
                  <p:embed/>
                  <p:pic>
                    <p:nvPicPr>
                      <p:cNvPr id="115717" name="Object 3">
                        <a:extLst>
                          <a:ext uri="{FF2B5EF4-FFF2-40B4-BE49-F238E27FC236}">
                            <a16:creationId xmlns:a16="http://schemas.microsoft.com/office/drawing/2014/main" id="{499AD0FA-3869-4A3F-93F1-4F2256CDA3E6}"/>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38200" y="5575300"/>
                        <a:ext cx="5172075"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Rectangle 2">
            <a:extLst>
              <a:ext uri="{FF2B5EF4-FFF2-40B4-BE49-F238E27FC236}">
                <a16:creationId xmlns:a16="http://schemas.microsoft.com/office/drawing/2014/main" id="{9B86BE66-9F72-44FB-8D6D-5FA6B5D49B16}"/>
              </a:ext>
            </a:extLst>
          </p:cNvPr>
          <p:cNvSpPr>
            <a:spLocks noGrp="1" noChangeArrowheads="1"/>
          </p:cNvSpPr>
          <p:nvPr>
            <p:ph type="title"/>
            <p:custDataLst>
              <p:tags r:id="rId2"/>
            </p:custDataLst>
          </p:nvPr>
        </p:nvSpPr>
        <p:spPr>
          <a:xfrm>
            <a:off x="357188" y="434975"/>
            <a:ext cx="8024812" cy="762000"/>
          </a:xfrm>
        </p:spPr>
        <p:txBody>
          <a:bodyPr/>
          <a:lstStyle/>
          <a:p>
            <a:pPr eaLnBrk="1" hangingPunct="1"/>
            <a:r>
              <a:rPr lang="en-US" altLang="en-US"/>
              <a:t>Single-Cycle Datapath: </a:t>
            </a:r>
            <a:r>
              <a:rPr lang="en-US" altLang="en-US">
                <a:latin typeface="Consolas" panose="020B0609020204030204" pitchFamily="49" charset="0"/>
              </a:rPr>
              <a:t>lw</a:t>
            </a:r>
            <a:r>
              <a:rPr lang="en-US" altLang="en-US"/>
              <a:t> PC increment</a:t>
            </a:r>
            <a:endParaRPr lang="en-GB" altLang="en-US"/>
          </a:p>
        </p:txBody>
      </p:sp>
      <p:sp>
        <p:nvSpPr>
          <p:cNvPr id="134149" name="Rectangle 3">
            <a:extLst>
              <a:ext uri="{FF2B5EF4-FFF2-40B4-BE49-F238E27FC236}">
                <a16:creationId xmlns:a16="http://schemas.microsoft.com/office/drawing/2014/main" id="{38F2220E-FA6C-2247-BC66-9C447DBB9B56}"/>
              </a:ext>
            </a:extLst>
          </p:cNvPr>
          <p:cNvSpPr>
            <a:spLocks noGrp="1" noChangeArrowheads="1"/>
          </p:cNvSpPr>
          <p:nvPr>
            <p:ph idx="1"/>
            <p:custDataLst>
              <p:tags r:id="rId3"/>
            </p:custDataLst>
          </p:nvPr>
        </p:nvSpPr>
        <p:spPr/>
        <p:txBody>
          <a:bodyPr/>
          <a:lstStyle/>
          <a:p>
            <a:pPr eaLnBrk="1" hangingPunct="1">
              <a:lnSpc>
                <a:spcPct val="90000"/>
              </a:lnSpc>
              <a:buClr>
                <a:schemeClr val="accent1">
                  <a:lumMod val="75000"/>
                  <a:lumOff val="25000"/>
                </a:schemeClr>
              </a:buClr>
              <a:defRPr/>
            </a:pPr>
            <a:r>
              <a:rPr lang="en-US" i="1" dirty="0">
                <a:solidFill>
                  <a:schemeClr val="accent1">
                    <a:lumMod val="75000"/>
                    <a:lumOff val="25000"/>
                  </a:schemeClr>
                </a:solidFill>
              </a:rPr>
              <a:t>STEP 6:</a:t>
            </a:r>
            <a:r>
              <a:rPr lang="en-US" dirty="0"/>
              <a:t> Determine address of next instruction</a:t>
            </a:r>
          </a:p>
        </p:txBody>
      </p:sp>
      <p:graphicFrame>
        <p:nvGraphicFramePr>
          <p:cNvPr id="116739" name="Content Placeholder 4">
            <a:extLst>
              <a:ext uri="{FF2B5EF4-FFF2-40B4-BE49-F238E27FC236}">
                <a16:creationId xmlns:a16="http://schemas.microsoft.com/office/drawing/2014/main" id="{1A555507-4CE2-47DD-881D-EDD0B950CCCF}"/>
              </a:ext>
            </a:extLst>
          </p:cNvPr>
          <p:cNvGraphicFramePr>
            <a:graphicFrameLocks noGrp="1" noChangeAspect="1"/>
          </p:cNvGraphicFramePr>
          <p:nvPr>
            <p:ph idx="11"/>
            <p:custDataLst>
              <p:tags r:id="rId4"/>
            </p:custDataLst>
          </p:nvPr>
        </p:nvGraphicFramePr>
        <p:xfrm>
          <a:off x="862013" y="1612900"/>
          <a:ext cx="8077200" cy="3424238"/>
        </p:xfrm>
        <a:graphic>
          <a:graphicData uri="http://schemas.openxmlformats.org/presentationml/2006/ole">
            <mc:AlternateContent xmlns:mc="http://schemas.openxmlformats.org/markup-compatibility/2006">
              <mc:Choice xmlns:v="urn:schemas-microsoft-com:vml" Requires="v">
                <p:oleObj spid="_x0000_s382977" name="VISIO" r:id="rId8" imgW="0" imgH="0" progId="Visio.Drawing.6">
                  <p:embed/>
                </p:oleObj>
              </mc:Choice>
              <mc:Fallback>
                <p:oleObj name="VISIO" r:id="rId8" imgW="0" imgH="0" progId="Visio.Drawing.6">
                  <p:embed/>
                  <p:pic>
                    <p:nvPicPr>
                      <p:cNvPr id="116739" name="Content Placeholder 4">
                        <a:extLst>
                          <a:ext uri="{FF2B5EF4-FFF2-40B4-BE49-F238E27FC236}">
                            <a16:creationId xmlns:a16="http://schemas.microsoft.com/office/drawing/2014/main" id="{1A555507-4CE2-47DD-881D-EDD0B950CCCF}"/>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2013" y="1612900"/>
                        <a:ext cx="8077200" cy="342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4150" name="Rectangle 6">
            <a:extLst>
              <a:ext uri="{FF2B5EF4-FFF2-40B4-BE49-F238E27FC236}">
                <a16:creationId xmlns:a16="http://schemas.microsoft.com/office/drawing/2014/main" id="{568D41B6-8347-084A-8B63-4DFEE2C6CCB8}"/>
              </a:ext>
            </a:extLst>
          </p:cNvPr>
          <p:cNvSpPr>
            <a:spLocks noChangeArrowheads="1"/>
          </p:cNvSpPr>
          <p:nvPr/>
        </p:nvSpPr>
        <p:spPr bwMode="auto">
          <a:xfrm>
            <a:off x="762000" y="5257800"/>
            <a:ext cx="7467600" cy="369888"/>
          </a:xfrm>
          <a:prstGeom prst="rect">
            <a:avLst/>
          </a:prstGeom>
          <a:solidFill>
            <a:schemeClr val="accent4"/>
          </a:solidFill>
          <a:ln>
            <a:solidFill>
              <a:schemeClr val="tx1"/>
            </a:solidFill>
          </a:ln>
          <a:extLst/>
        </p:spPr>
        <p:txBody>
          <a:bodyPr>
            <a:spAutoFit/>
          </a:bodyPr>
          <a:lstStyle/>
          <a:p>
            <a:pPr marL="342900" indent="-342900">
              <a:lnSpc>
                <a:spcPct val="90000"/>
              </a:lnSpc>
              <a:spcBef>
                <a:spcPct val="20000"/>
              </a:spcBef>
              <a:defRPr/>
            </a:pPr>
            <a:r>
              <a:rPr lang="en-US" sz="2000" dirty="0" err="1">
                <a:solidFill>
                  <a:srgbClr val="000000"/>
                </a:solidFill>
                <a:latin typeface="Consolas" pitchFamily="49" charset="0"/>
                <a:ea typeface="ＭＳ Ｐゴシック" charset="-128"/>
                <a:cs typeface="Arial" charset="0"/>
              </a:rPr>
              <a:t>lw</a:t>
            </a:r>
            <a:r>
              <a:rPr lang="en-US" sz="2000" dirty="0">
                <a:solidFill>
                  <a:srgbClr val="000000"/>
                </a:solidFill>
                <a:latin typeface="Consolas" pitchFamily="49" charset="0"/>
                <a:ea typeface="ＭＳ Ｐゴシック" charset="-128"/>
                <a:cs typeface="Arial" charset="0"/>
              </a:rPr>
              <a:t> $s3, 1($0)  </a:t>
            </a:r>
            <a:r>
              <a:rPr lang="en-US" sz="2000" dirty="0">
                <a:solidFill>
                  <a:srgbClr val="A03232"/>
                </a:solidFill>
                <a:latin typeface="Consolas" pitchFamily="49" charset="0"/>
                <a:ea typeface="ＭＳ Ｐゴシック" charset="-128"/>
                <a:cs typeface="Arial" charset="0"/>
              </a:rPr>
              <a:t># read memory word 1 into $s3</a:t>
            </a:r>
          </a:p>
        </p:txBody>
      </p:sp>
      <p:graphicFrame>
        <p:nvGraphicFramePr>
          <p:cNvPr id="116741" name="Object 3">
            <a:extLst>
              <a:ext uri="{FF2B5EF4-FFF2-40B4-BE49-F238E27FC236}">
                <a16:creationId xmlns:a16="http://schemas.microsoft.com/office/drawing/2014/main" id="{85CD99C4-6771-42F0-82E9-578B0310CA47}"/>
              </a:ext>
            </a:extLst>
          </p:cNvPr>
          <p:cNvGraphicFramePr>
            <a:graphicFrameLocks noChangeAspect="1"/>
          </p:cNvGraphicFramePr>
          <p:nvPr>
            <p:custDataLst>
              <p:tags r:id="rId5"/>
            </p:custDataLst>
          </p:nvPr>
        </p:nvGraphicFramePr>
        <p:xfrm>
          <a:off x="838200" y="5575300"/>
          <a:ext cx="5172075" cy="1206500"/>
        </p:xfrm>
        <a:graphic>
          <a:graphicData uri="http://schemas.openxmlformats.org/presentationml/2006/ole">
            <mc:AlternateContent xmlns:mc="http://schemas.openxmlformats.org/markup-compatibility/2006">
              <mc:Choice xmlns:v="urn:schemas-microsoft-com:vml" Requires="v">
                <p:oleObj spid="_x0000_s382978" name="VISIO" r:id="rId10" imgW="0" imgH="0" progId="Visio.Drawing.6">
                  <p:embed/>
                </p:oleObj>
              </mc:Choice>
              <mc:Fallback>
                <p:oleObj name="VISIO" r:id="rId10" imgW="0" imgH="0" progId="Visio.Drawing.6">
                  <p:embed/>
                  <p:pic>
                    <p:nvPicPr>
                      <p:cNvPr id="116741" name="Object 3">
                        <a:extLst>
                          <a:ext uri="{FF2B5EF4-FFF2-40B4-BE49-F238E27FC236}">
                            <a16:creationId xmlns:a16="http://schemas.microsoft.com/office/drawing/2014/main" id="{85CD99C4-6771-42F0-82E9-578B0310CA47}"/>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38200" y="5575300"/>
                        <a:ext cx="5172075"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Rectangle 2">
            <a:extLst>
              <a:ext uri="{FF2B5EF4-FFF2-40B4-BE49-F238E27FC236}">
                <a16:creationId xmlns:a16="http://schemas.microsoft.com/office/drawing/2014/main" id="{343AF168-2A05-4677-A9B9-7B95F64DE21E}"/>
              </a:ext>
            </a:extLst>
          </p:cNvPr>
          <p:cNvSpPr>
            <a:spLocks noGrp="1" noChangeArrowheads="1"/>
          </p:cNvSpPr>
          <p:nvPr>
            <p:ph type="title"/>
            <p:custDataLst>
              <p:tags r:id="rId2"/>
            </p:custDataLst>
          </p:nvPr>
        </p:nvSpPr>
        <p:spPr>
          <a:xfrm>
            <a:off x="357188" y="434975"/>
            <a:ext cx="8024812" cy="762000"/>
          </a:xfrm>
        </p:spPr>
        <p:txBody>
          <a:bodyPr/>
          <a:lstStyle/>
          <a:p>
            <a:pPr eaLnBrk="1" hangingPunct="1"/>
            <a:r>
              <a:rPr lang="en-US" altLang="en-US"/>
              <a:t>Single-Cycle Datapath: </a:t>
            </a:r>
            <a:r>
              <a:rPr lang="en-US" altLang="en-US">
                <a:latin typeface="Consolas" panose="020B0609020204030204" pitchFamily="49" charset="0"/>
              </a:rPr>
              <a:t>sw</a:t>
            </a:r>
            <a:endParaRPr lang="en-GB" altLang="en-US"/>
          </a:p>
        </p:txBody>
      </p:sp>
      <p:sp>
        <p:nvSpPr>
          <p:cNvPr id="117762" name="Rectangle 3">
            <a:extLst>
              <a:ext uri="{FF2B5EF4-FFF2-40B4-BE49-F238E27FC236}">
                <a16:creationId xmlns:a16="http://schemas.microsoft.com/office/drawing/2014/main" id="{76077440-B71F-4D23-B7D3-A661DDBBC4AE}"/>
              </a:ext>
            </a:extLst>
          </p:cNvPr>
          <p:cNvSpPr>
            <a:spLocks noGrp="1" noChangeArrowheads="1"/>
          </p:cNvSpPr>
          <p:nvPr>
            <p:ph idx="1"/>
            <p:custDataLst>
              <p:tags r:id="rId3"/>
            </p:custDataLst>
          </p:nvPr>
        </p:nvSpPr>
        <p:spPr>
          <a:xfrm>
            <a:off x="396875" y="1362075"/>
            <a:ext cx="7896225" cy="695325"/>
          </a:xfrm>
        </p:spPr>
        <p:txBody>
          <a:bodyPr/>
          <a:lstStyle/>
          <a:p>
            <a:pPr eaLnBrk="1" hangingPunct="1">
              <a:lnSpc>
                <a:spcPct val="90000"/>
              </a:lnSpc>
            </a:pPr>
            <a:r>
              <a:rPr lang="en-US" altLang="en-US"/>
              <a:t>Write data in </a:t>
            </a:r>
            <a:r>
              <a:rPr lang="en-US" altLang="en-US">
                <a:latin typeface="Consolas" panose="020B0609020204030204" pitchFamily="49" charset="0"/>
                <a:ea typeface="Consolas" panose="020B0609020204030204" pitchFamily="49" charset="0"/>
                <a:cs typeface="Consolas" panose="020B0609020204030204" pitchFamily="49" charset="0"/>
              </a:rPr>
              <a:t>rt</a:t>
            </a:r>
            <a:r>
              <a:rPr lang="en-US" altLang="en-US"/>
              <a:t> to memory</a:t>
            </a:r>
          </a:p>
        </p:txBody>
      </p:sp>
      <p:graphicFrame>
        <p:nvGraphicFramePr>
          <p:cNvPr id="117763" name="Content Placeholder 2">
            <a:extLst>
              <a:ext uri="{FF2B5EF4-FFF2-40B4-BE49-F238E27FC236}">
                <a16:creationId xmlns:a16="http://schemas.microsoft.com/office/drawing/2014/main" id="{0F5C640B-2824-4D30-9FEA-A7262B9006E9}"/>
              </a:ext>
            </a:extLst>
          </p:cNvPr>
          <p:cNvGraphicFramePr>
            <a:graphicFrameLocks noGrp="1" noChangeAspect="1"/>
          </p:cNvGraphicFramePr>
          <p:nvPr>
            <p:ph idx="11"/>
            <p:custDataLst>
              <p:tags r:id="rId4"/>
            </p:custDataLst>
          </p:nvPr>
        </p:nvGraphicFramePr>
        <p:xfrm>
          <a:off x="862013" y="1612900"/>
          <a:ext cx="8077200" cy="3424238"/>
        </p:xfrm>
        <a:graphic>
          <a:graphicData uri="http://schemas.openxmlformats.org/presentationml/2006/ole">
            <mc:AlternateContent xmlns:mc="http://schemas.openxmlformats.org/markup-compatibility/2006">
              <mc:Choice xmlns:v="urn:schemas-microsoft-com:vml" Requires="v">
                <p:oleObj spid="_x0000_s385025" name="VISIO" r:id="rId8" imgW="0" imgH="0" progId="Visio.Drawing.6">
                  <p:embed/>
                </p:oleObj>
              </mc:Choice>
              <mc:Fallback>
                <p:oleObj name="VISIO" r:id="rId8" imgW="0" imgH="0" progId="Visio.Drawing.6">
                  <p:embed/>
                  <p:pic>
                    <p:nvPicPr>
                      <p:cNvPr id="117763" name="Content Placeholder 2">
                        <a:extLst>
                          <a:ext uri="{FF2B5EF4-FFF2-40B4-BE49-F238E27FC236}">
                            <a16:creationId xmlns:a16="http://schemas.microsoft.com/office/drawing/2014/main" id="{0F5C640B-2824-4D30-9FEA-A7262B9006E9}"/>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2013" y="1612900"/>
                        <a:ext cx="8077200" cy="342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4150" name="Rectangle 6">
            <a:extLst>
              <a:ext uri="{FF2B5EF4-FFF2-40B4-BE49-F238E27FC236}">
                <a16:creationId xmlns:a16="http://schemas.microsoft.com/office/drawing/2014/main" id="{1C848A9E-5A2E-9B41-8CD0-6C0AD2768F6A}"/>
              </a:ext>
            </a:extLst>
          </p:cNvPr>
          <p:cNvSpPr>
            <a:spLocks noChangeArrowheads="1"/>
          </p:cNvSpPr>
          <p:nvPr/>
        </p:nvSpPr>
        <p:spPr bwMode="auto">
          <a:xfrm>
            <a:off x="762000" y="5257800"/>
            <a:ext cx="7467600" cy="369888"/>
          </a:xfrm>
          <a:prstGeom prst="rect">
            <a:avLst/>
          </a:prstGeom>
          <a:solidFill>
            <a:schemeClr val="accent4"/>
          </a:solidFill>
          <a:ln>
            <a:solidFill>
              <a:schemeClr val="tx1"/>
            </a:solidFill>
          </a:ln>
          <a:extLst/>
        </p:spPr>
        <p:txBody>
          <a:bodyPr>
            <a:spAutoFit/>
          </a:bodyPr>
          <a:lstStyle/>
          <a:p>
            <a:pPr marL="342900" indent="-342900">
              <a:lnSpc>
                <a:spcPct val="90000"/>
              </a:lnSpc>
              <a:spcBef>
                <a:spcPct val="20000"/>
              </a:spcBef>
              <a:defRPr/>
            </a:pPr>
            <a:r>
              <a:rPr lang="en-US" sz="2000" dirty="0" err="1">
                <a:solidFill>
                  <a:srgbClr val="000000"/>
                </a:solidFill>
                <a:latin typeface="Consolas" pitchFamily="49" charset="0"/>
                <a:ea typeface="ＭＳ Ｐゴシック" charset="-128"/>
                <a:cs typeface="Arial" charset="0"/>
              </a:rPr>
              <a:t>sw</a:t>
            </a:r>
            <a:r>
              <a:rPr lang="en-US" sz="2000" dirty="0">
                <a:solidFill>
                  <a:srgbClr val="000000"/>
                </a:solidFill>
                <a:latin typeface="Consolas" pitchFamily="49" charset="0"/>
                <a:ea typeface="ＭＳ Ｐゴシック" charset="-128"/>
                <a:cs typeface="Arial" charset="0"/>
              </a:rPr>
              <a:t> $t7, 44($0)  </a:t>
            </a:r>
            <a:r>
              <a:rPr lang="en-US" sz="2000" dirty="0">
                <a:solidFill>
                  <a:srgbClr val="A03232"/>
                </a:solidFill>
                <a:latin typeface="Consolas" pitchFamily="49" charset="0"/>
                <a:ea typeface="ＭＳ Ｐゴシック" charset="-128"/>
                <a:cs typeface="Arial" charset="0"/>
              </a:rPr>
              <a:t># write t7 into memory address 44</a:t>
            </a:r>
          </a:p>
        </p:txBody>
      </p:sp>
      <p:graphicFrame>
        <p:nvGraphicFramePr>
          <p:cNvPr id="117765" name="Object 3">
            <a:extLst>
              <a:ext uri="{FF2B5EF4-FFF2-40B4-BE49-F238E27FC236}">
                <a16:creationId xmlns:a16="http://schemas.microsoft.com/office/drawing/2014/main" id="{8D660FA8-5E82-46A5-A6C5-71A6AF1138DB}"/>
              </a:ext>
            </a:extLst>
          </p:cNvPr>
          <p:cNvGraphicFramePr>
            <a:graphicFrameLocks noChangeAspect="1"/>
          </p:cNvGraphicFramePr>
          <p:nvPr>
            <p:custDataLst>
              <p:tags r:id="rId5"/>
            </p:custDataLst>
          </p:nvPr>
        </p:nvGraphicFramePr>
        <p:xfrm>
          <a:off x="838200" y="5575300"/>
          <a:ext cx="5172075" cy="1206500"/>
        </p:xfrm>
        <a:graphic>
          <a:graphicData uri="http://schemas.openxmlformats.org/presentationml/2006/ole">
            <mc:AlternateContent xmlns:mc="http://schemas.openxmlformats.org/markup-compatibility/2006">
              <mc:Choice xmlns:v="urn:schemas-microsoft-com:vml" Requires="v">
                <p:oleObj spid="_x0000_s385026" name="VISIO" r:id="rId10" imgW="0" imgH="0" progId="Visio.Drawing.6">
                  <p:embed/>
                </p:oleObj>
              </mc:Choice>
              <mc:Fallback>
                <p:oleObj name="VISIO" r:id="rId10" imgW="0" imgH="0" progId="Visio.Drawing.6">
                  <p:embed/>
                  <p:pic>
                    <p:nvPicPr>
                      <p:cNvPr id="117765" name="Object 3">
                        <a:extLst>
                          <a:ext uri="{FF2B5EF4-FFF2-40B4-BE49-F238E27FC236}">
                            <a16:creationId xmlns:a16="http://schemas.microsoft.com/office/drawing/2014/main" id="{8D660FA8-5E82-46A5-A6C5-71A6AF1138DB}"/>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38200" y="5575300"/>
                        <a:ext cx="5172075"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2">
            <a:extLst>
              <a:ext uri="{FF2B5EF4-FFF2-40B4-BE49-F238E27FC236}">
                <a16:creationId xmlns:a16="http://schemas.microsoft.com/office/drawing/2014/main" id="{97F8732C-733E-4B99-8E5A-B64E83299E3D}"/>
              </a:ext>
            </a:extLst>
          </p:cNvPr>
          <p:cNvSpPr>
            <a:spLocks noGrp="1" noChangeArrowheads="1"/>
          </p:cNvSpPr>
          <p:nvPr>
            <p:ph type="title"/>
            <p:custDataLst>
              <p:tags r:id="rId2"/>
            </p:custDataLst>
          </p:nvPr>
        </p:nvSpPr>
        <p:spPr>
          <a:xfrm>
            <a:off x="357188" y="434975"/>
            <a:ext cx="8405812" cy="762000"/>
          </a:xfrm>
        </p:spPr>
        <p:txBody>
          <a:bodyPr/>
          <a:lstStyle/>
          <a:p>
            <a:pPr eaLnBrk="1" hangingPunct="1"/>
            <a:r>
              <a:rPr lang="en-US" altLang="en-US"/>
              <a:t>Single-Cycle Datapath: R-type Instructions</a:t>
            </a:r>
            <a:endParaRPr lang="en-GB" altLang="en-US"/>
          </a:p>
        </p:txBody>
      </p:sp>
      <p:sp>
        <p:nvSpPr>
          <p:cNvPr id="118786" name="Rectangle 3">
            <a:extLst>
              <a:ext uri="{FF2B5EF4-FFF2-40B4-BE49-F238E27FC236}">
                <a16:creationId xmlns:a16="http://schemas.microsoft.com/office/drawing/2014/main" id="{26506D66-A856-4E7B-8312-23547ECE56E0}"/>
              </a:ext>
            </a:extLst>
          </p:cNvPr>
          <p:cNvSpPr>
            <a:spLocks noGrp="1" noChangeArrowheads="1"/>
          </p:cNvSpPr>
          <p:nvPr>
            <p:ph idx="1"/>
            <p:custDataLst>
              <p:tags r:id="rId3"/>
            </p:custDataLst>
          </p:nvPr>
        </p:nvSpPr>
        <p:spPr>
          <a:xfrm>
            <a:off x="396875" y="1362075"/>
            <a:ext cx="7896225" cy="695325"/>
          </a:xfrm>
        </p:spPr>
        <p:txBody>
          <a:bodyPr/>
          <a:lstStyle/>
          <a:p>
            <a:pPr eaLnBrk="1" hangingPunct="1">
              <a:lnSpc>
                <a:spcPct val="90000"/>
              </a:lnSpc>
            </a:pPr>
            <a:r>
              <a:rPr lang="en-US" altLang="en-US"/>
              <a:t>Read from rs and rt,  write ALUResult to register file</a:t>
            </a:r>
          </a:p>
        </p:txBody>
      </p:sp>
      <p:graphicFrame>
        <p:nvGraphicFramePr>
          <p:cNvPr id="118787" name="Content Placeholder 3">
            <a:extLst>
              <a:ext uri="{FF2B5EF4-FFF2-40B4-BE49-F238E27FC236}">
                <a16:creationId xmlns:a16="http://schemas.microsoft.com/office/drawing/2014/main" id="{1B39AF14-FCC5-4D1E-AF42-C9ECB4E24E7D}"/>
              </a:ext>
            </a:extLst>
          </p:cNvPr>
          <p:cNvGraphicFramePr>
            <a:graphicFrameLocks noGrp="1" noChangeAspect="1"/>
          </p:cNvGraphicFramePr>
          <p:nvPr>
            <p:ph idx="11"/>
            <p:custDataLst>
              <p:tags r:id="rId4"/>
            </p:custDataLst>
          </p:nvPr>
        </p:nvGraphicFramePr>
        <p:xfrm>
          <a:off x="862013" y="1622425"/>
          <a:ext cx="8167687" cy="3422650"/>
        </p:xfrm>
        <a:graphic>
          <a:graphicData uri="http://schemas.openxmlformats.org/presentationml/2006/ole">
            <mc:AlternateContent xmlns:mc="http://schemas.openxmlformats.org/markup-compatibility/2006">
              <mc:Choice xmlns:v="urn:schemas-microsoft-com:vml" Requires="v">
                <p:oleObj spid="_x0000_s387073" name="VISIO" r:id="rId8" imgW="0" imgH="0" progId="Visio.Drawing.6">
                  <p:embed/>
                </p:oleObj>
              </mc:Choice>
              <mc:Fallback>
                <p:oleObj name="VISIO" r:id="rId8" imgW="0" imgH="0" progId="Visio.Drawing.6">
                  <p:embed/>
                  <p:pic>
                    <p:nvPicPr>
                      <p:cNvPr id="118787" name="Content Placeholder 3">
                        <a:extLst>
                          <a:ext uri="{FF2B5EF4-FFF2-40B4-BE49-F238E27FC236}">
                            <a16:creationId xmlns:a16="http://schemas.microsoft.com/office/drawing/2014/main" id="{1B39AF14-FCC5-4D1E-AF42-C9ECB4E24E7D}"/>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2013" y="1622425"/>
                        <a:ext cx="8167687" cy="342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4150" name="Rectangle 6">
            <a:extLst>
              <a:ext uri="{FF2B5EF4-FFF2-40B4-BE49-F238E27FC236}">
                <a16:creationId xmlns:a16="http://schemas.microsoft.com/office/drawing/2014/main" id="{CFBA67B2-2A0D-FC4F-8FB0-733B8C92EAD9}"/>
              </a:ext>
            </a:extLst>
          </p:cNvPr>
          <p:cNvSpPr>
            <a:spLocks noChangeArrowheads="1"/>
          </p:cNvSpPr>
          <p:nvPr/>
        </p:nvSpPr>
        <p:spPr bwMode="auto">
          <a:xfrm>
            <a:off x="762000" y="5257800"/>
            <a:ext cx="7467600" cy="369888"/>
          </a:xfrm>
          <a:prstGeom prst="rect">
            <a:avLst/>
          </a:prstGeom>
          <a:solidFill>
            <a:schemeClr val="accent4"/>
          </a:solidFill>
          <a:ln>
            <a:solidFill>
              <a:schemeClr val="tx1"/>
            </a:solidFill>
          </a:ln>
          <a:extLst/>
        </p:spPr>
        <p:txBody>
          <a:bodyPr>
            <a:spAutoFit/>
          </a:bodyPr>
          <a:lstStyle/>
          <a:p>
            <a:pPr marL="342900" indent="-342900">
              <a:lnSpc>
                <a:spcPct val="90000"/>
              </a:lnSpc>
              <a:spcBef>
                <a:spcPct val="20000"/>
              </a:spcBef>
              <a:defRPr/>
            </a:pPr>
            <a:r>
              <a:rPr lang="en-US" sz="2000" dirty="0">
                <a:solidFill>
                  <a:srgbClr val="000000"/>
                </a:solidFill>
                <a:latin typeface="Consolas" pitchFamily="49" charset="0"/>
                <a:ea typeface="ＭＳ Ｐゴシック" charset="-128"/>
                <a:cs typeface="Arial" charset="0"/>
              </a:rPr>
              <a:t>add t, b, c  </a:t>
            </a:r>
            <a:r>
              <a:rPr lang="en-US" sz="2000" dirty="0">
                <a:solidFill>
                  <a:srgbClr val="A03232"/>
                </a:solidFill>
                <a:latin typeface="Consolas" pitchFamily="49" charset="0"/>
                <a:ea typeface="ＭＳ Ｐゴシック" charset="-128"/>
                <a:cs typeface="Arial" charset="0"/>
              </a:rPr>
              <a:t># t = b + c</a:t>
            </a:r>
          </a:p>
        </p:txBody>
      </p:sp>
      <p:graphicFrame>
        <p:nvGraphicFramePr>
          <p:cNvPr id="118789" name="Object 5">
            <a:extLst>
              <a:ext uri="{FF2B5EF4-FFF2-40B4-BE49-F238E27FC236}">
                <a16:creationId xmlns:a16="http://schemas.microsoft.com/office/drawing/2014/main" id="{0C493F49-100F-448D-9644-D0CF0E9C117B}"/>
              </a:ext>
            </a:extLst>
          </p:cNvPr>
          <p:cNvGraphicFramePr>
            <a:graphicFrameLocks/>
          </p:cNvGraphicFramePr>
          <p:nvPr>
            <p:custDataLst>
              <p:tags r:id="rId5"/>
            </p:custDataLst>
          </p:nvPr>
        </p:nvGraphicFramePr>
        <p:xfrm>
          <a:off x="838200" y="5508625"/>
          <a:ext cx="5180013" cy="1276350"/>
        </p:xfrm>
        <a:graphic>
          <a:graphicData uri="http://schemas.openxmlformats.org/presentationml/2006/ole">
            <mc:AlternateContent xmlns:mc="http://schemas.openxmlformats.org/markup-compatibility/2006">
              <mc:Choice xmlns:v="urn:schemas-microsoft-com:vml" Requires="v">
                <p:oleObj spid="_x0000_s387074" name="VISIO" r:id="rId10" imgW="0" imgH="0" progId="Visio.Drawing.6">
                  <p:embed/>
                </p:oleObj>
              </mc:Choice>
              <mc:Fallback>
                <p:oleObj name="VISIO" r:id="rId10" imgW="0" imgH="0" progId="Visio.Drawing.6">
                  <p:embed/>
                  <p:pic>
                    <p:nvPicPr>
                      <p:cNvPr id="118789" name="Object 5">
                        <a:extLst>
                          <a:ext uri="{FF2B5EF4-FFF2-40B4-BE49-F238E27FC236}">
                            <a16:creationId xmlns:a16="http://schemas.microsoft.com/office/drawing/2014/main" id="{0C493F49-100F-448D-9644-D0CF0E9C117B}"/>
                          </a:ext>
                        </a:extLst>
                      </p:cNvPr>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38200" y="5508625"/>
                        <a:ext cx="5180013"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Rectangle 2">
            <a:extLst>
              <a:ext uri="{FF2B5EF4-FFF2-40B4-BE49-F238E27FC236}">
                <a16:creationId xmlns:a16="http://schemas.microsoft.com/office/drawing/2014/main" id="{26D2BCD5-5BD1-4D76-963D-278C6591EC20}"/>
              </a:ext>
            </a:extLst>
          </p:cNvPr>
          <p:cNvSpPr>
            <a:spLocks noGrp="1" noChangeArrowheads="1"/>
          </p:cNvSpPr>
          <p:nvPr>
            <p:ph type="title"/>
            <p:custDataLst>
              <p:tags r:id="rId2"/>
            </p:custDataLst>
          </p:nvPr>
        </p:nvSpPr>
        <p:spPr>
          <a:xfrm>
            <a:off x="357188" y="434975"/>
            <a:ext cx="8405812" cy="762000"/>
          </a:xfrm>
        </p:spPr>
        <p:txBody>
          <a:bodyPr/>
          <a:lstStyle/>
          <a:p>
            <a:pPr eaLnBrk="1" hangingPunct="1"/>
            <a:r>
              <a:rPr lang="en-US" altLang="en-US"/>
              <a:t>Single-Cycle Datapath: </a:t>
            </a:r>
            <a:r>
              <a:rPr lang="en-US" altLang="en-US">
                <a:latin typeface="Consolas" panose="020B0609020204030204" pitchFamily="49" charset="0"/>
                <a:ea typeface="Consolas" panose="020B0609020204030204" pitchFamily="49" charset="0"/>
                <a:cs typeface="Consolas" panose="020B0609020204030204" pitchFamily="49" charset="0"/>
              </a:rPr>
              <a:t>beq</a:t>
            </a:r>
            <a:endParaRPr lang="en-GB" altLang="en-US">
              <a:latin typeface="Consolas" panose="020B0609020204030204" pitchFamily="49" charset="0"/>
              <a:ea typeface="Consolas" panose="020B0609020204030204" pitchFamily="49" charset="0"/>
              <a:cs typeface="Consolas" panose="020B0609020204030204" pitchFamily="49" charset="0"/>
            </a:endParaRPr>
          </a:p>
        </p:txBody>
      </p:sp>
      <p:sp>
        <p:nvSpPr>
          <p:cNvPr id="119810" name="Content Placeholder 4">
            <a:extLst>
              <a:ext uri="{FF2B5EF4-FFF2-40B4-BE49-F238E27FC236}">
                <a16:creationId xmlns:a16="http://schemas.microsoft.com/office/drawing/2014/main" id="{2D147B3E-BD79-452D-994D-CCEC8AA4E699}"/>
              </a:ext>
            </a:extLst>
          </p:cNvPr>
          <p:cNvSpPr>
            <a:spLocks noGrp="1" noChangeArrowheads="1"/>
          </p:cNvSpPr>
          <p:nvPr>
            <p:ph idx="1"/>
          </p:nvPr>
        </p:nvSpPr>
        <p:spPr>
          <a:xfrm>
            <a:off x="396875" y="5705475"/>
            <a:ext cx="7896225" cy="847725"/>
          </a:xfrm>
        </p:spPr>
        <p:txBody>
          <a:bodyPr/>
          <a:lstStyle/>
          <a:p>
            <a:pPr eaLnBrk="1" hangingPunct="1"/>
            <a:r>
              <a:rPr lang="en-US" altLang="en-US"/>
              <a:t>Determine whether values in rs and rt are equal</a:t>
            </a:r>
            <a:br>
              <a:rPr lang="en-US" altLang="en-US"/>
            </a:br>
            <a:r>
              <a:rPr lang="en-US" altLang="en-US"/>
              <a:t>Calculate BTA = (sign-extended immediate &lt;&lt; 2) + (PC+4)</a:t>
            </a:r>
          </a:p>
          <a:p>
            <a:pPr eaLnBrk="1" hangingPunct="1"/>
            <a:endParaRPr lang="de-CH" altLang="en-US"/>
          </a:p>
        </p:txBody>
      </p:sp>
      <p:graphicFrame>
        <p:nvGraphicFramePr>
          <p:cNvPr id="119811" name="Content Placeholder 2">
            <a:extLst>
              <a:ext uri="{FF2B5EF4-FFF2-40B4-BE49-F238E27FC236}">
                <a16:creationId xmlns:a16="http://schemas.microsoft.com/office/drawing/2014/main" id="{5EC6880A-49AE-455C-831D-9A456D29F53D}"/>
              </a:ext>
            </a:extLst>
          </p:cNvPr>
          <p:cNvGraphicFramePr>
            <a:graphicFrameLocks noGrp="1" noChangeAspect="1"/>
          </p:cNvGraphicFramePr>
          <p:nvPr>
            <p:ph idx="11"/>
            <p:custDataLst>
              <p:tags r:id="rId3"/>
            </p:custDataLst>
          </p:nvPr>
        </p:nvGraphicFramePr>
        <p:xfrm>
          <a:off x="685800" y="1343025"/>
          <a:ext cx="8353425" cy="3695700"/>
        </p:xfrm>
        <a:graphic>
          <a:graphicData uri="http://schemas.openxmlformats.org/presentationml/2006/ole">
            <mc:AlternateContent xmlns:mc="http://schemas.openxmlformats.org/markup-compatibility/2006">
              <mc:Choice xmlns:v="urn:schemas-microsoft-com:vml" Requires="v">
                <p:oleObj spid="_x0000_s389121" name="VISIO" r:id="rId6" imgW="0" imgH="0" progId="Visio.Drawing.6">
                  <p:embed/>
                </p:oleObj>
              </mc:Choice>
              <mc:Fallback>
                <p:oleObj name="VISIO" r:id="rId6" imgW="0" imgH="0" progId="Visio.Drawing.6">
                  <p:embed/>
                  <p:pic>
                    <p:nvPicPr>
                      <p:cNvPr id="119811" name="Content Placeholder 2">
                        <a:extLst>
                          <a:ext uri="{FF2B5EF4-FFF2-40B4-BE49-F238E27FC236}">
                            <a16:creationId xmlns:a16="http://schemas.microsoft.com/office/drawing/2014/main" id="{5EC6880A-49AE-455C-831D-9A456D29F53D}"/>
                          </a:ext>
                        </a:extLst>
                      </p:cNvPr>
                      <p:cNvPicPr>
                        <a:picLocks noGrp="1"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5800" y="1343025"/>
                        <a:ext cx="8353425" cy="369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4150" name="Rectangle 6">
            <a:extLst>
              <a:ext uri="{FF2B5EF4-FFF2-40B4-BE49-F238E27FC236}">
                <a16:creationId xmlns:a16="http://schemas.microsoft.com/office/drawing/2014/main" id="{1A490696-3A5D-E34E-B7CE-BBFD52ABA5C7}"/>
              </a:ext>
            </a:extLst>
          </p:cNvPr>
          <p:cNvSpPr>
            <a:spLocks noChangeArrowheads="1"/>
          </p:cNvSpPr>
          <p:nvPr/>
        </p:nvSpPr>
        <p:spPr bwMode="auto">
          <a:xfrm>
            <a:off x="762000" y="5257800"/>
            <a:ext cx="7467600" cy="369888"/>
          </a:xfrm>
          <a:prstGeom prst="rect">
            <a:avLst/>
          </a:prstGeom>
          <a:solidFill>
            <a:schemeClr val="accent4"/>
          </a:solidFill>
          <a:ln>
            <a:solidFill>
              <a:schemeClr val="tx1"/>
            </a:solidFill>
          </a:ln>
          <a:extLst/>
        </p:spPr>
        <p:txBody>
          <a:bodyPr>
            <a:spAutoFit/>
          </a:bodyPr>
          <a:lstStyle/>
          <a:p>
            <a:pPr marL="342900" indent="-342900">
              <a:lnSpc>
                <a:spcPct val="90000"/>
              </a:lnSpc>
              <a:spcBef>
                <a:spcPct val="20000"/>
              </a:spcBef>
              <a:defRPr/>
            </a:pPr>
            <a:r>
              <a:rPr lang="en-US" sz="2000" dirty="0" err="1">
                <a:solidFill>
                  <a:srgbClr val="000000"/>
                </a:solidFill>
                <a:latin typeface="Consolas" pitchFamily="49" charset="0"/>
                <a:ea typeface="ＭＳ Ｐゴシック" charset="-128"/>
                <a:cs typeface="Arial" charset="0"/>
              </a:rPr>
              <a:t>beq</a:t>
            </a:r>
            <a:r>
              <a:rPr lang="en-US" sz="2000" dirty="0">
                <a:solidFill>
                  <a:srgbClr val="000000"/>
                </a:solidFill>
                <a:latin typeface="Consolas" pitchFamily="49" charset="0"/>
                <a:ea typeface="ＭＳ Ｐゴシック" charset="-128"/>
                <a:cs typeface="Arial" charset="0"/>
              </a:rPr>
              <a:t>  $s0, $s1, target  </a:t>
            </a:r>
            <a:r>
              <a:rPr lang="en-US" sz="2000" dirty="0">
                <a:solidFill>
                  <a:srgbClr val="A03232"/>
                </a:solidFill>
                <a:latin typeface="Consolas" pitchFamily="49" charset="0"/>
                <a:ea typeface="ＭＳ Ｐゴシック" charset="-128"/>
                <a:cs typeface="Arial" charset="0"/>
              </a:rPr>
              <a:t># branch is taken</a:t>
            </a: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2">
            <a:extLst>
              <a:ext uri="{FF2B5EF4-FFF2-40B4-BE49-F238E27FC236}">
                <a16:creationId xmlns:a16="http://schemas.microsoft.com/office/drawing/2014/main" id="{360110CE-A46E-4BDA-BF02-4EDF1D3DB0F3}"/>
              </a:ext>
            </a:extLst>
          </p:cNvPr>
          <p:cNvSpPr>
            <a:spLocks noGrp="1" noChangeArrowheads="1"/>
          </p:cNvSpPr>
          <p:nvPr>
            <p:ph type="title"/>
            <p:custDataLst>
              <p:tags r:id="rId2"/>
            </p:custDataLst>
          </p:nvPr>
        </p:nvSpPr>
        <p:spPr>
          <a:xfrm>
            <a:off x="357188" y="434975"/>
            <a:ext cx="7591425" cy="762000"/>
          </a:xfrm>
        </p:spPr>
        <p:txBody>
          <a:bodyPr/>
          <a:lstStyle/>
          <a:p>
            <a:pPr eaLnBrk="1" hangingPunct="1"/>
            <a:r>
              <a:rPr lang="en-US" altLang="en-US"/>
              <a:t>Complete Single-Cycle Processor</a:t>
            </a:r>
          </a:p>
        </p:txBody>
      </p:sp>
      <p:graphicFrame>
        <p:nvGraphicFramePr>
          <p:cNvPr id="120834" name="Object 2">
            <a:extLst>
              <a:ext uri="{FF2B5EF4-FFF2-40B4-BE49-F238E27FC236}">
                <a16:creationId xmlns:a16="http://schemas.microsoft.com/office/drawing/2014/main" id="{0FDC950E-C990-4E58-BCE8-DE5F3C47901D}"/>
              </a:ext>
            </a:extLst>
          </p:cNvPr>
          <p:cNvGraphicFramePr>
            <a:graphicFrameLocks noGrp="1" noChangeAspect="1"/>
          </p:cNvGraphicFramePr>
          <p:nvPr>
            <p:ph idx="1"/>
            <p:custDataLst>
              <p:tags r:id="rId3"/>
            </p:custDataLst>
          </p:nvPr>
        </p:nvGraphicFramePr>
        <p:xfrm>
          <a:off x="377825" y="1295400"/>
          <a:ext cx="8308975" cy="4627563"/>
        </p:xfrm>
        <a:graphic>
          <a:graphicData uri="http://schemas.openxmlformats.org/presentationml/2006/ole">
            <mc:AlternateContent xmlns:mc="http://schemas.openxmlformats.org/markup-compatibility/2006">
              <mc:Choice xmlns:v="urn:schemas-microsoft-com:vml" Requires="v">
                <p:oleObj spid="_x0000_s391169" name="VISIO" r:id="rId8" imgW="0" imgH="0" progId="Visio.Drawing.6">
                  <p:embed/>
                </p:oleObj>
              </mc:Choice>
              <mc:Fallback>
                <p:oleObj name="VISIO" r:id="rId8" imgW="0" imgH="0" progId="Visio.Drawing.6">
                  <p:embed/>
                  <p:pic>
                    <p:nvPicPr>
                      <p:cNvPr id="120834" name="Object 2">
                        <a:extLst>
                          <a:ext uri="{FF2B5EF4-FFF2-40B4-BE49-F238E27FC236}">
                            <a16:creationId xmlns:a16="http://schemas.microsoft.com/office/drawing/2014/main" id="{0FDC950E-C990-4E58-BCE8-DE5F3C47901D}"/>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77825" y="1295400"/>
                        <a:ext cx="8308975" cy="462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0835" name="Rectangle 3">
            <a:extLst>
              <a:ext uri="{FF2B5EF4-FFF2-40B4-BE49-F238E27FC236}">
                <a16:creationId xmlns:a16="http://schemas.microsoft.com/office/drawing/2014/main" id="{7C9ACDDC-FB00-4A98-8F44-1BD35E2227AF}"/>
              </a:ext>
            </a:extLst>
          </p:cNvPr>
          <p:cNvSpPr>
            <a:spLocks noChangeArrowheads="1"/>
          </p:cNvSpPr>
          <p:nvPr>
            <p:custDataLst>
              <p:tags r:id="rId4"/>
            </p:custDataLst>
          </p:nvPr>
        </p:nvSpPr>
        <p:spPr bwMode="auto">
          <a:xfrm>
            <a:off x="685800" y="12192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20000"/>
              </a:spcBef>
              <a:buClrTx/>
              <a:buSzTx/>
              <a:buFontTx/>
              <a:buChar char="•"/>
            </a:pPr>
            <a:endParaRPr lang="de-DE" altLang="en-US" sz="3200" b="0">
              <a:solidFill>
                <a:srgbClr val="000000"/>
              </a:solidFill>
            </a:endParaRPr>
          </a:p>
        </p:txBody>
      </p:sp>
      <p:sp>
        <p:nvSpPr>
          <p:cNvPr id="120836" name="Rectangle 4">
            <a:extLst>
              <a:ext uri="{FF2B5EF4-FFF2-40B4-BE49-F238E27FC236}">
                <a16:creationId xmlns:a16="http://schemas.microsoft.com/office/drawing/2014/main" id="{83199F12-8527-45F6-B1B9-684269E8A051}"/>
              </a:ext>
            </a:extLst>
          </p:cNvPr>
          <p:cNvSpPr>
            <a:spLocks noChangeArrowheads="1"/>
          </p:cNvSpPr>
          <p:nvPr>
            <p:custDataLst>
              <p:tags r:id="rId5"/>
            </p:custDataLst>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ClrTx/>
              <a:buSzTx/>
              <a:buFontTx/>
              <a:buNone/>
            </a:pPr>
            <a:endParaRPr lang="de-DE" altLang="en-US" sz="1800" b="0">
              <a:solidFill>
                <a:srgbClr val="000000"/>
              </a:solidFill>
              <a:latin typeface="Verdana" panose="020B0604030504040204" pitchFamily="34" charset="0"/>
            </a:endParaRPr>
          </a:p>
        </p:txBody>
      </p:sp>
    </p:spTree>
  </p:cSld>
  <p:clrMapOvr>
    <a:masterClrMapping/>
  </p:clrMapOvr>
  <p:transition/>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5" name="Rectangle 2">
            <a:extLst>
              <a:ext uri="{FF2B5EF4-FFF2-40B4-BE49-F238E27FC236}">
                <a16:creationId xmlns:a16="http://schemas.microsoft.com/office/drawing/2014/main" id="{DE188F72-6D2B-44C1-BF07-F40B5EE2A90B}"/>
              </a:ext>
            </a:extLst>
          </p:cNvPr>
          <p:cNvSpPr>
            <a:spLocks noGrp="1" noChangeArrowheads="1"/>
          </p:cNvSpPr>
          <p:nvPr>
            <p:ph type="title"/>
            <p:custDataLst>
              <p:tags r:id="rId1"/>
            </p:custDataLst>
          </p:nvPr>
        </p:nvSpPr>
        <p:spPr>
          <a:xfrm>
            <a:off x="357188" y="434975"/>
            <a:ext cx="8177212" cy="762000"/>
          </a:xfrm>
        </p:spPr>
        <p:txBody>
          <a:bodyPr/>
          <a:lstStyle/>
          <a:p>
            <a:pPr eaLnBrk="1" hangingPunct="1"/>
            <a:r>
              <a:rPr lang="en-US" altLang="en-US"/>
              <a:t>Our MIPS Datapath has Several Options</a:t>
            </a:r>
            <a:endParaRPr lang="en-GB" altLang="en-US"/>
          </a:p>
        </p:txBody>
      </p:sp>
      <p:sp>
        <p:nvSpPr>
          <p:cNvPr id="95235" name="Rectangle 3">
            <a:extLst>
              <a:ext uri="{FF2B5EF4-FFF2-40B4-BE49-F238E27FC236}">
                <a16:creationId xmlns:a16="http://schemas.microsoft.com/office/drawing/2014/main" id="{43609CC8-3437-C14E-AF47-1C57CFCD433A}"/>
              </a:ext>
            </a:extLst>
          </p:cNvPr>
          <p:cNvSpPr>
            <a:spLocks noGrp="1" noChangeArrowheads="1"/>
          </p:cNvSpPr>
          <p:nvPr>
            <p:ph idx="1"/>
            <p:custDataLst>
              <p:tags r:id="rId2"/>
            </p:custDataLst>
          </p:nvPr>
        </p:nvSpPr>
        <p:spPr>
          <a:xfrm>
            <a:off x="396875" y="1362075"/>
            <a:ext cx="7896225" cy="5267325"/>
          </a:xfrm>
        </p:spPr>
        <p:txBody>
          <a:bodyPr/>
          <a:lstStyle/>
          <a:p>
            <a:pPr eaLnBrk="1" hangingPunct="1">
              <a:lnSpc>
                <a:spcPct val="90000"/>
              </a:lnSpc>
              <a:buClr>
                <a:schemeClr val="accent1">
                  <a:lumMod val="75000"/>
                  <a:lumOff val="25000"/>
                </a:schemeClr>
              </a:buClr>
              <a:defRPr/>
            </a:pPr>
            <a:r>
              <a:rPr lang="en-US" dirty="0"/>
              <a:t>ALU inputs</a:t>
            </a:r>
          </a:p>
          <a:p>
            <a:pPr lvl="1" eaLnBrk="1" hangingPunct="1">
              <a:lnSpc>
                <a:spcPct val="90000"/>
              </a:lnSpc>
              <a:buClr>
                <a:schemeClr val="accent1">
                  <a:lumMod val="75000"/>
                  <a:lumOff val="25000"/>
                </a:schemeClr>
              </a:buClr>
              <a:defRPr/>
            </a:pPr>
            <a:r>
              <a:rPr lang="en-US" dirty="0"/>
              <a:t>Either RT or Immediate </a:t>
            </a:r>
            <a:r>
              <a:rPr lang="en-US" b="1" i="1" dirty="0">
                <a:solidFill>
                  <a:schemeClr val="accent1">
                    <a:lumMod val="75000"/>
                    <a:lumOff val="25000"/>
                  </a:schemeClr>
                </a:solidFill>
              </a:rPr>
              <a:t>(MUX)</a:t>
            </a:r>
          </a:p>
          <a:p>
            <a:pPr eaLnBrk="1" hangingPunct="1">
              <a:lnSpc>
                <a:spcPct val="90000"/>
              </a:lnSpc>
              <a:buClr>
                <a:schemeClr val="accent1">
                  <a:lumMod val="75000"/>
                  <a:lumOff val="25000"/>
                </a:schemeClr>
              </a:buClr>
              <a:defRPr/>
            </a:pPr>
            <a:r>
              <a:rPr lang="en-US" dirty="0"/>
              <a:t>Write Address of Register File</a:t>
            </a:r>
          </a:p>
          <a:p>
            <a:pPr lvl="1" eaLnBrk="1" hangingPunct="1">
              <a:lnSpc>
                <a:spcPct val="90000"/>
              </a:lnSpc>
              <a:buClr>
                <a:schemeClr val="accent1">
                  <a:lumMod val="75000"/>
                  <a:lumOff val="25000"/>
                </a:schemeClr>
              </a:buClr>
              <a:defRPr/>
            </a:pPr>
            <a:r>
              <a:rPr lang="en-US" dirty="0"/>
              <a:t>Either RD or RT </a:t>
            </a:r>
            <a:r>
              <a:rPr lang="en-US" b="1" i="1" dirty="0">
                <a:solidFill>
                  <a:schemeClr val="accent1">
                    <a:lumMod val="75000"/>
                    <a:lumOff val="25000"/>
                  </a:schemeClr>
                </a:solidFill>
              </a:rPr>
              <a:t>(MUX)</a:t>
            </a:r>
          </a:p>
          <a:p>
            <a:pPr eaLnBrk="1" hangingPunct="1">
              <a:lnSpc>
                <a:spcPct val="90000"/>
              </a:lnSpc>
              <a:buClr>
                <a:schemeClr val="accent1">
                  <a:lumMod val="75000"/>
                  <a:lumOff val="25000"/>
                </a:schemeClr>
              </a:buClr>
              <a:defRPr/>
            </a:pPr>
            <a:r>
              <a:rPr lang="en-US" dirty="0"/>
              <a:t>Write Data In of Register File</a:t>
            </a:r>
          </a:p>
          <a:p>
            <a:pPr lvl="1" eaLnBrk="1" hangingPunct="1">
              <a:lnSpc>
                <a:spcPct val="90000"/>
              </a:lnSpc>
              <a:buClr>
                <a:schemeClr val="accent1">
                  <a:lumMod val="75000"/>
                  <a:lumOff val="25000"/>
                </a:schemeClr>
              </a:buClr>
              <a:defRPr/>
            </a:pPr>
            <a:r>
              <a:rPr lang="en-US" dirty="0"/>
              <a:t>Either ALU out or Data Memory Out </a:t>
            </a:r>
            <a:r>
              <a:rPr lang="en-US" b="1" i="1" dirty="0">
                <a:solidFill>
                  <a:schemeClr val="accent1">
                    <a:lumMod val="75000"/>
                    <a:lumOff val="25000"/>
                  </a:schemeClr>
                </a:solidFill>
              </a:rPr>
              <a:t>(MUX)</a:t>
            </a:r>
          </a:p>
          <a:p>
            <a:pPr eaLnBrk="1" hangingPunct="1">
              <a:lnSpc>
                <a:spcPct val="90000"/>
              </a:lnSpc>
              <a:buClr>
                <a:schemeClr val="accent1">
                  <a:lumMod val="75000"/>
                  <a:lumOff val="25000"/>
                </a:schemeClr>
              </a:buClr>
              <a:defRPr/>
            </a:pPr>
            <a:r>
              <a:rPr lang="en-US" dirty="0"/>
              <a:t>Write enable of Register File</a:t>
            </a:r>
          </a:p>
          <a:p>
            <a:pPr lvl="1" eaLnBrk="1" hangingPunct="1">
              <a:lnSpc>
                <a:spcPct val="90000"/>
              </a:lnSpc>
              <a:buClr>
                <a:schemeClr val="accent1">
                  <a:lumMod val="75000"/>
                  <a:lumOff val="25000"/>
                </a:schemeClr>
              </a:buClr>
              <a:defRPr/>
            </a:pPr>
            <a:r>
              <a:rPr lang="en-US" dirty="0"/>
              <a:t>Not always a register write  </a:t>
            </a:r>
            <a:r>
              <a:rPr lang="en-US" b="1" i="1" dirty="0">
                <a:solidFill>
                  <a:schemeClr val="accent1">
                    <a:lumMod val="75000"/>
                    <a:lumOff val="25000"/>
                  </a:schemeClr>
                </a:solidFill>
              </a:rPr>
              <a:t>(MUX)</a:t>
            </a:r>
          </a:p>
          <a:p>
            <a:pPr eaLnBrk="1" hangingPunct="1">
              <a:lnSpc>
                <a:spcPct val="90000"/>
              </a:lnSpc>
              <a:buClr>
                <a:schemeClr val="accent1">
                  <a:lumMod val="75000"/>
                  <a:lumOff val="25000"/>
                </a:schemeClr>
              </a:buClr>
              <a:defRPr/>
            </a:pPr>
            <a:r>
              <a:rPr lang="en-US" dirty="0"/>
              <a:t>Write enable of Memory</a:t>
            </a:r>
          </a:p>
          <a:p>
            <a:pPr lvl="1" eaLnBrk="1" hangingPunct="1">
              <a:lnSpc>
                <a:spcPct val="90000"/>
              </a:lnSpc>
              <a:buClr>
                <a:schemeClr val="accent1">
                  <a:lumMod val="75000"/>
                  <a:lumOff val="25000"/>
                </a:schemeClr>
              </a:buClr>
              <a:defRPr/>
            </a:pPr>
            <a:r>
              <a:rPr lang="en-US" dirty="0"/>
              <a:t>Only when writing to memory (</a:t>
            </a:r>
            <a:r>
              <a:rPr lang="en-US" dirty="0" err="1"/>
              <a:t>sw</a:t>
            </a:r>
            <a:r>
              <a:rPr lang="en-US" dirty="0"/>
              <a:t>) </a:t>
            </a:r>
            <a:r>
              <a:rPr lang="en-US" b="1" i="1" dirty="0">
                <a:solidFill>
                  <a:schemeClr val="accent1">
                    <a:lumMod val="75000"/>
                    <a:lumOff val="25000"/>
                  </a:schemeClr>
                </a:solidFill>
              </a:rPr>
              <a:t>(MUX)</a:t>
            </a:r>
          </a:p>
          <a:p>
            <a:pPr lvl="1" algn="ctr" eaLnBrk="1" hangingPunct="1">
              <a:lnSpc>
                <a:spcPct val="90000"/>
              </a:lnSpc>
              <a:buClr>
                <a:schemeClr val="accent1">
                  <a:lumMod val="75000"/>
                  <a:lumOff val="25000"/>
                </a:schemeClr>
              </a:buClr>
              <a:buFont typeface="Wingdings" charset="2"/>
              <a:buNone/>
              <a:defRPr/>
            </a:pPr>
            <a:r>
              <a:rPr lang="en-US" sz="3200" b="1" i="1" dirty="0">
                <a:solidFill>
                  <a:schemeClr val="accent1">
                    <a:lumMod val="75000"/>
                    <a:lumOff val="25000"/>
                  </a:schemeClr>
                </a:solidFill>
              </a:rPr>
              <a:t>All these options are our control signals</a:t>
            </a: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2">
            <a:extLst>
              <a:ext uri="{FF2B5EF4-FFF2-40B4-BE49-F238E27FC236}">
                <a16:creationId xmlns:a16="http://schemas.microsoft.com/office/drawing/2014/main" id="{1673BEEB-D745-4FEE-95BC-1BF1B76EB2D2}"/>
              </a:ext>
            </a:extLst>
          </p:cNvPr>
          <p:cNvSpPr>
            <a:spLocks noGrp="1" noChangeArrowheads="1"/>
          </p:cNvSpPr>
          <p:nvPr>
            <p:ph type="title"/>
            <p:custDataLst>
              <p:tags r:id="rId2"/>
            </p:custDataLst>
          </p:nvPr>
        </p:nvSpPr>
        <p:spPr>
          <a:xfrm>
            <a:off x="357188" y="444500"/>
            <a:ext cx="7591425" cy="762000"/>
          </a:xfrm>
        </p:spPr>
        <p:txBody>
          <a:bodyPr/>
          <a:lstStyle/>
          <a:p>
            <a:pPr eaLnBrk="1" hangingPunct="1"/>
            <a:r>
              <a:rPr lang="en-US" altLang="en-US"/>
              <a:t>Control Unit</a:t>
            </a:r>
          </a:p>
        </p:txBody>
      </p:sp>
      <p:sp>
        <p:nvSpPr>
          <p:cNvPr id="121858" name="Rectangle 3">
            <a:extLst>
              <a:ext uri="{FF2B5EF4-FFF2-40B4-BE49-F238E27FC236}">
                <a16:creationId xmlns:a16="http://schemas.microsoft.com/office/drawing/2014/main" id="{55A0E62E-DA7E-438F-A825-A03A8F1B351E}"/>
              </a:ext>
            </a:extLst>
          </p:cNvPr>
          <p:cNvSpPr>
            <a:spLocks noChangeArrowheads="1"/>
          </p:cNvSpPr>
          <p:nvPr>
            <p:custDataLst>
              <p:tags r:id="rId3"/>
            </p:custDataLst>
          </p:nvPr>
        </p:nvSpPr>
        <p:spPr bwMode="auto">
          <a:xfrm>
            <a:off x="685800" y="12192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20000"/>
              </a:spcBef>
              <a:buClrTx/>
              <a:buSzTx/>
              <a:buFontTx/>
              <a:buChar char="•"/>
            </a:pPr>
            <a:endParaRPr lang="de-DE" altLang="en-US" sz="3200" b="0">
              <a:solidFill>
                <a:srgbClr val="000000"/>
              </a:solidFill>
            </a:endParaRPr>
          </a:p>
        </p:txBody>
      </p:sp>
      <p:sp>
        <p:nvSpPr>
          <p:cNvPr id="121859" name="Rectangle 4">
            <a:extLst>
              <a:ext uri="{FF2B5EF4-FFF2-40B4-BE49-F238E27FC236}">
                <a16:creationId xmlns:a16="http://schemas.microsoft.com/office/drawing/2014/main" id="{BB12C781-5E96-4764-8388-ECF00FE4F9B0}"/>
              </a:ext>
            </a:extLst>
          </p:cNvPr>
          <p:cNvSpPr>
            <a:spLocks noChangeArrowheads="1"/>
          </p:cNvSpPr>
          <p:nvPr>
            <p:custDataLst>
              <p:tags r:id="rId4"/>
            </p:custDataLst>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ClrTx/>
              <a:buSzTx/>
              <a:buFontTx/>
              <a:buNone/>
            </a:pPr>
            <a:endParaRPr lang="de-DE" altLang="en-US" sz="1800" b="0">
              <a:solidFill>
                <a:srgbClr val="000000"/>
              </a:solidFill>
              <a:latin typeface="Verdana" panose="020B0604030504040204" pitchFamily="34" charset="0"/>
            </a:endParaRPr>
          </a:p>
        </p:txBody>
      </p:sp>
      <p:sp>
        <p:nvSpPr>
          <p:cNvPr id="121860" name="Rectangle 5">
            <a:extLst>
              <a:ext uri="{FF2B5EF4-FFF2-40B4-BE49-F238E27FC236}">
                <a16:creationId xmlns:a16="http://schemas.microsoft.com/office/drawing/2014/main" id="{56EDB1E6-74C8-4401-A625-49D332FF7AB9}"/>
              </a:ext>
            </a:extLst>
          </p:cNvPr>
          <p:cNvSpPr>
            <a:spLocks noChangeArrowheads="1"/>
          </p:cNvSpPr>
          <p:nvPr>
            <p:custDataLst>
              <p:tags r:id="rId5"/>
            </p:custDataLst>
          </p:nvPr>
        </p:nvSpPr>
        <p:spPr bwMode="auto">
          <a:xfrm>
            <a:off x="0" y="220027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ClrTx/>
              <a:buSzTx/>
              <a:buFontTx/>
              <a:buNone/>
            </a:pPr>
            <a:endParaRPr lang="de-DE" altLang="en-US" sz="1800" b="0">
              <a:solidFill>
                <a:srgbClr val="000000"/>
              </a:solidFill>
              <a:latin typeface="Verdana" panose="020B0604030504040204" pitchFamily="34" charset="0"/>
            </a:endParaRPr>
          </a:p>
        </p:txBody>
      </p:sp>
      <p:graphicFrame>
        <p:nvGraphicFramePr>
          <p:cNvPr id="121861" name="Object 2">
            <a:extLst>
              <a:ext uri="{FF2B5EF4-FFF2-40B4-BE49-F238E27FC236}">
                <a16:creationId xmlns:a16="http://schemas.microsoft.com/office/drawing/2014/main" id="{9E036042-86D1-48B0-B071-969FBF4F90DB}"/>
              </a:ext>
            </a:extLst>
          </p:cNvPr>
          <p:cNvGraphicFramePr>
            <a:graphicFrameLocks noChangeAspect="1"/>
          </p:cNvGraphicFramePr>
          <p:nvPr>
            <p:custDataLst>
              <p:tags r:id="rId6"/>
            </p:custDataLst>
          </p:nvPr>
        </p:nvGraphicFramePr>
        <p:xfrm>
          <a:off x="1219200" y="1676400"/>
          <a:ext cx="3581400" cy="3554413"/>
        </p:xfrm>
        <a:graphic>
          <a:graphicData uri="http://schemas.openxmlformats.org/presentationml/2006/ole">
            <mc:AlternateContent xmlns:mc="http://schemas.openxmlformats.org/markup-compatibility/2006">
              <mc:Choice xmlns:v="urn:schemas-microsoft-com:vml" Requires="v">
                <p:oleObj spid="_x0000_s395265" name="Visio" r:id="rId9" imgW="0" imgH="0" progId="Visio.Drawing.11">
                  <p:embed/>
                </p:oleObj>
              </mc:Choice>
              <mc:Fallback>
                <p:oleObj name="Visio" r:id="rId9" imgW="0" imgH="0" progId="Visio.Drawing.11">
                  <p:embed/>
                  <p:pic>
                    <p:nvPicPr>
                      <p:cNvPr id="121861" name="Object 2">
                        <a:extLst>
                          <a:ext uri="{FF2B5EF4-FFF2-40B4-BE49-F238E27FC236}">
                            <a16:creationId xmlns:a16="http://schemas.microsoft.com/office/drawing/2014/main" id="{9E036042-86D1-48B0-B071-969FBF4F90D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19200" y="1676400"/>
                        <a:ext cx="3581400" cy="355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21862" name="Picture 8">
            <a:extLst>
              <a:ext uri="{FF2B5EF4-FFF2-40B4-BE49-F238E27FC236}">
                <a16:creationId xmlns:a16="http://schemas.microsoft.com/office/drawing/2014/main" id="{38C798D3-5620-41FD-8101-E958D077335D}"/>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105400" y="2743200"/>
            <a:ext cx="3243263" cy="195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5" name="Title 1">
            <a:extLst>
              <a:ext uri="{FF2B5EF4-FFF2-40B4-BE49-F238E27FC236}">
                <a16:creationId xmlns:a16="http://schemas.microsoft.com/office/drawing/2014/main" id="{08C35B28-7179-4B78-A539-7443F6F52A5C}"/>
              </a:ext>
            </a:extLst>
          </p:cNvPr>
          <p:cNvSpPr>
            <a:spLocks noGrp="1" noChangeArrowheads="1"/>
          </p:cNvSpPr>
          <p:nvPr>
            <p:ph type="title"/>
          </p:nvPr>
        </p:nvSpPr>
        <p:spPr/>
        <p:txBody>
          <a:bodyPr/>
          <a:lstStyle/>
          <a:p>
            <a:r>
              <a:rPr lang="en-US" altLang="en-US">
                <a:ea typeface="ＭＳ Ｐゴシック" panose="020B0600070205080204" pitchFamily="34" charset="-128"/>
              </a:rPr>
              <a:t>SW</a:t>
            </a:r>
          </a:p>
        </p:txBody>
      </p:sp>
      <p:sp>
        <p:nvSpPr>
          <p:cNvPr id="164866" name="Content Placeholder 2">
            <a:extLst>
              <a:ext uri="{FF2B5EF4-FFF2-40B4-BE49-F238E27FC236}">
                <a16:creationId xmlns:a16="http://schemas.microsoft.com/office/drawing/2014/main" id="{71DE07D0-7369-4166-8325-5AB19F6B3303}"/>
              </a:ext>
            </a:extLst>
          </p:cNvPr>
          <p:cNvSpPr>
            <a:spLocks noGrp="1" noChangeArrowheads="1"/>
          </p:cNvSpPr>
          <p:nvPr>
            <p:ph idx="1"/>
          </p:nvPr>
        </p:nvSpPr>
        <p:spPr>
          <a:xfrm>
            <a:off x="228600" y="996950"/>
            <a:ext cx="8610600" cy="5194300"/>
          </a:xfrm>
        </p:spPr>
        <p:txBody>
          <a:bodyPr/>
          <a:lstStyle/>
          <a:p>
            <a:endParaRPr lang="en-US" altLang="en-US">
              <a:ea typeface="ＭＳ Ｐゴシック" panose="020B0600070205080204" pitchFamily="34" charset="-128"/>
            </a:endParaRPr>
          </a:p>
        </p:txBody>
      </p:sp>
      <p:sp>
        <p:nvSpPr>
          <p:cNvPr id="164867" name="Slide Number Placeholder 3">
            <a:extLst>
              <a:ext uri="{FF2B5EF4-FFF2-40B4-BE49-F238E27FC236}">
                <a16:creationId xmlns:a16="http://schemas.microsoft.com/office/drawing/2014/main" id="{6AE122C3-6565-4714-A326-FF290B27FB3F}"/>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933DB3E3-0F75-4E27-A246-DFD4D50DBD28}" type="slidenum">
              <a:rPr lang="en-US" altLang="en-US" sz="1600" smtClean="0">
                <a:solidFill>
                  <a:srgbClr val="000000"/>
                </a:solidFill>
                <a:latin typeface="Garamond" panose="02020404030301010803" pitchFamily="18" charset="0"/>
              </a:rPr>
              <a:pPr eaLnBrk="1" hangingPunct="1">
                <a:spcBef>
                  <a:spcPct val="0"/>
                </a:spcBef>
                <a:buClrTx/>
                <a:buSzTx/>
                <a:buFontTx/>
                <a:buNone/>
              </a:pPr>
              <a:t>15</a:t>
            </a:fld>
            <a:endParaRPr lang="en-US" altLang="en-US" sz="1600">
              <a:solidFill>
                <a:srgbClr val="000000"/>
              </a:solidFill>
              <a:latin typeface="Garamond" panose="02020404030301010803" pitchFamily="18" charset="0"/>
            </a:endParaRPr>
          </a:p>
        </p:txBody>
      </p:sp>
      <p:pic>
        <p:nvPicPr>
          <p:cNvPr id="164868" name="Picture 2" descr="F0529">
            <a:extLst>
              <a:ext uri="{FF2B5EF4-FFF2-40B4-BE49-F238E27FC236}">
                <a16:creationId xmlns:a16="http://schemas.microsoft.com/office/drawing/2014/main" id="{70E758FD-D5FA-4269-8086-E90E1D002F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1638" y="1600200"/>
            <a:ext cx="8437562" cy="501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4869" name="Text Box 4">
            <a:extLst>
              <a:ext uri="{FF2B5EF4-FFF2-40B4-BE49-F238E27FC236}">
                <a16:creationId xmlns:a16="http://schemas.microsoft.com/office/drawing/2014/main" id="{48738C8B-63EA-4488-9588-AD73CDA7778D}"/>
              </a:ext>
            </a:extLst>
          </p:cNvPr>
          <p:cNvSpPr txBox="1">
            <a:spLocks noChangeArrowheads="1"/>
          </p:cNvSpPr>
          <p:nvPr/>
        </p:nvSpPr>
        <p:spPr bwMode="auto">
          <a:xfrm>
            <a:off x="7569200" y="2747963"/>
            <a:ext cx="12128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200">
                <a:solidFill>
                  <a:srgbClr val="FF9900"/>
                </a:solidFill>
                <a:latin typeface="Calibri" panose="020F0502020204030204" pitchFamily="34" charset="0"/>
              </a:rPr>
              <a:t>PCSrc</a:t>
            </a:r>
            <a:r>
              <a:rPr lang="en-US" altLang="en-US" sz="1200" baseline="-25000">
                <a:solidFill>
                  <a:srgbClr val="FF9900"/>
                </a:solidFill>
                <a:latin typeface="Calibri" panose="020F0502020204030204" pitchFamily="34" charset="0"/>
              </a:rPr>
              <a:t>2</a:t>
            </a:r>
            <a:r>
              <a:rPr lang="en-US" altLang="en-US" sz="1200">
                <a:solidFill>
                  <a:srgbClr val="FF9900"/>
                </a:solidFill>
                <a:latin typeface="Calibri" panose="020F0502020204030204" pitchFamily="34" charset="0"/>
              </a:rPr>
              <a:t>=Br Taken</a:t>
            </a:r>
            <a:endParaRPr lang="en-US" altLang="en-US" sz="1200" baseline="-25000">
              <a:solidFill>
                <a:srgbClr val="FF9900"/>
              </a:solidFill>
              <a:latin typeface="Calibri" panose="020F0502020204030204" pitchFamily="34" charset="0"/>
            </a:endParaRPr>
          </a:p>
        </p:txBody>
      </p:sp>
      <p:sp>
        <p:nvSpPr>
          <p:cNvPr id="164870" name="Text Box 5">
            <a:extLst>
              <a:ext uri="{FF2B5EF4-FFF2-40B4-BE49-F238E27FC236}">
                <a16:creationId xmlns:a16="http://schemas.microsoft.com/office/drawing/2014/main" id="{098B5A0D-4FFE-4642-B7DE-F107C1F3A669}"/>
              </a:ext>
            </a:extLst>
          </p:cNvPr>
          <p:cNvSpPr txBox="1">
            <a:spLocks noChangeArrowheads="1"/>
          </p:cNvSpPr>
          <p:nvPr/>
        </p:nvSpPr>
        <p:spPr bwMode="auto">
          <a:xfrm>
            <a:off x="7302500" y="1573213"/>
            <a:ext cx="9985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r" eaLnBrk="1" hangingPunct="1">
              <a:spcBef>
                <a:spcPct val="0"/>
              </a:spcBef>
              <a:buClrTx/>
              <a:buSzTx/>
              <a:buFontTx/>
              <a:buNone/>
            </a:pPr>
            <a:r>
              <a:rPr lang="en-US" altLang="en-US" sz="1200">
                <a:solidFill>
                  <a:srgbClr val="FF9900"/>
                </a:solidFill>
                <a:latin typeface="Calibri" panose="020F0502020204030204" pitchFamily="34" charset="0"/>
              </a:rPr>
              <a:t>PCSrc</a:t>
            </a:r>
            <a:r>
              <a:rPr lang="en-US" altLang="en-US" sz="1200" baseline="-25000">
                <a:solidFill>
                  <a:srgbClr val="FF9900"/>
                </a:solidFill>
                <a:latin typeface="Calibri" panose="020F0502020204030204" pitchFamily="34" charset="0"/>
              </a:rPr>
              <a:t>1</a:t>
            </a:r>
            <a:r>
              <a:rPr lang="en-US" altLang="en-US" sz="1200">
                <a:solidFill>
                  <a:srgbClr val="FF9900"/>
                </a:solidFill>
                <a:latin typeface="Calibri" panose="020F0502020204030204" pitchFamily="34" charset="0"/>
              </a:rPr>
              <a:t>=Jump</a:t>
            </a:r>
            <a:endParaRPr lang="en-US" altLang="en-US" sz="1200" baseline="-25000">
              <a:solidFill>
                <a:srgbClr val="FF9900"/>
              </a:solidFill>
              <a:latin typeface="Calibri" panose="020F0502020204030204" pitchFamily="34" charset="0"/>
            </a:endParaRPr>
          </a:p>
        </p:txBody>
      </p:sp>
      <p:sp>
        <p:nvSpPr>
          <p:cNvPr id="164871" name="Text Box 6">
            <a:extLst>
              <a:ext uri="{FF2B5EF4-FFF2-40B4-BE49-F238E27FC236}">
                <a16:creationId xmlns:a16="http://schemas.microsoft.com/office/drawing/2014/main" id="{5B8218A7-45C9-462D-876A-9F33331FEC81}"/>
              </a:ext>
            </a:extLst>
          </p:cNvPr>
          <p:cNvSpPr txBox="1">
            <a:spLocks noChangeArrowheads="1"/>
          </p:cNvSpPr>
          <p:nvPr/>
        </p:nvSpPr>
        <p:spPr bwMode="auto">
          <a:xfrm>
            <a:off x="6240463" y="5719763"/>
            <a:ext cx="10858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200">
                <a:solidFill>
                  <a:srgbClr val="FF9900"/>
                </a:solidFill>
                <a:latin typeface="Calibri" panose="020F0502020204030204" pitchFamily="34" charset="0"/>
              </a:rPr>
              <a:t>ALU operation</a:t>
            </a:r>
          </a:p>
        </p:txBody>
      </p:sp>
      <p:sp>
        <p:nvSpPr>
          <p:cNvPr id="24" name="Line 7">
            <a:extLst>
              <a:ext uri="{FF2B5EF4-FFF2-40B4-BE49-F238E27FC236}">
                <a16:creationId xmlns:a16="http://schemas.microsoft.com/office/drawing/2014/main" id="{330329D5-9C73-8747-9A32-560BCE3FA188}"/>
              </a:ext>
            </a:extLst>
          </p:cNvPr>
          <p:cNvSpPr>
            <a:spLocks noChangeShapeType="1"/>
          </p:cNvSpPr>
          <p:nvPr/>
        </p:nvSpPr>
        <p:spPr bwMode="auto">
          <a:xfrm flipV="1">
            <a:off x="5638800" y="5029200"/>
            <a:ext cx="304800" cy="304800"/>
          </a:xfrm>
          <a:prstGeom prst="line">
            <a:avLst/>
          </a:prstGeom>
          <a:noFill/>
          <a:ln w="76200">
            <a:solidFill>
              <a:srgbClr val="FC0128"/>
            </a:solidFill>
            <a:round/>
            <a:headEnd/>
            <a:tailEnd/>
          </a:ln>
          <a:extLst>
            <a:ext uri="{909E8E84-426E-40dd-AFC4-6F175D3DCCD1}"/>
          </a:extLst>
        </p:spPr>
        <p:txBody>
          <a:bodyPr wrap="none" anchor="ctr"/>
          <a:lstStyle/>
          <a:p>
            <a:pPr eaLnBrk="1" fontAlgn="auto" hangingPunct="1">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sp>
        <p:nvSpPr>
          <p:cNvPr id="25" name="Line 8">
            <a:extLst>
              <a:ext uri="{FF2B5EF4-FFF2-40B4-BE49-F238E27FC236}">
                <a16:creationId xmlns:a16="http://schemas.microsoft.com/office/drawing/2014/main" id="{B87C5B79-084E-2E46-BAC3-8BAEB58EBD07}"/>
              </a:ext>
            </a:extLst>
          </p:cNvPr>
          <p:cNvSpPr>
            <a:spLocks noChangeShapeType="1"/>
          </p:cNvSpPr>
          <p:nvPr/>
        </p:nvSpPr>
        <p:spPr bwMode="auto">
          <a:xfrm>
            <a:off x="7391400" y="2057400"/>
            <a:ext cx="304800" cy="609600"/>
          </a:xfrm>
          <a:prstGeom prst="line">
            <a:avLst/>
          </a:prstGeom>
          <a:noFill/>
          <a:ln w="76200">
            <a:solidFill>
              <a:srgbClr val="FC0128"/>
            </a:solidFill>
            <a:round/>
            <a:headEnd/>
            <a:tailEnd/>
          </a:ln>
          <a:extLst>
            <a:ext uri="{909E8E84-426E-40dd-AFC4-6F175D3DCCD1}"/>
          </a:extLst>
        </p:spPr>
        <p:txBody>
          <a:bodyPr wrap="none" anchor="ctr"/>
          <a:lstStyle/>
          <a:p>
            <a:pPr eaLnBrk="1" fontAlgn="auto" hangingPunct="1">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sp>
        <p:nvSpPr>
          <p:cNvPr id="26" name="Line 9">
            <a:extLst>
              <a:ext uri="{FF2B5EF4-FFF2-40B4-BE49-F238E27FC236}">
                <a16:creationId xmlns:a16="http://schemas.microsoft.com/office/drawing/2014/main" id="{F3D5CC2D-EF98-EA46-9F85-53BEE16C1A9F}"/>
              </a:ext>
            </a:extLst>
          </p:cNvPr>
          <p:cNvSpPr>
            <a:spLocks noChangeShapeType="1"/>
          </p:cNvSpPr>
          <p:nvPr/>
        </p:nvSpPr>
        <p:spPr bwMode="auto">
          <a:xfrm flipV="1">
            <a:off x="8077200" y="2286000"/>
            <a:ext cx="228600" cy="381000"/>
          </a:xfrm>
          <a:prstGeom prst="line">
            <a:avLst/>
          </a:prstGeom>
          <a:noFill/>
          <a:ln w="76200">
            <a:solidFill>
              <a:srgbClr val="FC0128"/>
            </a:solidFill>
            <a:round/>
            <a:headEnd/>
            <a:tailEnd/>
          </a:ln>
          <a:extLst>
            <a:ext uri="{909E8E84-426E-40dd-AFC4-6F175D3DCCD1}"/>
          </a:extLst>
        </p:spPr>
        <p:txBody>
          <a:bodyPr wrap="none" anchor="ctr"/>
          <a:lstStyle/>
          <a:p>
            <a:pPr eaLnBrk="1" fontAlgn="auto" hangingPunct="1">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sp>
        <p:nvSpPr>
          <p:cNvPr id="164875" name="Text Box 10">
            <a:extLst>
              <a:ext uri="{FF2B5EF4-FFF2-40B4-BE49-F238E27FC236}">
                <a16:creationId xmlns:a16="http://schemas.microsoft.com/office/drawing/2014/main" id="{0D80215D-5A43-4972-9657-7EF0970201DF}"/>
              </a:ext>
            </a:extLst>
          </p:cNvPr>
          <p:cNvSpPr txBox="1">
            <a:spLocks noChangeArrowheads="1"/>
          </p:cNvSpPr>
          <p:nvPr/>
        </p:nvSpPr>
        <p:spPr bwMode="auto">
          <a:xfrm>
            <a:off x="4452938" y="3892550"/>
            <a:ext cx="3413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a:solidFill>
                  <a:srgbClr val="FF0000"/>
                </a:solidFill>
                <a:latin typeface="Calibri" panose="020F0502020204030204" pitchFamily="34" charset="0"/>
              </a:rPr>
              <a:t>0</a:t>
            </a:r>
          </a:p>
        </p:txBody>
      </p:sp>
      <p:sp>
        <p:nvSpPr>
          <p:cNvPr id="164876" name="Text Box 11">
            <a:extLst>
              <a:ext uri="{FF2B5EF4-FFF2-40B4-BE49-F238E27FC236}">
                <a16:creationId xmlns:a16="http://schemas.microsoft.com/office/drawing/2014/main" id="{49C20EEA-5F18-4C44-AFA9-AE355102C31C}"/>
              </a:ext>
            </a:extLst>
          </p:cNvPr>
          <p:cNvSpPr txBox="1">
            <a:spLocks noChangeArrowheads="1"/>
          </p:cNvSpPr>
          <p:nvPr/>
        </p:nvSpPr>
        <p:spPr bwMode="auto">
          <a:xfrm>
            <a:off x="7500938" y="4121150"/>
            <a:ext cx="3413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a:solidFill>
                  <a:srgbClr val="FF0000"/>
                </a:solidFill>
                <a:latin typeface="Calibri" panose="020F0502020204030204" pitchFamily="34" charset="0"/>
              </a:rPr>
              <a:t>1</a:t>
            </a:r>
          </a:p>
        </p:txBody>
      </p:sp>
      <p:sp>
        <p:nvSpPr>
          <p:cNvPr id="164877" name="Text Box 12">
            <a:extLst>
              <a:ext uri="{FF2B5EF4-FFF2-40B4-BE49-F238E27FC236}">
                <a16:creationId xmlns:a16="http://schemas.microsoft.com/office/drawing/2014/main" id="{9ED965B7-6AE9-45F7-B5EC-B012990CDD0A}"/>
              </a:ext>
            </a:extLst>
          </p:cNvPr>
          <p:cNvSpPr txBox="1">
            <a:spLocks noChangeArrowheads="1"/>
          </p:cNvSpPr>
          <p:nvPr/>
        </p:nvSpPr>
        <p:spPr bwMode="auto">
          <a:xfrm>
            <a:off x="7473950" y="5645150"/>
            <a:ext cx="3413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a:solidFill>
                  <a:srgbClr val="FF0000"/>
                </a:solidFill>
                <a:latin typeface="Calibri" panose="020F0502020204030204" pitchFamily="34" charset="0"/>
              </a:rPr>
              <a:t>0</a:t>
            </a:r>
          </a:p>
        </p:txBody>
      </p:sp>
      <p:sp>
        <p:nvSpPr>
          <p:cNvPr id="164878" name="Text Box 13">
            <a:extLst>
              <a:ext uri="{FF2B5EF4-FFF2-40B4-BE49-F238E27FC236}">
                <a16:creationId xmlns:a16="http://schemas.microsoft.com/office/drawing/2014/main" id="{36569574-D5F2-4871-A3AD-3A37EC61ABF1}"/>
              </a:ext>
            </a:extLst>
          </p:cNvPr>
          <p:cNvSpPr txBox="1">
            <a:spLocks noChangeArrowheads="1"/>
          </p:cNvSpPr>
          <p:nvPr/>
        </p:nvSpPr>
        <p:spPr bwMode="auto">
          <a:xfrm>
            <a:off x="8274050" y="4908550"/>
            <a:ext cx="4238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3600">
                <a:solidFill>
                  <a:srgbClr val="FF0000"/>
                </a:solidFill>
                <a:latin typeface="Calibri" panose="020F0502020204030204" pitchFamily="34" charset="0"/>
              </a:rPr>
              <a:t>X</a:t>
            </a:r>
          </a:p>
        </p:txBody>
      </p:sp>
      <p:sp>
        <p:nvSpPr>
          <p:cNvPr id="164879" name="Text Box 14">
            <a:extLst>
              <a:ext uri="{FF2B5EF4-FFF2-40B4-BE49-F238E27FC236}">
                <a16:creationId xmlns:a16="http://schemas.microsoft.com/office/drawing/2014/main" id="{0E44821A-F23B-43F4-88D5-5FA75B0DAF40}"/>
              </a:ext>
            </a:extLst>
          </p:cNvPr>
          <p:cNvSpPr txBox="1">
            <a:spLocks noChangeArrowheads="1"/>
          </p:cNvSpPr>
          <p:nvPr/>
        </p:nvSpPr>
        <p:spPr bwMode="auto">
          <a:xfrm>
            <a:off x="3394075" y="4745038"/>
            <a:ext cx="4238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3600">
                <a:solidFill>
                  <a:srgbClr val="FF0000"/>
                </a:solidFill>
                <a:latin typeface="Calibri" panose="020F0502020204030204" pitchFamily="34" charset="0"/>
              </a:rPr>
              <a:t>X</a:t>
            </a:r>
          </a:p>
        </p:txBody>
      </p:sp>
      <p:sp>
        <p:nvSpPr>
          <p:cNvPr id="32" name="Text Box 15">
            <a:extLst>
              <a:ext uri="{FF2B5EF4-FFF2-40B4-BE49-F238E27FC236}">
                <a16:creationId xmlns:a16="http://schemas.microsoft.com/office/drawing/2014/main" id="{70A93EE5-0F2A-214E-8D54-41F6A65C25AA}"/>
              </a:ext>
            </a:extLst>
          </p:cNvPr>
          <p:cNvSpPr txBox="1">
            <a:spLocks noChangeArrowheads="1"/>
          </p:cNvSpPr>
          <p:nvPr/>
        </p:nvSpPr>
        <p:spPr bwMode="auto">
          <a:xfrm>
            <a:off x="6410325" y="4592638"/>
            <a:ext cx="258763" cy="123825"/>
          </a:xfrm>
          <a:prstGeom prst="rect">
            <a:avLst/>
          </a:prstGeom>
          <a:solidFill>
            <a:srgbClr val="FFFFFF"/>
          </a:solidFill>
          <a:ln>
            <a:noFill/>
          </a:ln>
          <a:extLst>
            <a:ext uri="{91240B29-F687-4f45-9708-019B960494DF}"/>
          </a:extLst>
        </p:spPr>
        <p:txBody>
          <a:bodyPr wrap="none" lIns="0" tIns="0" rIns="0" bIns="0">
            <a:spAutoFit/>
          </a:bodyPr>
          <a:lstStyle>
            <a:lvl1pPr>
              <a:defRPr sz="2400" i="1">
                <a:solidFill>
                  <a:schemeClr val="accent1"/>
                </a:solidFill>
                <a:latin typeface="Comic Sans MS" charset="0"/>
                <a:ea typeface="ＭＳ Ｐゴシック" charset="0"/>
                <a:cs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sz="800" i="0" kern="0">
                <a:solidFill>
                  <a:srgbClr val="000000"/>
                </a:solidFill>
                <a:latin typeface="Calibri" charset="0"/>
                <a:cs typeface="Calibri" charset="0"/>
              </a:rPr>
              <a:t>bcond</a:t>
            </a:r>
          </a:p>
        </p:txBody>
      </p:sp>
      <p:sp>
        <p:nvSpPr>
          <p:cNvPr id="33" name="Rectangle 16">
            <a:extLst>
              <a:ext uri="{FF2B5EF4-FFF2-40B4-BE49-F238E27FC236}">
                <a16:creationId xmlns:a16="http://schemas.microsoft.com/office/drawing/2014/main" id="{02392AC3-9DC2-9E41-AD95-A65D34EBA058}"/>
              </a:ext>
            </a:extLst>
          </p:cNvPr>
          <p:cNvSpPr>
            <a:spLocks noChangeArrowheads="1"/>
          </p:cNvSpPr>
          <p:nvPr/>
        </p:nvSpPr>
        <p:spPr bwMode="auto">
          <a:xfrm>
            <a:off x="0" y="6521450"/>
            <a:ext cx="2819400" cy="346075"/>
          </a:xfrm>
          <a:prstGeom prst="rect">
            <a:avLst/>
          </a:prstGeom>
          <a:noFill/>
          <a:ln>
            <a:noFill/>
          </a:ln>
          <a:extLst>
            <a:ext uri="{909E8E84-426E-40dd-AFC4-6F175D3DCCD1}"/>
            <a:ext uri="{91240B29-F687-4f45-9708-019B960494DF}"/>
          </a:extLst>
        </p:spPr>
        <p:txBody>
          <a:bodyPr>
            <a:spAutoFit/>
          </a:bodyPr>
          <a:lstStyle/>
          <a:p>
            <a:pPr eaLnBrk="1" fontAlgn="auto" hangingPunct="1">
              <a:spcBef>
                <a:spcPct val="20000"/>
              </a:spcBef>
              <a:spcAft>
                <a:spcPts val="0"/>
              </a:spcAft>
              <a:buClr>
                <a:srgbClr val="063DE8"/>
              </a:buClr>
              <a:buSzPct val="70000"/>
              <a:buFont typeface="Wingdings" charset="0"/>
              <a:buNone/>
              <a:defRPr/>
            </a:pPr>
            <a:r>
              <a:rPr lang="en-US" sz="800" kern="0">
                <a:solidFill>
                  <a:srgbClr val="000000"/>
                </a:solidFill>
                <a:latin typeface="Calibri" charset="0"/>
                <a:ea typeface="ＭＳ Ｐゴシック" charset="0"/>
                <a:cs typeface="Calibri" charset="0"/>
              </a:rPr>
              <a:t>**Based on original figure from [P&amp;H CO&amp;D, COPYRIGHT 2004 Elsevier. ALL RIGHTS RESERVED.]</a:t>
            </a:r>
          </a:p>
        </p:txBody>
      </p:sp>
      <p:sp>
        <p:nvSpPr>
          <p:cNvPr id="164882" name="Text Box 17">
            <a:extLst>
              <a:ext uri="{FF2B5EF4-FFF2-40B4-BE49-F238E27FC236}">
                <a16:creationId xmlns:a16="http://schemas.microsoft.com/office/drawing/2014/main" id="{9F391297-0FD6-4183-9654-058BB14C9952}"/>
              </a:ext>
            </a:extLst>
          </p:cNvPr>
          <p:cNvSpPr txBox="1">
            <a:spLocks noChangeArrowheads="1"/>
          </p:cNvSpPr>
          <p:nvPr/>
        </p:nvSpPr>
        <p:spPr bwMode="auto">
          <a:xfrm>
            <a:off x="5643563" y="5721350"/>
            <a:ext cx="685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a:solidFill>
                  <a:srgbClr val="FF0000"/>
                </a:solidFill>
                <a:latin typeface="Calibri" panose="020F0502020204030204" pitchFamily="34" charset="0"/>
              </a:rPr>
              <a:t>Add</a:t>
            </a:r>
          </a:p>
        </p:txBody>
      </p:sp>
    </p:spTree>
  </p:cSld>
  <p:clrMapOvr>
    <a:masterClrMapping/>
  </p:clrMapOvr>
  <p:transition/>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Rectangle 2">
            <a:extLst>
              <a:ext uri="{FF2B5EF4-FFF2-40B4-BE49-F238E27FC236}">
                <a16:creationId xmlns:a16="http://schemas.microsoft.com/office/drawing/2014/main" id="{90BFF55F-BE15-401E-AB2C-90949EEC548C}"/>
              </a:ext>
            </a:extLst>
          </p:cNvPr>
          <p:cNvSpPr>
            <a:spLocks noChangeArrowheads="1"/>
          </p:cNvSpPr>
          <p:nvPr>
            <p:custDataLst>
              <p:tags r:id="rId2"/>
            </p:custDataLst>
          </p:nvPr>
        </p:nvSpPr>
        <p:spPr bwMode="auto">
          <a:xfrm>
            <a:off x="533400" y="10668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69900" indent="-469900">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eaLnBrk="1" hangingPunct="1">
              <a:spcBef>
                <a:spcPct val="20000"/>
              </a:spcBef>
              <a:buClr>
                <a:srgbClr val="000066"/>
              </a:buClr>
              <a:buSzTx/>
              <a:buFont typeface="Wingdings" panose="05000000000000000000" pitchFamily="2" charset="2"/>
              <a:buNone/>
            </a:pPr>
            <a:endParaRPr lang="en-US" altLang="en-US" sz="3200" b="0">
              <a:solidFill>
                <a:srgbClr val="000000"/>
              </a:solidFill>
              <a:latin typeface="Times New Roman" panose="02020603050405020304" pitchFamily="18" charset="0"/>
            </a:endParaRPr>
          </a:p>
          <a:p>
            <a:pPr eaLnBrk="1" hangingPunct="1">
              <a:spcBef>
                <a:spcPct val="20000"/>
              </a:spcBef>
              <a:buClr>
                <a:srgbClr val="000066"/>
              </a:buClr>
              <a:buSzTx/>
              <a:buFont typeface="Wingdings" panose="05000000000000000000" pitchFamily="2" charset="2"/>
              <a:buNone/>
            </a:pPr>
            <a:endParaRPr lang="en-US" altLang="en-US" sz="3200" b="0">
              <a:solidFill>
                <a:srgbClr val="000000"/>
              </a:solidFill>
              <a:latin typeface="Times New Roman" panose="02020603050405020304" pitchFamily="18" charset="0"/>
            </a:endParaRPr>
          </a:p>
          <a:p>
            <a:pPr eaLnBrk="1" hangingPunct="1">
              <a:spcBef>
                <a:spcPct val="20000"/>
              </a:spcBef>
              <a:buClr>
                <a:srgbClr val="000066"/>
              </a:buClr>
              <a:buSzTx/>
              <a:buFont typeface="Wingdings" panose="05000000000000000000" pitchFamily="2" charset="2"/>
              <a:buNone/>
            </a:pPr>
            <a:endParaRPr lang="en-US" altLang="en-US" sz="3200" b="0">
              <a:solidFill>
                <a:srgbClr val="000000"/>
              </a:solidFill>
              <a:latin typeface="Times New Roman" panose="02020603050405020304" pitchFamily="18" charset="0"/>
            </a:endParaRPr>
          </a:p>
        </p:txBody>
      </p:sp>
      <p:sp>
        <p:nvSpPr>
          <p:cNvPr id="122882" name="Rectangle 3">
            <a:extLst>
              <a:ext uri="{FF2B5EF4-FFF2-40B4-BE49-F238E27FC236}">
                <a16:creationId xmlns:a16="http://schemas.microsoft.com/office/drawing/2014/main" id="{96523306-DBA1-4AF0-B01B-7D5310545E5B}"/>
              </a:ext>
            </a:extLst>
          </p:cNvPr>
          <p:cNvSpPr>
            <a:spLocks noGrp="1" noChangeArrowheads="1"/>
          </p:cNvSpPr>
          <p:nvPr>
            <p:ph type="title"/>
            <p:custDataLst>
              <p:tags r:id="rId3"/>
            </p:custDataLst>
          </p:nvPr>
        </p:nvSpPr>
        <p:spPr>
          <a:xfrm>
            <a:off x="357188" y="434975"/>
            <a:ext cx="8083550" cy="762000"/>
          </a:xfrm>
        </p:spPr>
        <p:txBody>
          <a:bodyPr/>
          <a:lstStyle/>
          <a:p>
            <a:pPr eaLnBrk="1" hangingPunct="1"/>
            <a:r>
              <a:rPr lang="en-US" altLang="en-US"/>
              <a:t>ALU Does the Real Work in a Processor</a:t>
            </a:r>
          </a:p>
        </p:txBody>
      </p:sp>
      <p:graphicFrame>
        <p:nvGraphicFramePr>
          <p:cNvPr id="122883" name="Object 2">
            <a:extLst>
              <a:ext uri="{FF2B5EF4-FFF2-40B4-BE49-F238E27FC236}">
                <a16:creationId xmlns:a16="http://schemas.microsoft.com/office/drawing/2014/main" id="{F60BE955-1EEC-4A62-851F-8D32BBCDEAB9}"/>
              </a:ext>
            </a:extLst>
          </p:cNvPr>
          <p:cNvGraphicFramePr>
            <a:graphicFrameLocks noGrp="1" noChangeAspect="1"/>
          </p:cNvGraphicFramePr>
          <p:nvPr>
            <p:ph idx="1"/>
            <p:custDataLst>
              <p:tags r:id="rId4"/>
            </p:custDataLst>
          </p:nvPr>
        </p:nvGraphicFramePr>
        <p:xfrm>
          <a:off x="1055688" y="2170113"/>
          <a:ext cx="2463800" cy="2708275"/>
        </p:xfrm>
        <a:graphic>
          <a:graphicData uri="http://schemas.openxmlformats.org/presentationml/2006/ole">
            <mc:AlternateContent xmlns:mc="http://schemas.openxmlformats.org/markup-compatibility/2006">
              <mc:Choice xmlns:v="urn:schemas-microsoft-com:vml" Requires="v">
                <p:oleObj spid="_x0000_s397313" name="VISIO" r:id="rId8" imgW="0" imgH="0" progId="Visio.Drawing.6">
                  <p:embed/>
                </p:oleObj>
              </mc:Choice>
              <mc:Fallback>
                <p:oleObj name="VISIO" r:id="rId8" imgW="0" imgH="0" progId="Visio.Drawing.6">
                  <p:embed/>
                  <p:pic>
                    <p:nvPicPr>
                      <p:cNvPr id="122883" name="Object 2">
                        <a:extLst>
                          <a:ext uri="{FF2B5EF4-FFF2-40B4-BE49-F238E27FC236}">
                            <a16:creationId xmlns:a16="http://schemas.microsoft.com/office/drawing/2014/main" id="{F60BE955-1EEC-4A62-851F-8D32BBCDEAB9}"/>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55688" y="2170113"/>
                        <a:ext cx="2463800" cy="270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Group 38">
            <a:extLst>
              <a:ext uri="{FF2B5EF4-FFF2-40B4-BE49-F238E27FC236}">
                <a16:creationId xmlns:a16="http://schemas.microsoft.com/office/drawing/2014/main" id="{B10FA308-22EE-F745-BA34-A0B6A2C2D04C}"/>
              </a:ext>
            </a:extLst>
          </p:cNvPr>
          <p:cNvGraphicFramePr>
            <a:graphicFrameLocks noGrp="1"/>
          </p:cNvGraphicFramePr>
          <p:nvPr>
            <p:ph idx="10"/>
            <p:custDataLst>
              <p:tags r:id="rId5"/>
            </p:custDataLst>
          </p:nvPr>
        </p:nvGraphicFramePr>
        <p:xfrm>
          <a:off x="4572000" y="1362075"/>
          <a:ext cx="3870325" cy="4795838"/>
        </p:xfrm>
        <a:graphic>
          <a:graphicData uri="http://schemas.openxmlformats.org/drawingml/2006/table">
            <a:tbl>
              <a:tblPr/>
              <a:tblGrid>
                <a:gridCol w="1503363">
                  <a:extLst>
                    <a:ext uri="{9D8B030D-6E8A-4147-A177-3AD203B41FA5}">
                      <a16:colId xmlns:a16="http://schemas.microsoft.com/office/drawing/2014/main" val="20000"/>
                    </a:ext>
                  </a:extLst>
                </a:gridCol>
                <a:gridCol w="2366962">
                  <a:extLst>
                    <a:ext uri="{9D8B030D-6E8A-4147-A177-3AD203B41FA5}">
                      <a16:colId xmlns:a16="http://schemas.microsoft.com/office/drawing/2014/main" val="20001"/>
                    </a:ext>
                  </a:extLst>
                </a:gridCol>
              </a:tblGrid>
              <a:tr h="533400">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
                          <a:srgbClr val="000066"/>
                        </a:buClr>
                        <a:buSzTx/>
                        <a:buFont typeface="Wingdings" charset="2"/>
                        <a:buNone/>
                        <a:tabLst/>
                      </a:pPr>
                      <a:r>
                        <a:rPr kumimoji="0" lang="en-US" altLang="en-US" sz="2200" b="1" i="0" u="none" strike="noStrike" cap="none" normalizeH="0" baseline="0">
                          <a:ln>
                            <a:noFill/>
                          </a:ln>
                          <a:solidFill>
                            <a:srgbClr val="FFFFFF"/>
                          </a:solidFill>
                          <a:effectLst/>
                          <a:latin typeface="Calibri" charset="0"/>
                          <a:ea typeface="ＭＳ Ｐゴシック" charset="-128"/>
                        </a:rPr>
                        <a:t>F</a:t>
                      </a:r>
                      <a:r>
                        <a:rPr kumimoji="0" lang="en-US" altLang="en-US" sz="2200" b="1" i="0" u="none" strike="noStrike" cap="none" normalizeH="0" baseline="-25000">
                          <a:ln>
                            <a:noFill/>
                          </a:ln>
                          <a:solidFill>
                            <a:srgbClr val="FFFFFF"/>
                          </a:solidFill>
                          <a:effectLst/>
                          <a:latin typeface="Calibri" charset="0"/>
                          <a:ea typeface="ＭＳ Ｐゴシック" charset="-128"/>
                        </a:rPr>
                        <a:t>2:0</a:t>
                      </a:r>
                      <a:endParaRPr kumimoji="0" lang="en-US" altLang="en-US" sz="2200" b="1" i="0" u="none" strike="noStrike" cap="none" normalizeH="0" baseline="-25000">
                        <a:ln>
                          <a:noFill/>
                        </a:ln>
                        <a:solidFill>
                          <a:schemeClr val="tx2"/>
                        </a:solidFill>
                        <a:effectLst/>
                        <a:latin typeface="Times New Roman" charset="0"/>
                        <a:ea typeface="ＭＳ Ｐゴシック" charset="-128"/>
                      </a:endParaRPr>
                    </a:p>
                  </a:txBody>
                  <a:tcPr marL="92875" marR="92875" marT="42358" marB="42358" horzOverflow="overflow">
                    <a:lnL>
                      <a:noFill/>
                    </a:lnL>
                    <a:lnR>
                      <a:noFill/>
                    </a:lnR>
                    <a:lnT>
                      <a:noFill/>
                    </a:lnT>
                    <a:lnB>
                      <a:noFill/>
                    </a:lnB>
                    <a:lnTlToBr>
                      <a:noFill/>
                    </a:lnTlToBr>
                    <a:lnBlToTr>
                      <a:noFill/>
                    </a:lnBlToTr>
                    <a:solidFill>
                      <a:schemeClr val="accent2"/>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
                          <a:srgbClr val="000066"/>
                        </a:buClr>
                        <a:buSzTx/>
                        <a:buFont typeface="Wingdings" charset="2"/>
                        <a:buNone/>
                        <a:tabLst/>
                      </a:pPr>
                      <a:r>
                        <a:rPr kumimoji="0" lang="en-US" altLang="en-US" sz="2200" b="1" i="0" u="none" strike="noStrike" cap="none" normalizeH="0" baseline="0">
                          <a:ln>
                            <a:noFill/>
                          </a:ln>
                          <a:solidFill>
                            <a:srgbClr val="FFFFFF"/>
                          </a:solidFill>
                          <a:effectLst/>
                          <a:latin typeface="Calibri" charset="0"/>
                          <a:ea typeface="ＭＳ Ｐゴシック" charset="-128"/>
                        </a:rPr>
                        <a:t>Function</a:t>
                      </a:r>
                      <a:endParaRPr kumimoji="0" lang="en-US" altLang="en-US" sz="2200" b="1" i="0" u="none" strike="noStrike" cap="none" normalizeH="0" baseline="0">
                        <a:ln>
                          <a:noFill/>
                        </a:ln>
                        <a:solidFill>
                          <a:schemeClr val="tx2"/>
                        </a:solidFill>
                        <a:effectLst/>
                        <a:latin typeface="Times New Roman" charset="0"/>
                        <a:ea typeface="ＭＳ Ｐゴシック" charset="-128"/>
                      </a:endParaRPr>
                    </a:p>
                  </a:txBody>
                  <a:tcPr marL="92875" marR="92875" marT="42358" marB="42358" horzOverflow="overflow">
                    <a:lnL>
                      <a:noFill/>
                    </a:lnL>
                    <a:lnR>
                      <a:noFill/>
                    </a:lnR>
                    <a:lnT>
                      <a:noFill/>
                    </a:lnT>
                    <a:lnB>
                      <a:noFill/>
                    </a:lnB>
                    <a:lnTlToBr>
                      <a:noFill/>
                    </a:lnTlToBr>
                    <a:lnBlToTr>
                      <a:noFill/>
                    </a:lnBlToTr>
                    <a:solidFill>
                      <a:schemeClr val="accent2"/>
                    </a:solidFill>
                  </a:tcPr>
                </a:tc>
                <a:extLst>
                  <a:ext uri="{0D108BD9-81ED-4DB2-BD59-A6C34878D82A}">
                    <a16:rowId xmlns:a16="http://schemas.microsoft.com/office/drawing/2014/main" val="10000"/>
                  </a:ext>
                </a:extLst>
              </a:tr>
              <a:tr h="531813">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
                          <a:srgbClr val="000066"/>
                        </a:buClr>
                        <a:buSzTx/>
                        <a:buFont typeface="Wingdings" charset="2"/>
                        <a:buNone/>
                        <a:tabLst/>
                      </a:pPr>
                      <a:r>
                        <a:rPr kumimoji="0" lang="en-US" altLang="en-US" sz="2200" b="0" i="0" u="none" strike="noStrike" cap="none" normalizeH="0" baseline="0">
                          <a:ln>
                            <a:noFill/>
                          </a:ln>
                          <a:solidFill>
                            <a:srgbClr val="000000"/>
                          </a:solidFill>
                          <a:effectLst/>
                          <a:latin typeface="Calibri" charset="0"/>
                          <a:ea typeface="ＭＳ Ｐゴシック" charset="-128"/>
                        </a:rPr>
                        <a:t>000</a:t>
                      </a:r>
                      <a:endParaRPr kumimoji="0" lang="en-US" altLang="en-US" sz="2200" b="0" i="0" u="none" strike="noStrike" cap="none" normalizeH="0" baseline="0">
                        <a:ln>
                          <a:noFill/>
                        </a:ln>
                        <a:solidFill>
                          <a:schemeClr val="tx1"/>
                        </a:solidFill>
                        <a:effectLst/>
                        <a:latin typeface="Times New Roman" charset="0"/>
                        <a:ea typeface="ＭＳ Ｐゴシック" charset="-128"/>
                      </a:endParaRPr>
                    </a:p>
                  </a:txBody>
                  <a:tcPr marL="92875" marR="92875" marT="42358" marB="42358" horzOverflow="overflow">
                    <a:lnL>
                      <a:noFill/>
                    </a:lnL>
                    <a:lnR>
                      <a:noFill/>
                    </a:lnR>
                    <a:lnT>
                      <a:noFill/>
                    </a:lnT>
                    <a:lnB>
                      <a:noFill/>
                    </a:lnB>
                    <a:lnTlToBr>
                      <a:noFill/>
                    </a:lnTlToBr>
                    <a:lnBlToTr>
                      <a:noFill/>
                    </a:lnBlToTr>
                    <a:solidFill>
                      <a:srgbClr val="D0CCCD"/>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
                          <a:srgbClr val="000066"/>
                        </a:buClr>
                        <a:buSzTx/>
                        <a:buFont typeface="Wingdings" charset="2"/>
                        <a:buNone/>
                        <a:tabLst/>
                      </a:pPr>
                      <a:r>
                        <a:rPr kumimoji="0" lang="en-US" altLang="en-US" sz="2200" b="0" i="0" u="none" strike="noStrike" cap="none" normalizeH="0" baseline="0">
                          <a:ln>
                            <a:noFill/>
                          </a:ln>
                          <a:solidFill>
                            <a:srgbClr val="000000"/>
                          </a:solidFill>
                          <a:effectLst/>
                          <a:latin typeface="Calibri" charset="0"/>
                          <a:ea typeface="ＭＳ Ｐゴシック" charset="-128"/>
                        </a:rPr>
                        <a:t>A &amp; B</a:t>
                      </a:r>
                      <a:endParaRPr kumimoji="0" lang="en-US" altLang="en-US" sz="2200" b="0" i="0" u="none" strike="noStrike" cap="none" normalizeH="0" baseline="0">
                        <a:ln>
                          <a:noFill/>
                        </a:ln>
                        <a:solidFill>
                          <a:schemeClr val="tx1"/>
                        </a:solidFill>
                        <a:effectLst/>
                        <a:latin typeface="Times New Roman" charset="0"/>
                        <a:ea typeface="ＭＳ Ｐゴシック" charset="-128"/>
                      </a:endParaRPr>
                    </a:p>
                  </a:txBody>
                  <a:tcPr marL="92875" marR="92875" marT="42358" marB="42358" horzOverflow="overflow">
                    <a:lnL>
                      <a:noFill/>
                    </a:lnL>
                    <a:lnR>
                      <a:noFill/>
                    </a:lnR>
                    <a:lnT>
                      <a:noFill/>
                    </a:lnT>
                    <a:lnB>
                      <a:noFill/>
                    </a:lnB>
                    <a:lnTlToBr>
                      <a:noFill/>
                    </a:lnTlToBr>
                    <a:lnBlToTr>
                      <a:noFill/>
                    </a:lnBlToTr>
                    <a:solidFill>
                      <a:srgbClr val="D0CCCD"/>
                    </a:solidFill>
                  </a:tcPr>
                </a:tc>
                <a:extLst>
                  <a:ext uri="{0D108BD9-81ED-4DB2-BD59-A6C34878D82A}">
                    <a16:rowId xmlns:a16="http://schemas.microsoft.com/office/drawing/2014/main" val="10001"/>
                  </a:ext>
                </a:extLst>
              </a:tr>
              <a:tr h="533400">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
                          <a:srgbClr val="000066"/>
                        </a:buClr>
                        <a:buSzTx/>
                        <a:buFont typeface="Wingdings" charset="2"/>
                        <a:buNone/>
                        <a:tabLst/>
                      </a:pPr>
                      <a:r>
                        <a:rPr kumimoji="0" lang="en-US" altLang="en-US" sz="2200" b="0" i="0" u="none" strike="noStrike" cap="none" normalizeH="0" baseline="0">
                          <a:ln>
                            <a:noFill/>
                          </a:ln>
                          <a:solidFill>
                            <a:srgbClr val="000000"/>
                          </a:solidFill>
                          <a:effectLst/>
                          <a:latin typeface="Calibri" charset="0"/>
                          <a:ea typeface="ＭＳ Ｐゴシック" charset="-128"/>
                        </a:rPr>
                        <a:t>001</a:t>
                      </a:r>
                      <a:endParaRPr kumimoji="0" lang="en-US" altLang="en-US" sz="2200" b="0" i="0" u="none" strike="noStrike" cap="none" normalizeH="0" baseline="0">
                        <a:ln>
                          <a:noFill/>
                        </a:ln>
                        <a:solidFill>
                          <a:schemeClr val="tx1"/>
                        </a:solidFill>
                        <a:effectLst/>
                        <a:latin typeface="Times New Roman" charset="0"/>
                        <a:ea typeface="ＭＳ Ｐゴシック" charset="-128"/>
                      </a:endParaRPr>
                    </a:p>
                  </a:txBody>
                  <a:tcPr marL="92875" marR="92875" marT="42358" marB="42358" horzOverflow="overflow">
                    <a:lnL>
                      <a:noFill/>
                    </a:lnL>
                    <a:lnR>
                      <a:noFill/>
                    </a:lnR>
                    <a:lnT>
                      <a:noFill/>
                    </a:lnT>
                    <a:lnB>
                      <a:noFill/>
                    </a:lnB>
                    <a:lnTlToBr>
                      <a:noFill/>
                    </a:lnTlToBr>
                    <a:lnBlToTr>
                      <a:noFill/>
                    </a:lnBlToTr>
                    <a:solidFill>
                      <a:srgbClr val="E9E7E8"/>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
                          <a:srgbClr val="000066"/>
                        </a:buClr>
                        <a:buSzTx/>
                        <a:buFont typeface="Wingdings" charset="2"/>
                        <a:buNone/>
                        <a:tabLst/>
                      </a:pPr>
                      <a:r>
                        <a:rPr kumimoji="0" lang="en-US" altLang="en-US" sz="2200" b="0" i="0" u="none" strike="noStrike" cap="none" normalizeH="0" baseline="0">
                          <a:ln>
                            <a:noFill/>
                          </a:ln>
                          <a:solidFill>
                            <a:srgbClr val="000000"/>
                          </a:solidFill>
                          <a:effectLst/>
                          <a:latin typeface="Calibri" charset="0"/>
                          <a:ea typeface="ＭＳ Ｐゴシック" charset="-128"/>
                        </a:rPr>
                        <a:t>A | B</a:t>
                      </a:r>
                      <a:endParaRPr kumimoji="0" lang="en-US" altLang="en-US" sz="2200" b="0" i="0" u="none" strike="noStrike" cap="none" normalizeH="0" baseline="0">
                        <a:ln>
                          <a:noFill/>
                        </a:ln>
                        <a:solidFill>
                          <a:schemeClr val="tx1"/>
                        </a:solidFill>
                        <a:effectLst/>
                        <a:latin typeface="Times New Roman" charset="0"/>
                        <a:ea typeface="ＭＳ Ｐゴシック" charset="-128"/>
                      </a:endParaRPr>
                    </a:p>
                  </a:txBody>
                  <a:tcPr marL="92875" marR="92875" marT="42358" marB="42358" horzOverflow="overflow">
                    <a:lnL>
                      <a:noFill/>
                    </a:lnL>
                    <a:lnR>
                      <a:noFill/>
                    </a:lnR>
                    <a:lnT>
                      <a:noFill/>
                    </a:lnT>
                    <a:lnB>
                      <a:noFill/>
                    </a:lnB>
                    <a:lnTlToBr>
                      <a:noFill/>
                    </a:lnTlToBr>
                    <a:lnBlToTr>
                      <a:noFill/>
                    </a:lnBlToTr>
                    <a:solidFill>
                      <a:srgbClr val="E9E7E8"/>
                    </a:solidFill>
                  </a:tcPr>
                </a:tc>
                <a:extLst>
                  <a:ext uri="{0D108BD9-81ED-4DB2-BD59-A6C34878D82A}">
                    <a16:rowId xmlns:a16="http://schemas.microsoft.com/office/drawing/2014/main" val="10002"/>
                  </a:ext>
                </a:extLst>
              </a:tr>
              <a:tr h="533400">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
                          <a:srgbClr val="000066"/>
                        </a:buClr>
                        <a:buSzTx/>
                        <a:buFont typeface="Wingdings" charset="2"/>
                        <a:buNone/>
                        <a:tabLst/>
                      </a:pPr>
                      <a:r>
                        <a:rPr kumimoji="0" lang="en-US" altLang="en-US" sz="2200" b="0" i="0" u="none" strike="noStrike" cap="none" normalizeH="0" baseline="0">
                          <a:ln>
                            <a:noFill/>
                          </a:ln>
                          <a:solidFill>
                            <a:srgbClr val="000000"/>
                          </a:solidFill>
                          <a:effectLst/>
                          <a:latin typeface="Calibri" charset="0"/>
                          <a:ea typeface="ＭＳ Ｐゴシック" charset="-128"/>
                        </a:rPr>
                        <a:t>010</a:t>
                      </a:r>
                      <a:endParaRPr kumimoji="0" lang="en-US" altLang="en-US" sz="2200" b="0" i="0" u="none" strike="noStrike" cap="none" normalizeH="0" baseline="0">
                        <a:ln>
                          <a:noFill/>
                        </a:ln>
                        <a:solidFill>
                          <a:schemeClr val="tx1"/>
                        </a:solidFill>
                        <a:effectLst/>
                        <a:latin typeface="Times New Roman" charset="0"/>
                        <a:ea typeface="ＭＳ Ｐゴシック" charset="-128"/>
                      </a:endParaRPr>
                    </a:p>
                  </a:txBody>
                  <a:tcPr marL="92875" marR="92875" marT="42358" marB="42358" horzOverflow="overflow">
                    <a:lnL>
                      <a:noFill/>
                    </a:lnL>
                    <a:lnR>
                      <a:noFill/>
                    </a:lnR>
                    <a:lnT>
                      <a:noFill/>
                    </a:lnT>
                    <a:lnB>
                      <a:noFill/>
                    </a:lnB>
                    <a:lnTlToBr>
                      <a:noFill/>
                    </a:lnTlToBr>
                    <a:lnBlToTr>
                      <a:noFill/>
                    </a:lnBlToTr>
                    <a:solidFill>
                      <a:srgbClr val="D0CCCD"/>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
                          <a:srgbClr val="000066"/>
                        </a:buClr>
                        <a:buSzTx/>
                        <a:buFont typeface="Wingdings" charset="2"/>
                        <a:buNone/>
                        <a:tabLst/>
                      </a:pPr>
                      <a:r>
                        <a:rPr kumimoji="0" lang="en-US" altLang="en-US" sz="2200" b="0" i="0" u="none" strike="noStrike" cap="none" normalizeH="0" baseline="0">
                          <a:ln>
                            <a:noFill/>
                          </a:ln>
                          <a:solidFill>
                            <a:srgbClr val="000000"/>
                          </a:solidFill>
                          <a:effectLst/>
                          <a:latin typeface="Calibri" charset="0"/>
                          <a:ea typeface="ＭＳ Ｐゴシック" charset="-128"/>
                        </a:rPr>
                        <a:t>A + B</a:t>
                      </a:r>
                      <a:endParaRPr kumimoji="0" lang="en-US" altLang="en-US" sz="2200" b="0" i="0" u="none" strike="noStrike" cap="none" normalizeH="0" baseline="0">
                        <a:ln>
                          <a:noFill/>
                        </a:ln>
                        <a:solidFill>
                          <a:schemeClr val="tx1"/>
                        </a:solidFill>
                        <a:effectLst/>
                        <a:latin typeface="Times New Roman" charset="0"/>
                        <a:ea typeface="ＭＳ Ｐゴシック" charset="-128"/>
                      </a:endParaRPr>
                    </a:p>
                  </a:txBody>
                  <a:tcPr marL="92875" marR="92875" marT="42358" marB="42358" horzOverflow="overflow">
                    <a:lnL>
                      <a:noFill/>
                    </a:lnL>
                    <a:lnR>
                      <a:noFill/>
                    </a:lnR>
                    <a:lnT>
                      <a:noFill/>
                    </a:lnT>
                    <a:lnB>
                      <a:noFill/>
                    </a:lnB>
                    <a:lnTlToBr>
                      <a:noFill/>
                    </a:lnTlToBr>
                    <a:lnBlToTr>
                      <a:noFill/>
                    </a:lnBlToTr>
                    <a:solidFill>
                      <a:srgbClr val="D0CCCD"/>
                    </a:solidFill>
                  </a:tcPr>
                </a:tc>
                <a:extLst>
                  <a:ext uri="{0D108BD9-81ED-4DB2-BD59-A6C34878D82A}">
                    <a16:rowId xmlns:a16="http://schemas.microsoft.com/office/drawing/2014/main" val="10003"/>
                  </a:ext>
                </a:extLst>
              </a:tr>
              <a:tr h="531813">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
                          <a:srgbClr val="000066"/>
                        </a:buClr>
                        <a:buSzTx/>
                        <a:buFont typeface="Wingdings" charset="2"/>
                        <a:buNone/>
                        <a:tabLst/>
                      </a:pPr>
                      <a:r>
                        <a:rPr kumimoji="0" lang="en-US" altLang="en-US" sz="2200" b="0" i="0" u="none" strike="noStrike" cap="none" normalizeH="0" baseline="0">
                          <a:ln>
                            <a:noFill/>
                          </a:ln>
                          <a:solidFill>
                            <a:srgbClr val="000000"/>
                          </a:solidFill>
                          <a:effectLst/>
                          <a:latin typeface="Calibri" charset="0"/>
                          <a:ea typeface="ＭＳ Ｐゴシック" charset="-128"/>
                        </a:rPr>
                        <a:t>011</a:t>
                      </a:r>
                      <a:endParaRPr kumimoji="0" lang="en-US" altLang="en-US" sz="2200" b="0" i="0" u="none" strike="noStrike" cap="none" normalizeH="0" baseline="0">
                        <a:ln>
                          <a:noFill/>
                        </a:ln>
                        <a:solidFill>
                          <a:schemeClr val="tx1"/>
                        </a:solidFill>
                        <a:effectLst/>
                        <a:latin typeface="Times New Roman" charset="0"/>
                        <a:ea typeface="ＭＳ Ｐゴシック" charset="-128"/>
                      </a:endParaRPr>
                    </a:p>
                  </a:txBody>
                  <a:tcPr marL="92875" marR="92875" marT="42358" marB="42358" horzOverflow="overflow">
                    <a:lnL>
                      <a:noFill/>
                    </a:lnL>
                    <a:lnR>
                      <a:noFill/>
                    </a:lnR>
                    <a:lnT>
                      <a:noFill/>
                    </a:lnT>
                    <a:lnB>
                      <a:noFill/>
                    </a:lnB>
                    <a:lnTlToBr>
                      <a:noFill/>
                    </a:lnTlToBr>
                    <a:lnBlToTr>
                      <a:noFill/>
                    </a:lnBlToTr>
                    <a:solidFill>
                      <a:srgbClr val="E9E7E8"/>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
                          <a:srgbClr val="000066"/>
                        </a:buClr>
                        <a:buSzTx/>
                        <a:buFont typeface="Wingdings" charset="2"/>
                        <a:buNone/>
                        <a:tabLst/>
                      </a:pPr>
                      <a:r>
                        <a:rPr kumimoji="0" lang="en-US" altLang="en-US" sz="2200" b="0" i="0" u="none" strike="noStrike" cap="none" normalizeH="0" baseline="0">
                          <a:ln>
                            <a:noFill/>
                          </a:ln>
                          <a:solidFill>
                            <a:srgbClr val="000000"/>
                          </a:solidFill>
                          <a:effectLst/>
                          <a:latin typeface="Calibri" charset="0"/>
                          <a:ea typeface="ＭＳ Ｐゴシック" charset="-128"/>
                        </a:rPr>
                        <a:t>not used</a:t>
                      </a:r>
                      <a:endParaRPr kumimoji="0" lang="en-US" altLang="en-US" sz="2200" b="0" i="0" u="none" strike="noStrike" cap="none" normalizeH="0" baseline="0">
                        <a:ln>
                          <a:noFill/>
                        </a:ln>
                        <a:solidFill>
                          <a:schemeClr val="tx1"/>
                        </a:solidFill>
                        <a:effectLst/>
                        <a:latin typeface="Times New Roman" charset="0"/>
                        <a:ea typeface="ＭＳ Ｐゴシック" charset="-128"/>
                      </a:endParaRPr>
                    </a:p>
                  </a:txBody>
                  <a:tcPr marL="92875" marR="92875" marT="42358" marB="42358" horzOverflow="overflow">
                    <a:lnL>
                      <a:noFill/>
                    </a:lnL>
                    <a:lnR>
                      <a:noFill/>
                    </a:lnR>
                    <a:lnT>
                      <a:noFill/>
                    </a:lnT>
                    <a:lnB>
                      <a:noFill/>
                    </a:lnB>
                    <a:lnTlToBr>
                      <a:noFill/>
                    </a:lnTlToBr>
                    <a:lnBlToTr>
                      <a:noFill/>
                    </a:lnBlToTr>
                    <a:solidFill>
                      <a:srgbClr val="E9E7E8"/>
                    </a:solidFill>
                  </a:tcPr>
                </a:tc>
                <a:extLst>
                  <a:ext uri="{0D108BD9-81ED-4DB2-BD59-A6C34878D82A}">
                    <a16:rowId xmlns:a16="http://schemas.microsoft.com/office/drawing/2014/main" val="10004"/>
                  </a:ext>
                </a:extLst>
              </a:tr>
              <a:tr h="533400">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
                          <a:srgbClr val="000066"/>
                        </a:buClr>
                        <a:buSzTx/>
                        <a:buFont typeface="Wingdings" charset="2"/>
                        <a:buNone/>
                        <a:tabLst/>
                      </a:pPr>
                      <a:r>
                        <a:rPr kumimoji="0" lang="en-US" altLang="en-US" sz="2200" b="0" i="0" u="none" strike="noStrike" cap="none" normalizeH="0" baseline="0">
                          <a:ln>
                            <a:noFill/>
                          </a:ln>
                          <a:solidFill>
                            <a:srgbClr val="000000"/>
                          </a:solidFill>
                          <a:effectLst/>
                          <a:latin typeface="Calibri" charset="0"/>
                          <a:ea typeface="ＭＳ Ｐゴシック" charset="-128"/>
                        </a:rPr>
                        <a:t>100</a:t>
                      </a:r>
                      <a:endParaRPr kumimoji="0" lang="en-US" altLang="en-US" sz="2200" b="0" i="0" u="none" strike="noStrike" cap="none" normalizeH="0" baseline="0">
                        <a:ln>
                          <a:noFill/>
                        </a:ln>
                        <a:solidFill>
                          <a:schemeClr val="tx1"/>
                        </a:solidFill>
                        <a:effectLst/>
                        <a:latin typeface="Times New Roman" charset="0"/>
                        <a:ea typeface="ＭＳ Ｐゴシック" charset="-128"/>
                      </a:endParaRPr>
                    </a:p>
                  </a:txBody>
                  <a:tcPr marL="92875" marR="92875" marT="42358" marB="42358" horzOverflow="overflow">
                    <a:lnL>
                      <a:noFill/>
                    </a:lnL>
                    <a:lnR>
                      <a:noFill/>
                    </a:lnR>
                    <a:lnT>
                      <a:noFill/>
                    </a:lnT>
                    <a:lnB>
                      <a:noFill/>
                    </a:lnB>
                    <a:lnTlToBr>
                      <a:noFill/>
                    </a:lnTlToBr>
                    <a:lnBlToTr>
                      <a:noFill/>
                    </a:lnBlToTr>
                    <a:solidFill>
                      <a:srgbClr val="D0CCCD"/>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
                          <a:srgbClr val="000066"/>
                        </a:buClr>
                        <a:buSzTx/>
                        <a:buFont typeface="Wingdings" charset="2"/>
                        <a:buNone/>
                        <a:tabLst/>
                      </a:pPr>
                      <a:r>
                        <a:rPr kumimoji="0" lang="en-US" altLang="en-US" sz="2200" b="0" i="0" u="none" strike="noStrike" cap="none" normalizeH="0" baseline="0">
                          <a:ln>
                            <a:noFill/>
                          </a:ln>
                          <a:solidFill>
                            <a:srgbClr val="000000"/>
                          </a:solidFill>
                          <a:effectLst/>
                          <a:latin typeface="Calibri" charset="0"/>
                          <a:ea typeface="ＭＳ Ｐゴシック" charset="-128"/>
                        </a:rPr>
                        <a:t>A &amp; ~B</a:t>
                      </a:r>
                      <a:endParaRPr kumimoji="0" lang="en-US" altLang="en-US" sz="2200" b="0" i="0" u="none" strike="noStrike" cap="none" normalizeH="0" baseline="0">
                        <a:ln>
                          <a:noFill/>
                        </a:ln>
                        <a:solidFill>
                          <a:schemeClr val="tx1"/>
                        </a:solidFill>
                        <a:effectLst/>
                        <a:latin typeface="Times New Roman" charset="0"/>
                        <a:ea typeface="ＭＳ Ｐゴシック" charset="-128"/>
                      </a:endParaRPr>
                    </a:p>
                  </a:txBody>
                  <a:tcPr marL="92875" marR="92875" marT="42358" marB="42358" horzOverflow="overflow">
                    <a:lnL>
                      <a:noFill/>
                    </a:lnL>
                    <a:lnR>
                      <a:noFill/>
                    </a:lnR>
                    <a:lnT>
                      <a:noFill/>
                    </a:lnT>
                    <a:lnB>
                      <a:noFill/>
                    </a:lnB>
                    <a:lnTlToBr>
                      <a:noFill/>
                    </a:lnTlToBr>
                    <a:lnBlToTr>
                      <a:noFill/>
                    </a:lnBlToTr>
                    <a:solidFill>
                      <a:srgbClr val="D0CCCD"/>
                    </a:solidFill>
                  </a:tcPr>
                </a:tc>
                <a:extLst>
                  <a:ext uri="{0D108BD9-81ED-4DB2-BD59-A6C34878D82A}">
                    <a16:rowId xmlns:a16="http://schemas.microsoft.com/office/drawing/2014/main" val="10005"/>
                  </a:ext>
                </a:extLst>
              </a:tr>
              <a:tr h="533400">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
                          <a:srgbClr val="000066"/>
                        </a:buClr>
                        <a:buSzTx/>
                        <a:buFont typeface="Wingdings" charset="2"/>
                        <a:buNone/>
                        <a:tabLst/>
                      </a:pPr>
                      <a:r>
                        <a:rPr kumimoji="0" lang="en-US" altLang="en-US" sz="2200" b="0" i="0" u="none" strike="noStrike" cap="none" normalizeH="0" baseline="0">
                          <a:ln>
                            <a:noFill/>
                          </a:ln>
                          <a:solidFill>
                            <a:srgbClr val="000000"/>
                          </a:solidFill>
                          <a:effectLst/>
                          <a:latin typeface="Calibri" charset="0"/>
                          <a:ea typeface="ＭＳ Ｐゴシック" charset="-128"/>
                        </a:rPr>
                        <a:t>101</a:t>
                      </a:r>
                      <a:endParaRPr kumimoji="0" lang="en-US" altLang="en-US" sz="2200" b="0" i="0" u="none" strike="noStrike" cap="none" normalizeH="0" baseline="0">
                        <a:ln>
                          <a:noFill/>
                        </a:ln>
                        <a:solidFill>
                          <a:schemeClr val="tx1"/>
                        </a:solidFill>
                        <a:effectLst/>
                        <a:latin typeface="Times New Roman" charset="0"/>
                        <a:ea typeface="ＭＳ Ｐゴシック" charset="-128"/>
                      </a:endParaRPr>
                    </a:p>
                  </a:txBody>
                  <a:tcPr marL="92875" marR="92875" marT="42358" marB="42358" horzOverflow="overflow">
                    <a:lnL>
                      <a:noFill/>
                    </a:lnL>
                    <a:lnR>
                      <a:noFill/>
                    </a:lnR>
                    <a:lnT>
                      <a:noFill/>
                    </a:lnT>
                    <a:lnB>
                      <a:noFill/>
                    </a:lnB>
                    <a:lnTlToBr>
                      <a:noFill/>
                    </a:lnTlToBr>
                    <a:lnBlToTr>
                      <a:noFill/>
                    </a:lnBlToTr>
                    <a:solidFill>
                      <a:srgbClr val="E9E7E8"/>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
                          <a:srgbClr val="000066"/>
                        </a:buClr>
                        <a:buSzTx/>
                        <a:buFont typeface="Wingdings" charset="2"/>
                        <a:buNone/>
                        <a:tabLst/>
                      </a:pPr>
                      <a:r>
                        <a:rPr kumimoji="0" lang="en-US" altLang="en-US" sz="2200" b="0" i="0" u="none" strike="noStrike" cap="none" normalizeH="0" baseline="0">
                          <a:ln>
                            <a:noFill/>
                          </a:ln>
                          <a:solidFill>
                            <a:srgbClr val="000000"/>
                          </a:solidFill>
                          <a:effectLst/>
                          <a:latin typeface="Calibri" charset="0"/>
                          <a:ea typeface="ＭＳ Ｐゴシック" charset="-128"/>
                        </a:rPr>
                        <a:t>A | ~B</a:t>
                      </a:r>
                      <a:endParaRPr kumimoji="0" lang="en-US" altLang="en-US" sz="2200" b="0" i="0" u="none" strike="noStrike" cap="none" normalizeH="0" baseline="0">
                        <a:ln>
                          <a:noFill/>
                        </a:ln>
                        <a:solidFill>
                          <a:schemeClr val="tx1"/>
                        </a:solidFill>
                        <a:effectLst/>
                        <a:latin typeface="Times New Roman" charset="0"/>
                        <a:ea typeface="ＭＳ Ｐゴシック" charset="-128"/>
                      </a:endParaRPr>
                    </a:p>
                  </a:txBody>
                  <a:tcPr marL="92875" marR="92875" marT="42358" marB="42358" horzOverflow="overflow">
                    <a:lnL>
                      <a:noFill/>
                    </a:lnL>
                    <a:lnR>
                      <a:noFill/>
                    </a:lnR>
                    <a:lnT>
                      <a:noFill/>
                    </a:lnT>
                    <a:lnB>
                      <a:noFill/>
                    </a:lnB>
                    <a:lnTlToBr>
                      <a:noFill/>
                    </a:lnTlToBr>
                    <a:lnBlToTr>
                      <a:noFill/>
                    </a:lnBlToTr>
                    <a:solidFill>
                      <a:srgbClr val="E9E7E8"/>
                    </a:solidFill>
                  </a:tcPr>
                </a:tc>
                <a:extLst>
                  <a:ext uri="{0D108BD9-81ED-4DB2-BD59-A6C34878D82A}">
                    <a16:rowId xmlns:a16="http://schemas.microsoft.com/office/drawing/2014/main" val="10006"/>
                  </a:ext>
                </a:extLst>
              </a:tr>
              <a:tr h="531813">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
                          <a:srgbClr val="000066"/>
                        </a:buClr>
                        <a:buSzTx/>
                        <a:buFont typeface="Wingdings" charset="2"/>
                        <a:buNone/>
                        <a:tabLst/>
                      </a:pPr>
                      <a:r>
                        <a:rPr kumimoji="0" lang="en-US" altLang="en-US" sz="2200" b="0" i="0" u="none" strike="noStrike" cap="none" normalizeH="0" baseline="0">
                          <a:ln>
                            <a:noFill/>
                          </a:ln>
                          <a:solidFill>
                            <a:srgbClr val="000000"/>
                          </a:solidFill>
                          <a:effectLst/>
                          <a:latin typeface="Calibri" charset="0"/>
                          <a:ea typeface="ＭＳ Ｐゴシック" charset="-128"/>
                        </a:rPr>
                        <a:t>110</a:t>
                      </a:r>
                      <a:endParaRPr kumimoji="0" lang="en-US" altLang="en-US" sz="2200" b="0" i="0" u="none" strike="noStrike" cap="none" normalizeH="0" baseline="0">
                        <a:ln>
                          <a:noFill/>
                        </a:ln>
                        <a:solidFill>
                          <a:schemeClr val="tx1"/>
                        </a:solidFill>
                        <a:effectLst/>
                        <a:latin typeface="Times New Roman" charset="0"/>
                        <a:ea typeface="ＭＳ Ｐゴシック" charset="-128"/>
                      </a:endParaRPr>
                    </a:p>
                  </a:txBody>
                  <a:tcPr marL="92875" marR="92875" marT="42358" marB="42358" horzOverflow="overflow">
                    <a:lnL>
                      <a:noFill/>
                    </a:lnL>
                    <a:lnR>
                      <a:noFill/>
                    </a:lnR>
                    <a:lnT>
                      <a:noFill/>
                    </a:lnT>
                    <a:lnB>
                      <a:noFill/>
                    </a:lnB>
                    <a:lnTlToBr>
                      <a:noFill/>
                    </a:lnTlToBr>
                    <a:lnBlToTr>
                      <a:noFill/>
                    </a:lnBlToTr>
                    <a:solidFill>
                      <a:srgbClr val="D0CCCD"/>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
                          <a:srgbClr val="000066"/>
                        </a:buClr>
                        <a:buSzTx/>
                        <a:buFont typeface="Wingdings" charset="2"/>
                        <a:buNone/>
                        <a:tabLst/>
                      </a:pPr>
                      <a:r>
                        <a:rPr kumimoji="0" lang="en-US" altLang="en-US" sz="2200" b="0" i="0" u="none" strike="noStrike" cap="none" normalizeH="0" baseline="0">
                          <a:ln>
                            <a:noFill/>
                          </a:ln>
                          <a:solidFill>
                            <a:srgbClr val="000000"/>
                          </a:solidFill>
                          <a:effectLst/>
                          <a:latin typeface="Calibri" charset="0"/>
                          <a:ea typeface="ＭＳ Ｐゴシック" charset="-128"/>
                        </a:rPr>
                        <a:t>A - B</a:t>
                      </a:r>
                      <a:endParaRPr kumimoji="0" lang="en-US" altLang="en-US" sz="2200" b="0" i="0" u="none" strike="noStrike" cap="none" normalizeH="0" baseline="0">
                        <a:ln>
                          <a:noFill/>
                        </a:ln>
                        <a:solidFill>
                          <a:schemeClr val="tx1"/>
                        </a:solidFill>
                        <a:effectLst/>
                        <a:latin typeface="Times New Roman" charset="0"/>
                        <a:ea typeface="ＭＳ Ｐゴシック" charset="-128"/>
                      </a:endParaRPr>
                    </a:p>
                  </a:txBody>
                  <a:tcPr marL="92875" marR="92875" marT="42358" marB="42358" horzOverflow="overflow">
                    <a:lnL>
                      <a:noFill/>
                    </a:lnL>
                    <a:lnR>
                      <a:noFill/>
                    </a:lnR>
                    <a:lnT>
                      <a:noFill/>
                    </a:lnT>
                    <a:lnB>
                      <a:noFill/>
                    </a:lnB>
                    <a:lnTlToBr>
                      <a:noFill/>
                    </a:lnTlToBr>
                    <a:lnBlToTr>
                      <a:noFill/>
                    </a:lnBlToTr>
                    <a:solidFill>
                      <a:srgbClr val="D0CCCD"/>
                    </a:solidFill>
                  </a:tcPr>
                </a:tc>
                <a:extLst>
                  <a:ext uri="{0D108BD9-81ED-4DB2-BD59-A6C34878D82A}">
                    <a16:rowId xmlns:a16="http://schemas.microsoft.com/office/drawing/2014/main" val="10007"/>
                  </a:ext>
                </a:extLst>
              </a:tr>
              <a:tr h="533400">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
                          <a:srgbClr val="000066"/>
                        </a:buClr>
                        <a:buSzTx/>
                        <a:buFont typeface="Wingdings" charset="2"/>
                        <a:buNone/>
                        <a:tabLst/>
                      </a:pPr>
                      <a:r>
                        <a:rPr kumimoji="0" lang="en-US" altLang="en-US" sz="2200" b="0" i="0" u="none" strike="noStrike" cap="none" normalizeH="0" baseline="0">
                          <a:ln>
                            <a:noFill/>
                          </a:ln>
                          <a:solidFill>
                            <a:srgbClr val="000000"/>
                          </a:solidFill>
                          <a:effectLst/>
                          <a:latin typeface="Calibri" charset="0"/>
                          <a:ea typeface="ＭＳ Ｐゴシック" charset="-128"/>
                        </a:rPr>
                        <a:t>111</a:t>
                      </a:r>
                      <a:endParaRPr kumimoji="0" lang="en-US" altLang="en-US" sz="2200" b="0" i="0" u="none" strike="noStrike" cap="none" normalizeH="0" baseline="0">
                        <a:ln>
                          <a:noFill/>
                        </a:ln>
                        <a:solidFill>
                          <a:schemeClr val="tx1"/>
                        </a:solidFill>
                        <a:effectLst/>
                        <a:latin typeface="Times New Roman" charset="0"/>
                        <a:ea typeface="ＭＳ Ｐゴシック" charset="-128"/>
                      </a:endParaRPr>
                    </a:p>
                  </a:txBody>
                  <a:tcPr marL="92875" marR="92875" marT="42358" marB="42358" horzOverflow="overflow">
                    <a:lnL>
                      <a:noFill/>
                    </a:lnL>
                    <a:lnR>
                      <a:noFill/>
                    </a:lnR>
                    <a:lnT>
                      <a:noFill/>
                    </a:lnT>
                    <a:lnB>
                      <a:noFill/>
                    </a:lnB>
                    <a:lnTlToBr>
                      <a:noFill/>
                    </a:lnTlToBr>
                    <a:lnBlToTr>
                      <a:noFill/>
                    </a:lnBlToTr>
                    <a:solidFill>
                      <a:srgbClr val="E9E7E8"/>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
                          <a:srgbClr val="000066"/>
                        </a:buClr>
                        <a:buSzTx/>
                        <a:buFont typeface="Wingdings" charset="2"/>
                        <a:buNone/>
                        <a:tabLst/>
                      </a:pPr>
                      <a:r>
                        <a:rPr kumimoji="0" lang="en-US" altLang="en-US" sz="2200" b="0" i="0" u="none" strike="noStrike" cap="none" normalizeH="0" baseline="0">
                          <a:ln>
                            <a:noFill/>
                          </a:ln>
                          <a:solidFill>
                            <a:srgbClr val="000000"/>
                          </a:solidFill>
                          <a:effectLst/>
                          <a:latin typeface="Calibri" charset="0"/>
                          <a:ea typeface="ＭＳ Ｐゴシック" charset="-128"/>
                        </a:rPr>
                        <a:t>SLT</a:t>
                      </a:r>
                      <a:endParaRPr kumimoji="0" lang="en-US" altLang="en-US" sz="2200" b="0" i="0" u="none" strike="noStrike" cap="none" normalizeH="0" baseline="0">
                        <a:ln>
                          <a:noFill/>
                        </a:ln>
                        <a:solidFill>
                          <a:schemeClr val="tx1"/>
                        </a:solidFill>
                        <a:effectLst/>
                        <a:latin typeface="Times New Roman" charset="0"/>
                        <a:ea typeface="ＭＳ Ｐゴシック" charset="-128"/>
                      </a:endParaRPr>
                    </a:p>
                  </a:txBody>
                  <a:tcPr marL="92875" marR="92875" marT="42358" marB="42358" horzOverflow="overflow">
                    <a:lnL>
                      <a:noFill/>
                    </a:lnL>
                    <a:lnR>
                      <a:noFill/>
                    </a:lnR>
                    <a:lnT>
                      <a:noFill/>
                    </a:lnT>
                    <a:lnB>
                      <a:noFill/>
                    </a:lnB>
                    <a:lnTlToBr>
                      <a:noFill/>
                    </a:lnTlToBr>
                    <a:lnBlToTr>
                      <a:noFill/>
                    </a:lnBlToTr>
                    <a:solidFill>
                      <a:srgbClr val="E9E7E8"/>
                    </a:solidFill>
                  </a:tcPr>
                </a:tc>
                <a:extLst>
                  <a:ext uri="{0D108BD9-81ED-4DB2-BD59-A6C34878D82A}">
                    <a16:rowId xmlns:a16="http://schemas.microsoft.com/office/drawing/2014/main" val="10008"/>
                  </a:ext>
                </a:extLst>
              </a:tr>
            </a:tbl>
          </a:graphicData>
        </a:graphic>
      </p:graphicFrame>
    </p:spTree>
  </p:cSld>
  <p:clrMapOvr>
    <a:masterClrMapping/>
  </p:clrMapOvr>
  <p:transition/>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Rectangle 2">
            <a:extLst>
              <a:ext uri="{FF2B5EF4-FFF2-40B4-BE49-F238E27FC236}">
                <a16:creationId xmlns:a16="http://schemas.microsoft.com/office/drawing/2014/main" id="{4EB1CDF8-564E-4839-90D6-EAE6AA6380C9}"/>
              </a:ext>
            </a:extLst>
          </p:cNvPr>
          <p:cNvSpPr>
            <a:spLocks noChangeArrowheads="1"/>
          </p:cNvSpPr>
          <p:nvPr>
            <p:custDataLst>
              <p:tags r:id="rId2"/>
            </p:custDataLst>
          </p:nvPr>
        </p:nvSpPr>
        <p:spPr bwMode="auto">
          <a:xfrm>
            <a:off x="533400" y="10668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69900" indent="-469900">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eaLnBrk="1" hangingPunct="1">
              <a:spcBef>
                <a:spcPct val="20000"/>
              </a:spcBef>
              <a:buClr>
                <a:srgbClr val="000066"/>
              </a:buClr>
              <a:buSzTx/>
              <a:buFont typeface="Wingdings" panose="05000000000000000000" pitchFamily="2" charset="2"/>
              <a:buNone/>
            </a:pPr>
            <a:endParaRPr lang="en-US" altLang="en-US" sz="3200" b="0">
              <a:solidFill>
                <a:srgbClr val="000000"/>
              </a:solidFill>
              <a:latin typeface="Times New Roman" panose="02020603050405020304" pitchFamily="18" charset="0"/>
            </a:endParaRPr>
          </a:p>
          <a:p>
            <a:pPr eaLnBrk="1" hangingPunct="1">
              <a:spcBef>
                <a:spcPct val="20000"/>
              </a:spcBef>
              <a:buClr>
                <a:srgbClr val="000066"/>
              </a:buClr>
              <a:buSzTx/>
              <a:buFont typeface="Wingdings" panose="05000000000000000000" pitchFamily="2" charset="2"/>
              <a:buNone/>
            </a:pPr>
            <a:endParaRPr lang="en-US" altLang="en-US" sz="3200" b="0">
              <a:solidFill>
                <a:srgbClr val="000000"/>
              </a:solidFill>
              <a:latin typeface="Times New Roman" panose="02020603050405020304" pitchFamily="18" charset="0"/>
            </a:endParaRPr>
          </a:p>
          <a:p>
            <a:pPr eaLnBrk="1" hangingPunct="1">
              <a:spcBef>
                <a:spcPct val="20000"/>
              </a:spcBef>
              <a:buClr>
                <a:srgbClr val="000066"/>
              </a:buClr>
              <a:buSzTx/>
              <a:buFont typeface="Wingdings" panose="05000000000000000000" pitchFamily="2" charset="2"/>
              <a:buNone/>
            </a:pPr>
            <a:endParaRPr lang="en-US" altLang="en-US" sz="3200" b="0">
              <a:solidFill>
                <a:srgbClr val="000000"/>
              </a:solidFill>
              <a:latin typeface="Times New Roman" panose="02020603050405020304" pitchFamily="18" charset="0"/>
            </a:endParaRPr>
          </a:p>
        </p:txBody>
      </p:sp>
      <p:sp>
        <p:nvSpPr>
          <p:cNvPr id="123906" name="Rectangle 3">
            <a:extLst>
              <a:ext uri="{FF2B5EF4-FFF2-40B4-BE49-F238E27FC236}">
                <a16:creationId xmlns:a16="http://schemas.microsoft.com/office/drawing/2014/main" id="{34BC965C-2D50-4FCF-875C-C986A13C8F3E}"/>
              </a:ext>
            </a:extLst>
          </p:cNvPr>
          <p:cNvSpPr>
            <a:spLocks noGrp="1" noChangeArrowheads="1"/>
          </p:cNvSpPr>
          <p:nvPr>
            <p:ph type="title"/>
            <p:custDataLst>
              <p:tags r:id="rId3"/>
            </p:custDataLst>
          </p:nvPr>
        </p:nvSpPr>
        <p:spPr>
          <a:xfrm>
            <a:off x="357188" y="434975"/>
            <a:ext cx="7591425" cy="762000"/>
          </a:xfrm>
        </p:spPr>
        <p:txBody>
          <a:bodyPr/>
          <a:lstStyle/>
          <a:p>
            <a:pPr eaLnBrk="1" hangingPunct="1"/>
            <a:r>
              <a:rPr lang="en-US" altLang="en-US"/>
              <a:t>ALU Internals</a:t>
            </a:r>
          </a:p>
        </p:txBody>
      </p:sp>
      <p:graphicFrame>
        <p:nvGraphicFramePr>
          <p:cNvPr id="123907" name="Content Placeholder 2">
            <a:extLst>
              <a:ext uri="{FF2B5EF4-FFF2-40B4-BE49-F238E27FC236}">
                <a16:creationId xmlns:a16="http://schemas.microsoft.com/office/drawing/2014/main" id="{64A0C52B-CD55-480E-9FFE-D4997E935C69}"/>
              </a:ext>
            </a:extLst>
          </p:cNvPr>
          <p:cNvGraphicFramePr>
            <a:graphicFrameLocks noGrp="1" noChangeAspect="1"/>
          </p:cNvGraphicFramePr>
          <p:nvPr>
            <p:ph idx="1"/>
            <p:custDataLst>
              <p:tags r:id="rId4"/>
            </p:custDataLst>
          </p:nvPr>
        </p:nvGraphicFramePr>
        <p:xfrm>
          <a:off x="288925" y="1128713"/>
          <a:ext cx="5197475" cy="5438775"/>
        </p:xfrm>
        <a:graphic>
          <a:graphicData uri="http://schemas.openxmlformats.org/presentationml/2006/ole">
            <mc:AlternateContent xmlns:mc="http://schemas.openxmlformats.org/markup-compatibility/2006">
              <mc:Choice xmlns:v="urn:schemas-microsoft-com:vml" Requires="v">
                <p:oleObj spid="_x0000_s399361" name="VISIO" r:id="rId8" imgW="0" imgH="0" progId="Visio.Drawing.6">
                  <p:embed/>
                </p:oleObj>
              </mc:Choice>
              <mc:Fallback>
                <p:oleObj name="VISIO" r:id="rId8" imgW="0" imgH="0" progId="Visio.Drawing.6">
                  <p:embed/>
                  <p:pic>
                    <p:nvPicPr>
                      <p:cNvPr id="123907" name="Content Placeholder 2">
                        <a:extLst>
                          <a:ext uri="{FF2B5EF4-FFF2-40B4-BE49-F238E27FC236}">
                            <a16:creationId xmlns:a16="http://schemas.microsoft.com/office/drawing/2014/main" id="{64A0C52B-CD55-480E-9FFE-D4997E935C69}"/>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8925" y="1128713"/>
                        <a:ext cx="5197475" cy="543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45830" name="Group 38">
            <a:extLst>
              <a:ext uri="{FF2B5EF4-FFF2-40B4-BE49-F238E27FC236}">
                <a16:creationId xmlns:a16="http://schemas.microsoft.com/office/drawing/2014/main" id="{B3601E25-3BBD-DC44-B959-93F9E6D52BE8}"/>
              </a:ext>
            </a:extLst>
          </p:cNvPr>
          <p:cNvGraphicFramePr>
            <a:graphicFrameLocks noGrp="1"/>
          </p:cNvGraphicFramePr>
          <p:nvPr>
            <p:ph idx="10"/>
            <p:custDataLst>
              <p:tags r:id="rId5"/>
            </p:custDataLst>
          </p:nvPr>
        </p:nvGraphicFramePr>
        <p:xfrm>
          <a:off x="4572000" y="1362075"/>
          <a:ext cx="3870325" cy="4795838"/>
        </p:xfrm>
        <a:graphic>
          <a:graphicData uri="http://schemas.openxmlformats.org/drawingml/2006/table">
            <a:tbl>
              <a:tblPr/>
              <a:tblGrid>
                <a:gridCol w="1503363">
                  <a:extLst>
                    <a:ext uri="{9D8B030D-6E8A-4147-A177-3AD203B41FA5}">
                      <a16:colId xmlns:a16="http://schemas.microsoft.com/office/drawing/2014/main" val="20000"/>
                    </a:ext>
                  </a:extLst>
                </a:gridCol>
                <a:gridCol w="2366962">
                  <a:extLst>
                    <a:ext uri="{9D8B030D-6E8A-4147-A177-3AD203B41FA5}">
                      <a16:colId xmlns:a16="http://schemas.microsoft.com/office/drawing/2014/main" val="20001"/>
                    </a:ext>
                  </a:extLst>
                </a:gridCol>
              </a:tblGrid>
              <a:tr h="533400">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
                          <a:srgbClr val="000066"/>
                        </a:buClr>
                        <a:buSzTx/>
                        <a:buFont typeface="Wingdings" charset="2"/>
                        <a:buNone/>
                        <a:tabLst/>
                      </a:pPr>
                      <a:r>
                        <a:rPr kumimoji="0" lang="en-US" altLang="en-US" sz="2200" b="1" i="0" u="none" strike="noStrike" cap="none" normalizeH="0" baseline="0">
                          <a:ln>
                            <a:noFill/>
                          </a:ln>
                          <a:solidFill>
                            <a:srgbClr val="FFFFFF"/>
                          </a:solidFill>
                          <a:effectLst/>
                          <a:latin typeface="Calibri" charset="0"/>
                          <a:ea typeface="ＭＳ Ｐゴシック" charset="-128"/>
                        </a:rPr>
                        <a:t>F</a:t>
                      </a:r>
                      <a:r>
                        <a:rPr kumimoji="0" lang="en-US" altLang="en-US" sz="2200" b="1" i="0" u="none" strike="noStrike" cap="none" normalizeH="0" baseline="-25000">
                          <a:ln>
                            <a:noFill/>
                          </a:ln>
                          <a:solidFill>
                            <a:srgbClr val="FFFFFF"/>
                          </a:solidFill>
                          <a:effectLst/>
                          <a:latin typeface="Calibri" charset="0"/>
                          <a:ea typeface="ＭＳ Ｐゴシック" charset="-128"/>
                        </a:rPr>
                        <a:t>2:0</a:t>
                      </a:r>
                      <a:endParaRPr kumimoji="0" lang="en-US" altLang="en-US" sz="2200" b="1" i="0" u="none" strike="noStrike" cap="none" normalizeH="0" baseline="-25000">
                        <a:ln>
                          <a:noFill/>
                        </a:ln>
                        <a:solidFill>
                          <a:schemeClr val="tx2"/>
                        </a:solidFill>
                        <a:effectLst/>
                        <a:latin typeface="Times New Roman" charset="0"/>
                        <a:ea typeface="ＭＳ Ｐゴシック" charset="-128"/>
                      </a:endParaRPr>
                    </a:p>
                  </a:txBody>
                  <a:tcPr marL="92875" marR="92875" marT="42358" marB="42358" horzOverflow="overflow">
                    <a:lnL>
                      <a:noFill/>
                    </a:lnL>
                    <a:lnR>
                      <a:noFill/>
                    </a:lnR>
                    <a:lnT>
                      <a:noFill/>
                    </a:lnT>
                    <a:lnB>
                      <a:noFill/>
                    </a:lnB>
                    <a:lnTlToBr>
                      <a:noFill/>
                    </a:lnTlToBr>
                    <a:lnBlToTr>
                      <a:noFill/>
                    </a:lnBlToTr>
                    <a:solidFill>
                      <a:schemeClr val="accent2"/>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
                          <a:srgbClr val="000066"/>
                        </a:buClr>
                        <a:buSzTx/>
                        <a:buFont typeface="Wingdings" charset="2"/>
                        <a:buNone/>
                        <a:tabLst/>
                      </a:pPr>
                      <a:r>
                        <a:rPr kumimoji="0" lang="en-US" altLang="en-US" sz="2200" b="1" i="0" u="none" strike="noStrike" cap="none" normalizeH="0" baseline="0">
                          <a:ln>
                            <a:noFill/>
                          </a:ln>
                          <a:solidFill>
                            <a:srgbClr val="FFFFFF"/>
                          </a:solidFill>
                          <a:effectLst/>
                          <a:latin typeface="Calibri" charset="0"/>
                          <a:ea typeface="ＭＳ Ｐゴシック" charset="-128"/>
                        </a:rPr>
                        <a:t>Function</a:t>
                      </a:r>
                      <a:endParaRPr kumimoji="0" lang="en-US" altLang="en-US" sz="2200" b="1" i="0" u="none" strike="noStrike" cap="none" normalizeH="0" baseline="0">
                        <a:ln>
                          <a:noFill/>
                        </a:ln>
                        <a:solidFill>
                          <a:schemeClr val="tx2"/>
                        </a:solidFill>
                        <a:effectLst/>
                        <a:latin typeface="Times New Roman" charset="0"/>
                        <a:ea typeface="ＭＳ Ｐゴシック" charset="-128"/>
                      </a:endParaRPr>
                    </a:p>
                  </a:txBody>
                  <a:tcPr marL="92875" marR="92875" marT="42358" marB="42358" horzOverflow="overflow">
                    <a:lnL>
                      <a:noFill/>
                    </a:lnL>
                    <a:lnR>
                      <a:noFill/>
                    </a:lnR>
                    <a:lnT>
                      <a:noFill/>
                    </a:lnT>
                    <a:lnB>
                      <a:noFill/>
                    </a:lnB>
                    <a:lnTlToBr>
                      <a:noFill/>
                    </a:lnTlToBr>
                    <a:lnBlToTr>
                      <a:noFill/>
                    </a:lnBlToTr>
                    <a:solidFill>
                      <a:schemeClr val="accent2"/>
                    </a:solidFill>
                  </a:tcPr>
                </a:tc>
                <a:extLst>
                  <a:ext uri="{0D108BD9-81ED-4DB2-BD59-A6C34878D82A}">
                    <a16:rowId xmlns:a16="http://schemas.microsoft.com/office/drawing/2014/main" val="10000"/>
                  </a:ext>
                </a:extLst>
              </a:tr>
              <a:tr h="531813">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
                          <a:srgbClr val="000066"/>
                        </a:buClr>
                        <a:buSzTx/>
                        <a:buFont typeface="Wingdings" charset="2"/>
                        <a:buNone/>
                        <a:tabLst/>
                      </a:pPr>
                      <a:r>
                        <a:rPr kumimoji="0" lang="en-US" altLang="en-US" sz="2200" b="0" i="0" u="none" strike="noStrike" cap="none" normalizeH="0" baseline="0">
                          <a:ln>
                            <a:noFill/>
                          </a:ln>
                          <a:solidFill>
                            <a:srgbClr val="000000"/>
                          </a:solidFill>
                          <a:effectLst/>
                          <a:latin typeface="Calibri" charset="0"/>
                          <a:ea typeface="ＭＳ Ｐゴシック" charset="-128"/>
                        </a:rPr>
                        <a:t>000</a:t>
                      </a:r>
                      <a:endParaRPr kumimoji="0" lang="en-US" altLang="en-US" sz="2200" b="0" i="0" u="none" strike="noStrike" cap="none" normalizeH="0" baseline="0">
                        <a:ln>
                          <a:noFill/>
                        </a:ln>
                        <a:solidFill>
                          <a:schemeClr val="tx1"/>
                        </a:solidFill>
                        <a:effectLst/>
                        <a:latin typeface="Times New Roman" charset="0"/>
                        <a:ea typeface="ＭＳ Ｐゴシック" charset="-128"/>
                      </a:endParaRPr>
                    </a:p>
                  </a:txBody>
                  <a:tcPr marL="92875" marR="92875" marT="42358" marB="42358" horzOverflow="overflow">
                    <a:lnL>
                      <a:noFill/>
                    </a:lnL>
                    <a:lnR>
                      <a:noFill/>
                    </a:lnR>
                    <a:lnT>
                      <a:noFill/>
                    </a:lnT>
                    <a:lnB>
                      <a:noFill/>
                    </a:lnB>
                    <a:lnTlToBr>
                      <a:noFill/>
                    </a:lnTlToBr>
                    <a:lnBlToTr>
                      <a:noFill/>
                    </a:lnBlToTr>
                    <a:solidFill>
                      <a:srgbClr val="D0CCCD"/>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
                          <a:srgbClr val="000066"/>
                        </a:buClr>
                        <a:buSzTx/>
                        <a:buFont typeface="Wingdings" charset="2"/>
                        <a:buNone/>
                        <a:tabLst/>
                      </a:pPr>
                      <a:r>
                        <a:rPr kumimoji="0" lang="en-US" altLang="en-US" sz="2200" b="0" i="0" u="none" strike="noStrike" cap="none" normalizeH="0" baseline="0">
                          <a:ln>
                            <a:noFill/>
                          </a:ln>
                          <a:solidFill>
                            <a:srgbClr val="000000"/>
                          </a:solidFill>
                          <a:effectLst/>
                          <a:latin typeface="Calibri" charset="0"/>
                          <a:ea typeface="ＭＳ Ｐゴシック" charset="-128"/>
                        </a:rPr>
                        <a:t>A &amp; B</a:t>
                      </a:r>
                      <a:endParaRPr kumimoji="0" lang="en-US" altLang="en-US" sz="2200" b="0" i="0" u="none" strike="noStrike" cap="none" normalizeH="0" baseline="0">
                        <a:ln>
                          <a:noFill/>
                        </a:ln>
                        <a:solidFill>
                          <a:schemeClr val="tx1"/>
                        </a:solidFill>
                        <a:effectLst/>
                        <a:latin typeface="Times New Roman" charset="0"/>
                        <a:ea typeface="ＭＳ Ｐゴシック" charset="-128"/>
                      </a:endParaRPr>
                    </a:p>
                  </a:txBody>
                  <a:tcPr marL="92875" marR="92875" marT="42358" marB="42358" horzOverflow="overflow">
                    <a:lnL>
                      <a:noFill/>
                    </a:lnL>
                    <a:lnR>
                      <a:noFill/>
                    </a:lnR>
                    <a:lnT>
                      <a:noFill/>
                    </a:lnT>
                    <a:lnB>
                      <a:noFill/>
                    </a:lnB>
                    <a:lnTlToBr>
                      <a:noFill/>
                    </a:lnTlToBr>
                    <a:lnBlToTr>
                      <a:noFill/>
                    </a:lnBlToTr>
                    <a:solidFill>
                      <a:srgbClr val="D0CCCD"/>
                    </a:solidFill>
                  </a:tcPr>
                </a:tc>
                <a:extLst>
                  <a:ext uri="{0D108BD9-81ED-4DB2-BD59-A6C34878D82A}">
                    <a16:rowId xmlns:a16="http://schemas.microsoft.com/office/drawing/2014/main" val="10001"/>
                  </a:ext>
                </a:extLst>
              </a:tr>
              <a:tr h="533400">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
                          <a:srgbClr val="000066"/>
                        </a:buClr>
                        <a:buSzTx/>
                        <a:buFont typeface="Wingdings" charset="2"/>
                        <a:buNone/>
                        <a:tabLst/>
                      </a:pPr>
                      <a:r>
                        <a:rPr kumimoji="0" lang="en-US" altLang="en-US" sz="2200" b="0" i="0" u="none" strike="noStrike" cap="none" normalizeH="0" baseline="0">
                          <a:ln>
                            <a:noFill/>
                          </a:ln>
                          <a:solidFill>
                            <a:srgbClr val="000000"/>
                          </a:solidFill>
                          <a:effectLst/>
                          <a:latin typeface="Calibri" charset="0"/>
                          <a:ea typeface="ＭＳ Ｐゴシック" charset="-128"/>
                        </a:rPr>
                        <a:t>001</a:t>
                      </a:r>
                      <a:endParaRPr kumimoji="0" lang="en-US" altLang="en-US" sz="2200" b="0" i="0" u="none" strike="noStrike" cap="none" normalizeH="0" baseline="0">
                        <a:ln>
                          <a:noFill/>
                        </a:ln>
                        <a:solidFill>
                          <a:schemeClr val="tx1"/>
                        </a:solidFill>
                        <a:effectLst/>
                        <a:latin typeface="Times New Roman" charset="0"/>
                        <a:ea typeface="ＭＳ Ｐゴシック" charset="-128"/>
                      </a:endParaRPr>
                    </a:p>
                  </a:txBody>
                  <a:tcPr marL="92875" marR="92875" marT="42358" marB="42358" horzOverflow="overflow">
                    <a:lnL>
                      <a:noFill/>
                    </a:lnL>
                    <a:lnR>
                      <a:noFill/>
                    </a:lnR>
                    <a:lnT>
                      <a:noFill/>
                    </a:lnT>
                    <a:lnB>
                      <a:noFill/>
                    </a:lnB>
                    <a:lnTlToBr>
                      <a:noFill/>
                    </a:lnTlToBr>
                    <a:lnBlToTr>
                      <a:noFill/>
                    </a:lnBlToTr>
                    <a:solidFill>
                      <a:srgbClr val="E9E7E8"/>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
                          <a:srgbClr val="000066"/>
                        </a:buClr>
                        <a:buSzTx/>
                        <a:buFont typeface="Wingdings" charset="2"/>
                        <a:buNone/>
                        <a:tabLst/>
                      </a:pPr>
                      <a:r>
                        <a:rPr kumimoji="0" lang="en-US" altLang="en-US" sz="2200" b="0" i="0" u="none" strike="noStrike" cap="none" normalizeH="0" baseline="0">
                          <a:ln>
                            <a:noFill/>
                          </a:ln>
                          <a:solidFill>
                            <a:srgbClr val="000000"/>
                          </a:solidFill>
                          <a:effectLst/>
                          <a:latin typeface="Calibri" charset="0"/>
                          <a:ea typeface="ＭＳ Ｐゴシック" charset="-128"/>
                        </a:rPr>
                        <a:t>A | B</a:t>
                      </a:r>
                      <a:endParaRPr kumimoji="0" lang="en-US" altLang="en-US" sz="2200" b="0" i="0" u="none" strike="noStrike" cap="none" normalizeH="0" baseline="0">
                        <a:ln>
                          <a:noFill/>
                        </a:ln>
                        <a:solidFill>
                          <a:schemeClr val="tx1"/>
                        </a:solidFill>
                        <a:effectLst/>
                        <a:latin typeface="Times New Roman" charset="0"/>
                        <a:ea typeface="ＭＳ Ｐゴシック" charset="-128"/>
                      </a:endParaRPr>
                    </a:p>
                  </a:txBody>
                  <a:tcPr marL="92875" marR="92875" marT="42358" marB="42358" horzOverflow="overflow">
                    <a:lnL>
                      <a:noFill/>
                    </a:lnL>
                    <a:lnR>
                      <a:noFill/>
                    </a:lnR>
                    <a:lnT>
                      <a:noFill/>
                    </a:lnT>
                    <a:lnB>
                      <a:noFill/>
                    </a:lnB>
                    <a:lnTlToBr>
                      <a:noFill/>
                    </a:lnTlToBr>
                    <a:lnBlToTr>
                      <a:noFill/>
                    </a:lnBlToTr>
                    <a:solidFill>
                      <a:srgbClr val="E9E7E8"/>
                    </a:solidFill>
                  </a:tcPr>
                </a:tc>
                <a:extLst>
                  <a:ext uri="{0D108BD9-81ED-4DB2-BD59-A6C34878D82A}">
                    <a16:rowId xmlns:a16="http://schemas.microsoft.com/office/drawing/2014/main" val="10002"/>
                  </a:ext>
                </a:extLst>
              </a:tr>
              <a:tr h="533400">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
                          <a:srgbClr val="000066"/>
                        </a:buClr>
                        <a:buSzTx/>
                        <a:buFont typeface="Wingdings" charset="2"/>
                        <a:buNone/>
                        <a:tabLst/>
                      </a:pPr>
                      <a:r>
                        <a:rPr kumimoji="0" lang="en-US" altLang="en-US" sz="2200" b="0" i="0" u="none" strike="noStrike" cap="none" normalizeH="0" baseline="0">
                          <a:ln>
                            <a:noFill/>
                          </a:ln>
                          <a:solidFill>
                            <a:srgbClr val="000000"/>
                          </a:solidFill>
                          <a:effectLst/>
                          <a:latin typeface="Calibri" charset="0"/>
                          <a:ea typeface="ＭＳ Ｐゴシック" charset="-128"/>
                        </a:rPr>
                        <a:t>010</a:t>
                      </a:r>
                      <a:endParaRPr kumimoji="0" lang="en-US" altLang="en-US" sz="2200" b="0" i="0" u="none" strike="noStrike" cap="none" normalizeH="0" baseline="0">
                        <a:ln>
                          <a:noFill/>
                        </a:ln>
                        <a:solidFill>
                          <a:schemeClr val="tx1"/>
                        </a:solidFill>
                        <a:effectLst/>
                        <a:latin typeface="Times New Roman" charset="0"/>
                        <a:ea typeface="ＭＳ Ｐゴシック" charset="-128"/>
                      </a:endParaRPr>
                    </a:p>
                  </a:txBody>
                  <a:tcPr marL="92875" marR="92875" marT="42358" marB="42358" horzOverflow="overflow">
                    <a:lnL>
                      <a:noFill/>
                    </a:lnL>
                    <a:lnR>
                      <a:noFill/>
                    </a:lnR>
                    <a:lnT>
                      <a:noFill/>
                    </a:lnT>
                    <a:lnB>
                      <a:noFill/>
                    </a:lnB>
                    <a:lnTlToBr>
                      <a:noFill/>
                    </a:lnTlToBr>
                    <a:lnBlToTr>
                      <a:noFill/>
                    </a:lnBlToTr>
                    <a:solidFill>
                      <a:srgbClr val="D0CCCD"/>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
                          <a:srgbClr val="000066"/>
                        </a:buClr>
                        <a:buSzTx/>
                        <a:buFont typeface="Wingdings" charset="2"/>
                        <a:buNone/>
                        <a:tabLst/>
                      </a:pPr>
                      <a:r>
                        <a:rPr kumimoji="0" lang="en-US" altLang="en-US" sz="2200" b="0" i="0" u="none" strike="noStrike" cap="none" normalizeH="0" baseline="0">
                          <a:ln>
                            <a:noFill/>
                          </a:ln>
                          <a:solidFill>
                            <a:srgbClr val="000000"/>
                          </a:solidFill>
                          <a:effectLst/>
                          <a:latin typeface="Calibri" charset="0"/>
                          <a:ea typeface="ＭＳ Ｐゴシック" charset="-128"/>
                        </a:rPr>
                        <a:t>A + B</a:t>
                      </a:r>
                      <a:endParaRPr kumimoji="0" lang="en-US" altLang="en-US" sz="2200" b="0" i="0" u="none" strike="noStrike" cap="none" normalizeH="0" baseline="0">
                        <a:ln>
                          <a:noFill/>
                        </a:ln>
                        <a:solidFill>
                          <a:schemeClr val="tx1"/>
                        </a:solidFill>
                        <a:effectLst/>
                        <a:latin typeface="Times New Roman" charset="0"/>
                        <a:ea typeface="ＭＳ Ｐゴシック" charset="-128"/>
                      </a:endParaRPr>
                    </a:p>
                  </a:txBody>
                  <a:tcPr marL="92875" marR="92875" marT="42358" marB="42358" horzOverflow="overflow">
                    <a:lnL>
                      <a:noFill/>
                    </a:lnL>
                    <a:lnR>
                      <a:noFill/>
                    </a:lnR>
                    <a:lnT>
                      <a:noFill/>
                    </a:lnT>
                    <a:lnB>
                      <a:noFill/>
                    </a:lnB>
                    <a:lnTlToBr>
                      <a:noFill/>
                    </a:lnTlToBr>
                    <a:lnBlToTr>
                      <a:noFill/>
                    </a:lnBlToTr>
                    <a:solidFill>
                      <a:srgbClr val="D0CCCD"/>
                    </a:solidFill>
                  </a:tcPr>
                </a:tc>
                <a:extLst>
                  <a:ext uri="{0D108BD9-81ED-4DB2-BD59-A6C34878D82A}">
                    <a16:rowId xmlns:a16="http://schemas.microsoft.com/office/drawing/2014/main" val="10003"/>
                  </a:ext>
                </a:extLst>
              </a:tr>
              <a:tr h="531813">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
                          <a:srgbClr val="000066"/>
                        </a:buClr>
                        <a:buSzTx/>
                        <a:buFont typeface="Wingdings" charset="2"/>
                        <a:buNone/>
                        <a:tabLst/>
                      </a:pPr>
                      <a:r>
                        <a:rPr kumimoji="0" lang="en-US" altLang="en-US" sz="2200" b="0" i="0" u="none" strike="noStrike" cap="none" normalizeH="0" baseline="0">
                          <a:ln>
                            <a:noFill/>
                          </a:ln>
                          <a:solidFill>
                            <a:srgbClr val="000000"/>
                          </a:solidFill>
                          <a:effectLst/>
                          <a:latin typeface="Calibri" charset="0"/>
                          <a:ea typeface="ＭＳ Ｐゴシック" charset="-128"/>
                        </a:rPr>
                        <a:t>011</a:t>
                      </a:r>
                      <a:endParaRPr kumimoji="0" lang="en-US" altLang="en-US" sz="2200" b="0" i="0" u="none" strike="noStrike" cap="none" normalizeH="0" baseline="0">
                        <a:ln>
                          <a:noFill/>
                        </a:ln>
                        <a:solidFill>
                          <a:schemeClr val="tx1"/>
                        </a:solidFill>
                        <a:effectLst/>
                        <a:latin typeface="Times New Roman" charset="0"/>
                        <a:ea typeface="ＭＳ Ｐゴシック" charset="-128"/>
                      </a:endParaRPr>
                    </a:p>
                  </a:txBody>
                  <a:tcPr marL="92875" marR="92875" marT="42358" marB="42358" horzOverflow="overflow">
                    <a:lnL>
                      <a:noFill/>
                    </a:lnL>
                    <a:lnR>
                      <a:noFill/>
                    </a:lnR>
                    <a:lnT>
                      <a:noFill/>
                    </a:lnT>
                    <a:lnB>
                      <a:noFill/>
                    </a:lnB>
                    <a:lnTlToBr>
                      <a:noFill/>
                    </a:lnTlToBr>
                    <a:lnBlToTr>
                      <a:noFill/>
                    </a:lnBlToTr>
                    <a:solidFill>
                      <a:srgbClr val="E9E7E8"/>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
                          <a:srgbClr val="000066"/>
                        </a:buClr>
                        <a:buSzTx/>
                        <a:buFont typeface="Wingdings" charset="2"/>
                        <a:buNone/>
                        <a:tabLst/>
                      </a:pPr>
                      <a:r>
                        <a:rPr kumimoji="0" lang="en-US" altLang="en-US" sz="2200" b="0" i="0" u="none" strike="noStrike" cap="none" normalizeH="0" baseline="0">
                          <a:ln>
                            <a:noFill/>
                          </a:ln>
                          <a:solidFill>
                            <a:srgbClr val="000000"/>
                          </a:solidFill>
                          <a:effectLst/>
                          <a:latin typeface="Calibri" charset="0"/>
                          <a:ea typeface="ＭＳ Ｐゴシック" charset="-128"/>
                        </a:rPr>
                        <a:t>not used</a:t>
                      </a:r>
                      <a:endParaRPr kumimoji="0" lang="en-US" altLang="en-US" sz="2200" b="0" i="0" u="none" strike="noStrike" cap="none" normalizeH="0" baseline="0">
                        <a:ln>
                          <a:noFill/>
                        </a:ln>
                        <a:solidFill>
                          <a:schemeClr val="tx1"/>
                        </a:solidFill>
                        <a:effectLst/>
                        <a:latin typeface="Times New Roman" charset="0"/>
                        <a:ea typeface="ＭＳ Ｐゴシック" charset="-128"/>
                      </a:endParaRPr>
                    </a:p>
                  </a:txBody>
                  <a:tcPr marL="92875" marR="92875" marT="42358" marB="42358" horzOverflow="overflow">
                    <a:lnL>
                      <a:noFill/>
                    </a:lnL>
                    <a:lnR>
                      <a:noFill/>
                    </a:lnR>
                    <a:lnT>
                      <a:noFill/>
                    </a:lnT>
                    <a:lnB>
                      <a:noFill/>
                    </a:lnB>
                    <a:lnTlToBr>
                      <a:noFill/>
                    </a:lnTlToBr>
                    <a:lnBlToTr>
                      <a:noFill/>
                    </a:lnBlToTr>
                    <a:solidFill>
                      <a:srgbClr val="E9E7E8"/>
                    </a:solidFill>
                  </a:tcPr>
                </a:tc>
                <a:extLst>
                  <a:ext uri="{0D108BD9-81ED-4DB2-BD59-A6C34878D82A}">
                    <a16:rowId xmlns:a16="http://schemas.microsoft.com/office/drawing/2014/main" val="10004"/>
                  </a:ext>
                </a:extLst>
              </a:tr>
              <a:tr h="533400">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
                          <a:srgbClr val="000066"/>
                        </a:buClr>
                        <a:buSzTx/>
                        <a:buFont typeface="Wingdings" charset="2"/>
                        <a:buNone/>
                        <a:tabLst/>
                      </a:pPr>
                      <a:r>
                        <a:rPr kumimoji="0" lang="en-US" altLang="en-US" sz="2200" b="0" i="0" u="none" strike="noStrike" cap="none" normalizeH="0" baseline="0">
                          <a:ln>
                            <a:noFill/>
                          </a:ln>
                          <a:solidFill>
                            <a:srgbClr val="000000"/>
                          </a:solidFill>
                          <a:effectLst/>
                          <a:latin typeface="Calibri" charset="0"/>
                          <a:ea typeface="ＭＳ Ｐゴシック" charset="-128"/>
                        </a:rPr>
                        <a:t>100</a:t>
                      </a:r>
                      <a:endParaRPr kumimoji="0" lang="en-US" altLang="en-US" sz="2200" b="0" i="0" u="none" strike="noStrike" cap="none" normalizeH="0" baseline="0">
                        <a:ln>
                          <a:noFill/>
                        </a:ln>
                        <a:solidFill>
                          <a:schemeClr val="tx1"/>
                        </a:solidFill>
                        <a:effectLst/>
                        <a:latin typeface="Times New Roman" charset="0"/>
                        <a:ea typeface="ＭＳ Ｐゴシック" charset="-128"/>
                      </a:endParaRPr>
                    </a:p>
                  </a:txBody>
                  <a:tcPr marL="92875" marR="92875" marT="42358" marB="42358" horzOverflow="overflow">
                    <a:lnL>
                      <a:noFill/>
                    </a:lnL>
                    <a:lnR>
                      <a:noFill/>
                    </a:lnR>
                    <a:lnT>
                      <a:noFill/>
                    </a:lnT>
                    <a:lnB>
                      <a:noFill/>
                    </a:lnB>
                    <a:lnTlToBr>
                      <a:noFill/>
                    </a:lnTlToBr>
                    <a:lnBlToTr>
                      <a:noFill/>
                    </a:lnBlToTr>
                    <a:solidFill>
                      <a:srgbClr val="D0CCCD"/>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
                          <a:srgbClr val="000066"/>
                        </a:buClr>
                        <a:buSzTx/>
                        <a:buFont typeface="Wingdings" charset="2"/>
                        <a:buNone/>
                        <a:tabLst/>
                      </a:pPr>
                      <a:r>
                        <a:rPr kumimoji="0" lang="en-US" altLang="en-US" sz="2200" b="0" i="0" u="none" strike="noStrike" cap="none" normalizeH="0" baseline="0">
                          <a:ln>
                            <a:noFill/>
                          </a:ln>
                          <a:solidFill>
                            <a:srgbClr val="000000"/>
                          </a:solidFill>
                          <a:effectLst/>
                          <a:latin typeface="Calibri" charset="0"/>
                          <a:ea typeface="ＭＳ Ｐゴシック" charset="-128"/>
                        </a:rPr>
                        <a:t>A &amp; ~B</a:t>
                      </a:r>
                      <a:endParaRPr kumimoji="0" lang="en-US" altLang="en-US" sz="2200" b="0" i="0" u="none" strike="noStrike" cap="none" normalizeH="0" baseline="0">
                        <a:ln>
                          <a:noFill/>
                        </a:ln>
                        <a:solidFill>
                          <a:schemeClr val="tx1"/>
                        </a:solidFill>
                        <a:effectLst/>
                        <a:latin typeface="Times New Roman" charset="0"/>
                        <a:ea typeface="ＭＳ Ｐゴシック" charset="-128"/>
                      </a:endParaRPr>
                    </a:p>
                  </a:txBody>
                  <a:tcPr marL="92875" marR="92875" marT="42358" marB="42358" horzOverflow="overflow">
                    <a:lnL>
                      <a:noFill/>
                    </a:lnL>
                    <a:lnR>
                      <a:noFill/>
                    </a:lnR>
                    <a:lnT>
                      <a:noFill/>
                    </a:lnT>
                    <a:lnB>
                      <a:noFill/>
                    </a:lnB>
                    <a:lnTlToBr>
                      <a:noFill/>
                    </a:lnTlToBr>
                    <a:lnBlToTr>
                      <a:noFill/>
                    </a:lnBlToTr>
                    <a:solidFill>
                      <a:srgbClr val="D0CCCD"/>
                    </a:solidFill>
                  </a:tcPr>
                </a:tc>
                <a:extLst>
                  <a:ext uri="{0D108BD9-81ED-4DB2-BD59-A6C34878D82A}">
                    <a16:rowId xmlns:a16="http://schemas.microsoft.com/office/drawing/2014/main" val="10005"/>
                  </a:ext>
                </a:extLst>
              </a:tr>
              <a:tr h="533400">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
                          <a:srgbClr val="000066"/>
                        </a:buClr>
                        <a:buSzTx/>
                        <a:buFont typeface="Wingdings" charset="2"/>
                        <a:buNone/>
                        <a:tabLst/>
                      </a:pPr>
                      <a:r>
                        <a:rPr kumimoji="0" lang="en-US" altLang="en-US" sz="2200" b="0" i="0" u="none" strike="noStrike" cap="none" normalizeH="0" baseline="0">
                          <a:ln>
                            <a:noFill/>
                          </a:ln>
                          <a:solidFill>
                            <a:srgbClr val="000000"/>
                          </a:solidFill>
                          <a:effectLst/>
                          <a:latin typeface="Calibri" charset="0"/>
                          <a:ea typeface="ＭＳ Ｐゴシック" charset="-128"/>
                        </a:rPr>
                        <a:t>101</a:t>
                      </a:r>
                      <a:endParaRPr kumimoji="0" lang="en-US" altLang="en-US" sz="2200" b="0" i="0" u="none" strike="noStrike" cap="none" normalizeH="0" baseline="0">
                        <a:ln>
                          <a:noFill/>
                        </a:ln>
                        <a:solidFill>
                          <a:schemeClr val="tx1"/>
                        </a:solidFill>
                        <a:effectLst/>
                        <a:latin typeface="Times New Roman" charset="0"/>
                        <a:ea typeface="ＭＳ Ｐゴシック" charset="-128"/>
                      </a:endParaRPr>
                    </a:p>
                  </a:txBody>
                  <a:tcPr marL="92875" marR="92875" marT="42358" marB="42358" horzOverflow="overflow">
                    <a:lnL>
                      <a:noFill/>
                    </a:lnL>
                    <a:lnR>
                      <a:noFill/>
                    </a:lnR>
                    <a:lnT>
                      <a:noFill/>
                    </a:lnT>
                    <a:lnB>
                      <a:noFill/>
                    </a:lnB>
                    <a:lnTlToBr>
                      <a:noFill/>
                    </a:lnTlToBr>
                    <a:lnBlToTr>
                      <a:noFill/>
                    </a:lnBlToTr>
                    <a:solidFill>
                      <a:srgbClr val="E9E7E8"/>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
                          <a:srgbClr val="000066"/>
                        </a:buClr>
                        <a:buSzTx/>
                        <a:buFont typeface="Wingdings" charset="2"/>
                        <a:buNone/>
                        <a:tabLst/>
                      </a:pPr>
                      <a:r>
                        <a:rPr kumimoji="0" lang="en-US" altLang="en-US" sz="2200" b="0" i="0" u="none" strike="noStrike" cap="none" normalizeH="0" baseline="0">
                          <a:ln>
                            <a:noFill/>
                          </a:ln>
                          <a:solidFill>
                            <a:srgbClr val="000000"/>
                          </a:solidFill>
                          <a:effectLst/>
                          <a:latin typeface="Calibri" charset="0"/>
                          <a:ea typeface="ＭＳ Ｐゴシック" charset="-128"/>
                        </a:rPr>
                        <a:t>A | ~B</a:t>
                      </a:r>
                      <a:endParaRPr kumimoji="0" lang="en-US" altLang="en-US" sz="2200" b="0" i="0" u="none" strike="noStrike" cap="none" normalizeH="0" baseline="0">
                        <a:ln>
                          <a:noFill/>
                        </a:ln>
                        <a:solidFill>
                          <a:schemeClr val="tx1"/>
                        </a:solidFill>
                        <a:effectLst/>
                        <a:latin typeface="Times New Roman" charset="0"/>
                        <a:ea typeface="ＭＳ Ｐゴシック" charset="-128"/>
                      </a:endParaRPr>
                    </a:p>
                  </a:txBody>
                  <a:tcPr marL="92875" marR="92875" marT="42358" marB="42358" horzOverflow="overflow">
                    <a:lnL>
                      <a:noFill/>
                    </a:lnL>
                    <a:lnR>
                      <a:noFill/>
                    </a:lnR>
                    <a:lnT>
                      <a:noFill/>
                    </a:lnT>
                    <a:lnB>
                      <a:noFill/>
                    </a:lnB>
                    <a:lnTlToBr>
                      <a:noFill/>
                    </a:lnTlToBr>
                    <a:lnBlToTr>
                      <a:noFill/>
                    </a:lnBlToTr>
                    <a:solidFill>
                      <a:srgbClr val="E9E7E8"/>
                    </a:solidFill>
                  </a:tcPr>
                </a:tc>
                <a:extLst>
                  <a:ext uri="{0D108BD9-81ED-4DB2-BD59-A6C34878D82A}">
                    <a16:rowId xmlns:a16="http://schemas.microsoft.com/office/drawing/2014/main" val="10006"/>
                  </a:ext>
                </a:extLst>
              </a:tr>
              <a:tr h="531813">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
                          <a:srgbClr val="000066"/>
                        </a:buClr>
                        <a:buSzTx/>
                        <a:buFont typeface="Wingdings" charset="2"/>
                        <a:buNone/>
                        <a:tabLst/>
                      </a:pPr>
                      <a:r>
                        <a:rPr kumimoji="0" lang="en-US" altLang="en-US" sz="2200" b="0" i="0" u="none" strike="noStrike" cap="none" normalizeH="0" baseline="0">
                          <a:ln>
                            <a:noFill/>
                          </a:ln>
                          <a:solidFill>
                            <a:srgbClr val="000000"/>
                          </a:solidFill>
                          <a:effectLst/>
                          <a:latin typeface="Calibri" charset="0"/>
                          <a:ea typeface="ＭＳ Ｐゴシック" charset="-128"/>
                        </a:rPr>
                        <a:t>110</a:t>
                      </a:r>
                      <a:endParaRPr kumimoji="0" lang="en-US" altLang="en-US" sz="2200" b="0" i="0" u="none" strike="noStrike" cap="none" normalizeH="0" baseline="0">
                        <a:ln>
                          <a:noFill/>
                        </a:ln>
                        <a:solidFill>
                          <a:schemeClr val="tx1"/>
                        </a:solidFill>
                        <a:effectLst/>
                        <a:latin typeface="Times New Roman" charset="0"/>
                        <a:ea typeface="ＭＳ Ｐゴシック" charset="-128"/>
                      </a:endParaRPr>
                    </a:p>
                  </a:txBody>
                  <a:tcPr marL="92875" marR="92875" marT="42358" marB="42358" horzOverflow="overflow">
                    <a:lnL>
                      <a:noFill/>
                    </a:lnL>
                    <a:lnR>
                      <a:noFill/>
                    </a:lnR>
                    <a:lnT>
                      <a:noFill/>
                    </a:lnT>
                    <a:lnB>
                      <a:noFill/>
                    </a:lnB>
                    <a:lnTlToBr>
                      <a:noFill/>
                    </a:lnTlToBr>
                    <a:lnBlToTr>
                      <a:noFill/>
                    </a:lnBlToTr>
                    <a:solidFill>
                      <a:srgbClr val="D0CCCD"/>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
                          <a:srgbClr val="000066"/>
                        </a:buClr>
                        <a:buSzTx/>
                        <a:buFont typeface="Wingdings" charset="2"/>
                        <a:buNone/>
                        <a:tabLst/>
                      </a:pPr>
                      <a:r>
                        <a:rPr kumimoji="0" lang="en-US" altLang="en-US" sz="2200" b="0" i="0" u="none" strike="noStrike" cap="none" normalizeH="0" baseline="0">
                          <a:ln>
                            <a:noFill/>
                          </a:ln>
                          <a:solidFill>
                            <a:srgbClr val="000000"/>
                          </a:solidFill>
                          <a:effectLst/>
                          <a:latin typeface="Calibri" charset="0"/>
                          <a:ea typeface="ＭＳ Ｐゴシック" charset="-128"/>
                        </a:rPr>
                        <a:t>A - B</a:t>
                      </a:r>
                      <a:endParaRPr kumimoji="0" lang="en-US" altLang="en-US" sz="2200" b="0" i="0" u="none" strike="noStrike" cap="none" normalizeH="0" baseline="0">
                        <a:ln>
                          <a:noFill/>
                        </a:ln>
                        <a:solidFill>
                          <a:schemeClr val="tx1"/>
                        </a:solidFill>
                        <a:effectLst/>
                        <a:latin typeface="Times New Roman" charset="0"/>
                        <a:ea typeface="ＭＳ Ｐゴシック" charset="-128"/>
                      </a:endParaRPr>
                    </a:p>
                  </a:txBody>
                  <a:tcPr marL="92875" marR="92875" marT="42358" marB="42358" horzOverflow="overflow">
                    <a:lnL>
                      <a:noFill/>
                    </a:lnL>
                    <a:lnR>
                      <a:noFill/>
                    </a:lnR>
                    <a:lnT>
                      <a:noFill/>
                    </a:lnT>
                    <a:lnB>
                      <a:noFill/>
                    </a:lnB>
                    <a:lnTlToBr>
                      <a:noFill/>
                    </a:lnTlToBr>
                    <a:lnBlToTr>
                      <a:noFill/>
                    </a:lnBlToTr>
                    <a:solidFill>
                      <a:srgbClr val="D0CCCD"/>
                    </a:solidFill>
                  </a:tcPr>
                </a:tc>
                <a:extLst>
                  <a:ext uri="{0D108BD9-81ED-4DB2-BD59-A6C34878D82A}">
                    <a16:rowId xmlns:a16="http://schemas.microsoft.com/office/drawing/2014/main" val="10007"/>
                  </a:ext>
                </a:extLst>
              </a:tr>
              <a:tr h="533400">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
                          <a:srgbClr val="000066"/>
                        </a:buClr>
                        <a:buSzTx/>
                        <a:buFont typeface="Wingdings" charset="2"/>
                        <a:buNone/>
                        <a:tabLst/>
                      </a:pPr>
                      <a:r>
                        <a:rPr kumimoji="0" lang="en-US" altLang="en-US" sz="2200" b="0" i="0" u="none" strike="noStrike" cap="none" normalizeH="0" baseline="0">
                          <a:ln>
                            <a:noFill/>
                          </a:ln>
                          <a:solidFill>
                            <a:srgbClr val="000000"/>
                          </a:solidFill>
                          <a:effectLst/>
                          <a:latin typeface="Calibri" charset="0"/>
                          <a:ea typeface="ＭＳ Ｐゴシック" charset="-128"/>
                        </a:rPr>
                        <a:t>111</a:t>
                      </a:r>
                      <a:endParaRPr kumimoji="0" lang="en-US" altLang="en-US" sz="2200" b="0" i="0" u="none" strike="noStrike" cap="none" normalizeH="0" baseline="0">
                        <a:ln>
                          <a:noFill/>
                        </a:ln>
                        <a:solidFill>
                          <a:schemeClr val="tx1"/>
                        </a:solidFill>
                        <a:effectLst/>
                        <a:latin typeface="Times New Roman" charset="0"/>
                        <a:ea typeface="ＭＳ Ｐゴシック" charset="-128"/>
                      </a:endParaRPr>
                    </a:p>
                  </a:txBody>
                  <a:tcPr marL="92875" marR="92875" marT="42358" marB="42358" horzOverflow="overflow">
                    <a:lnL>
                      <a:noFill/>
                    </a:lnL>
                    <a:lnR>
                      <a:noFill/>
                    </a:lnR>
                    <a:lnT>
                      <a:noFill/>
                    </a:lnT>
                    <a:lnB>
                      <a:noFill/>
                    </a:lnB>
                    <a:lnTlToBr>
                      <a:noFill/>
                    </a:lnTlToBr>
                    <a:lnBlToTr>
                      <a:noFill/>
                    </a:lnBlToTr>
                    <a:solidFill>
                      <a:srgbClr val="E9E7E8"/>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
                          <a:srgbClr val="000066"/>
                        </a:buClr>
                        <a:buSzTx/>
                        <a:buFont typeface="Wingdings" charset="2"/>
                        <a:buNone/>
                        <a:tabLst/>
                      </a:pPr>
                      <a:r>
                        <a:rPr kumimoji="0" lang="en-US" altLang="en-US" sz="2200" b="0" i="0" u="none" strike="noStrike" cap="none" normalizeH="0" baseline="0">
                          <a:ln>
                            <a:noFill/>
                          </a:ln>
                          <a:solidFill>
                            <a:srgbClr val="000000"/>
                          </a:solidFill>
                          <a:effectLst/>
                          <a:latin typeface="Calibri" charset="0"/>
                          <a:ea typeface="ＭＳ Ｐゴシック" charset="-128"/>
                        </a:rPr>
                        <a:t>SLT</a:t>
                      </a:r>
                      <a:endParaRPr kumimoji="0" lang="en-US" altLang="en-US" sz="2200" b="0" i="0" u="none" strike="noStrike" cap="none" normalizeH="0" baseline="0">
                        <a:ln>
                          <a:noFill/>
                        </a:ln>
                        <a:solidFill>
                          <a:schemeClr val="tx1"/>
                        </a:solidFill>
                        <a:effectLst/>
                        <a:latin typeface="Times New Roman" charset="0"/>
                        <a:ea typeface="ＭＳ Ｐゴシック" charset="-128"/>
                      </a:endParaRPr>
                    </a:p>
                  </a:txBody>
                  <a:tcPr marL="92875" marR="92875" marT="42358" marB="42358" horzOverflow="overflow">
                    <a:lnL>
                      <a:noFill/>
                    </a:lnL>
                    <a:lnR>
                      <a:noFill/>
                    </a:lnR>
                    <a:lnT>
                      <a:noFill/>
                    </a:lnT>
                    <a:lnB>
                      <a:noFill/>
                    </a:lnB>
                    <a:lnTlToBr>
                      <a:noFill/>
                    </a:lnTlToBr>
                    <a:lnBlToTr>
                      <a:noFill/>
                    </a:lnBlToTr>
                    <a:solidFill>
                      <a:srgbClr val="E9E7E8"/>
                    </a:solidFill>
                  </a:tcPr>
                </a:tc>
                <a:extLst>
                  <a:ext uri="{0D108BD9-81ED-4DB2-BD59-A6C34878D82A}">
                    <a16:rowId xmlns:a16="http://schemas.microsoft.com/office/drawing/2014/main" val="10008"/>
                  </a:ext>
                </a:extLst>
              </a:tr>
            </a:tbl>
          </a:graphicData>
        </a:graphic>
      </p:graphicFrame>
    </p:spTree>
  </p:cSld>
  <p:clrMapOvr>
    <a:masterClrMapping/>
  </p:clrMapOvr>
  <p:transition/>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Rectangle 2">
            <a:extLst>
              <a:ext uri="{FF2B5EF4-FFF2-40B4-BE49-F238E27FC236}">
                <a16:creationId xmlns:a16="http://schemas.microsoft.com/office/drawing/2014/main" id="{310720CF-B5BF-4A30-A93E-2855EB27F4D6}"/>
              </a:ext>
            </a:extLst>
          </p:cNvPr>
          <p:cNvSpPr>
            <a:spLocks noGrp="1" noChangeArrowheads="1"/>
          </p:cNvSpPr>
          <p:nvPr>
            <p:ph type="title"/>
            <p:custDataLst>
              <p:tags r:id="rId2"/>
            </p:custDataLst>
          </p:nvPr>
        </p:nvSpPr>
        <p:spPr>
          <a:xfrm>
            <a:off x="357188" y="444500"/>
            <a:ext cx="7591425" cy="762000"/>
          </a:xfrm>
        </p:spPr>
        <p:txBody>
          <a:bodyPr/>
          <a:lstStyle/>
          <a:p>
            <a:pPr eaLnBrk="1" hangingPunct="1"/>
            <a:r>
              <a:rPr lang="en-US" altLang="en-US"/>
              <a:t>Control Unit: ALU Decoder</a:t>
            </a:r>
          </a:p>
        </p:txBody>
      </p:sp>
      <p:graphicFrame>
        <p:nvGraphicFramePr>
          <p:cNvPr id="1188928" name="Group 64">
            <a:extLst>
              <a:ext uri="{FF2B5EF4-FFF2-40B4-BE49-F238E27FC236}">
                <a16:creationId xmlns:a16="http://schemas.microsoft.com/office/drawing/2014/main" id="{2B27140B-097B-D445-9B2B-754DED56E7AD}"/>
              </a:ext>
            </a:extLst>
          </p:cNvPr>
          <p:cNvGraphicFramePr>
            <a:graphicFrameLocks noGrp="1"/>
          </p:cNvGraphicFramePr>
          <p:nvPr>
            <p:ph sz="half" idx="4294967295"/>
            <p:custDataLst>
              <p:tags r:id="rId3"/>
            </p:custDataLst>
          </p:nvPr>
        </p:nvGraphicFramePr>
        <p:xfrm>
          <a:off x="3581400" y="1295400"/>
          <a:ext cx="3429000" cy="1981200"/>
        </p:xfrm>
        <a:graphic>
          <a:graphicData uri="http://schemas.openxmlformats.org/drawingml/2006/table">
            <a:tbl>
              <a:tblPr/>
              <a:tblGrid>
                <a:gridCol w="1439863">
                  <a:extLst>
                    <a:ext uri="{9D8B030D-6E8A-4147-A177-3AD203B41FA5}">
                      <a16:colId xmlns:a16="http://schemas.microsoft.com/office/drawing/2014/main" val="20000"/>
                    </a:ext>
                  </a:extLst>
                </a:gridCol>
                <a:gridCol w="1989137">
                  <a:extLst>
                    <a:ext uri="{9D8B030D-6E8A-4147-A177-3AD203B41FA5}">
                      <a16:colId xmlns:a16="http://schemas.microsoft.com/office/drawing/2014/main" val="20001"/>
                    </a:ext>
                  </a:extLst>
                </a:gridCol>
              </a:tblGrid>
              <a:tr h="3349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a:ln>
                            <a:noFill/>
                          </a:ln>
                          <a:solidFill>
                            <a:srgbClr val="000099"/>
                          </a:solidFill>
                          <a:effectLst/>
                          <a:latin typeface="Calibri" pitchFamily="34" charset="0"/>
                          <a:ea typeface="ＭＳ Ｐゴシック" charset="-128"/>
                          <a:cs typeface="Arial" charset="0"/>
                        </a:rPr>
                        <a:t>ALUOp</a:t>
                      </a:r>
                      <a:r>
                        <a:rPr kumimoji="0" lang="en-US" sz="2000" b="1" i="0" u="none" strike="noStrike" cap="none" normalizeH="0" baseline="-25000" dirty="0">
                          <a:ln>
                            <a:noFill/>
                          </a:ln>
                          <a:solidFill>
                            <a:srgbClr val="000099"/>
                          </a:solidFill>
                          <a:effectLst/>
                          <a:latin typeface="Calibri" pitchFamily="34" charset="0"/>
                          <a:ea typeface="ＭＳ Ｐゴシック" charset="-128"/>
                          <a:cs typeface="Arial" charset="0"/>
                        </a:rPr>
                        <a:t>1:0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a:ln>
                            <a:noFill/>
                          </a:ln>
                          <a:solidFill>
                            <a:srgbClr val="000099"/>
                          </a:solidFill>
                          <a:effectLst/>
                          <a:latin typeface="Calibri" pitchFamily="34" charset="0"/>
                          <a:ea typeface="ＭＳ Ｐゴシック" charset="-128"/>
                          <a:cs typeface="Arial" charset="0"/>
                        </a:rPr>
                        <a:t>Meaning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111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Calibri" pitchFamily="34" charset="0"/>
                          <a:ea typeface="ＭＳ Ｐゴシック" charset="-128"/>
                          <a:cs typeface="Arial" charset="0"/>
                        </a:rPr>
                        <a:t>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Calibri" pitchFamily="34" charset="0"/>
                          <a:ea typeface="ＭＳ Ｐゴシック" charset="-128"/>
                          <a:cs typeface="Arial" charset="0"/>
                        </a:rPr>
                        <a:t>Add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111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Calibri" pitchFamily="34" charset="0"/>
                          <a:ea typeface="ＭＳ Ｐゴシック" charset="-128"/>
                          <a:cs typeface="Arial" charset="0"/>
                        </a:rPr>
                        <a:t>01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Calibri" pitchFamily="34" charset="0"/>
                          <a:ea typeface="ＭＳ Ｐゴシック" charset="-128"/>
                          <a:cs typeface="Arial" charset="0"/>
                        </a:rPr>
                        <a:t>Subtract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095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Calibri" pitchFamily="34" charset="0"/>
                          <a:ea typeface="ＭＳ Ｐゴシック" charset="-128"/>
                          <a:cs typeface="Arial" charset="0"/>
                        </a:rPr>
                        <a:t>10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Calibri" pitchFamily="34" charset="0"/>
                          <a:ea typeface="ＭＳ Ｐゴシック" charset="-128"/>
                          <a:cs typeface="Arial" charset="0"/>
                        </a:rPr>
                        <a:t>Look at </a:t>
                      </a:r>
                      <a:r>
                        <a:rPr kumimoji="0" lang="en-US" sz="2000" b="0" i="0" u="none" strike="noStrike" cap="none" normalizeH="0" baseline="0" dirty="0" err="1">
                          <a:ln>
                            <a:noFill/>
                          </a:ln>
                          <a:solidFill>
                            <a:schemeClr val="tx1"/>
                          </a:solidFill>
                          <a:effectLst/>
                          <a:latin typeface="Calibri" pitchFamily="34" charset="0"/>
                          <a:ea typeface="ＭＳ Ｐゴシック" charset="-128"/>
                          <a:cs typeface="Arial" charset="0"/>
                        </a:rPr>
                        <a:t>Funct</a:t>
                      </a:r>
                      <a:endParaRPr kumimoji="0" lang="en-US" sz="2000" b="0" i="0" u="none" strike="noStrike" cap="none" normalizeH="0" baseline="0" dirty="0">
                        <a:ln>
                          <a:noFill/>
                        </a:ln>
                        <a:solidFill>
                          <a:schemeClr val="tx1"/>
                        </a:solidFill>
                        <a:effectLst/>
                        <a:latin typeface="Calibri" pitchFamily="34" charset="0"/>
                        <a:ea typeface="ＭＳ Ｐゴシック" charset="-128"/>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111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Calibri" pitchFamily="34" charset="0"/>
                          <a:ea typeface="ＭＳ Ｐゴシック" charset="-128"/>
                          <a:cs typeface="Arial" charset="0"/>
                        </a:rPr>
                        <a:t>11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Calibri" pitchFamily="34" charset="0"/>
                          <a:ea typeface="ＭＳ Ｐゴシック" charset="-128"/>
                          <a:cs typeface="Arial" charset="0"/>
                        </a:rPr>
                        <a:t>Not Used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graphicFrame>
        <p:nvGraphicFramePr>
          <p:cNvPr id="1188890" name="Group 26">
            <a:extLst>
              <a:ext uri="{FF2B5EF4-FFF2-40B4-BE49-F238E27FC236}">
                <a16:creationId xmlns:a16="http://schemas.microsoft.com/office/drawing/2014/main" id="{82216320-2EA8-7D42-9ED3-B4D2AB88A77B}"/>
              </a:ext>
            </a:extLst>
          </p:cNvPr>
          <p:cNvGraphicFramePr>
            <a:graphicFrameLocks noGrp="1"/>
          </p:cNvGraphicFramePr>
          <p:nvPr>
            <p:ph sz="half" idx="4294967295"/>
            <p:custDataLst>
              <p:tags r:id="rId4"/>
            </p:custDataLst>
          </p:nvPr>
        </p:nvGraphicFramePr>
        <p:xfrm>
          <a:off x="3581400" y="3352800"/>
          <a:ext cx="5562600" cy="3170238"/>
        </p:xfrm>
        <a:graphic>
          <a:graphicData uri="http://schemas.openxmlformats.org/drawingml/2006/table">
            <a:tbl>
              <a:tblPr/>
              <a:tblGrid>
                <a:gridCol w="1295400">
                  <a:extLst>
                    <a:ext uri="{9D8B030D-6E8A-4147-A177-3AD203B41FA5}">
                      <a16:colId xmlns:a16="http://schemas.microsoft.com/office/drawing/2014/main" val="20000"/>
                    </a:ext>
                  </a:extLst>
                </a:gridCol>
                <a:gridCol w="2057400">
                  <a:extLst>
                    <a:ext uri="{9D8B030D-6E8A-4147-A177-3AD203B41FA5}">
                      <a16:colId xmlns:a16="http://schemas.microsoft.com/office/drawing/2014/main" val="20001"/>
                    </a:ext>
                  </a:extLst>
                </a:gridCol>
                <a:gridCol w="2209800">
                  <a:extLst>
                    <a:ext uri="{9D8B030D-6E8A-4147-A177-3AD203B41FA5}">
                      <a16:colId xmlns:a16="http://schemas.microsoft.com/office/drawing/2014/main" val="20002"/>
                    </a:ext>
                  </a:extLst>
                </a:gridCol>
              </a:tblGrid>
              <a:tr h="3962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a:ln>
                            <a:noFill/>
                          </a:ln>
                          <a:solidFill>
                            <a:srgbClr val="000099"/>
                          </a:solidFill>
                          <a:effectLst/>
                          <a:latin typeface="Calibri" pitchFamily="34" charset="0"/>
                          <a:ea typeface="ＭＳ Ｐゴシック" charset="-128"/>
                          <a:cs typeface="Arial" charset="0"/>
                        </a:rPr>
                        <a:t>ALUOp</a:t>
                      </a:r>
                      <a:r>
                        <a:rPr kumimoji="0" lang="en-US" sz="2000" b="1" i="0" u="none" strike="noStrike" cap="none" normalizeH="0" baseline="-25000" dirty="0">
                          <a:ln>
                            <a:noFill/>
                          </a:ln>
                          <a:solidFill>
                            <a:srgbClr val="000099"/>
                          </a:solidFill>
                          <a:effectLst/>
                          <a:latin typeface="Calibri" pitchFamily="34" charset="0"/>
                          <a:ea typeface="ＭＳ Ｐゴシック" charset="-128"/>
                          <a:cs typeface="Arial" charset="0"/>
                        </a:rPr>
                        <a:t>1:0</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err="1">
                          <a:ln>
                            <a:noFill/>
                          </a:ln>
                          <a:solidFill>
                            <a:srgbClr val="000099"/>
                          </a:solidFill>
                          <a:effectLst/>
                          <a:latin typeface="Calibri" pitchFamily="34" charset="0"/>
                          <a:ea typeface="ＭＳ Ｐゴシック" charset="-128"/>
                          <a:cs typeface="Arial" charset="0"/>
                        </a:rPr>
                        <a:t>Funct</a:t>
                      </a:r>
                      <a:endParaRPr kumimoji="0" lang="en-US" sz="2000" b="1" i="0" u="none" strike="noStrike" cap="none" normalizeH="0" baseline="0" dirty="0">
                        <a:ln>
                          <a:noFill/>
                        </a:ln>
                        <a:solidFill>
                          <a:srgbClr val="000099"/>
                        </a:solidFill>
                        <a:effectLst/>
                        <a:latin typeface="Calibri" pitchFamily="34" charset="0"/>
                        <a:ea typeface="ＭＳ Ｐゴシック" charset="-128"/>
                        <a:cs typeface="Arial" charset="0"/>
                      </a:endParaRP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a:ln>
                            <a:noFill/>
                          </a:ln>
                          <a:solidFill>
                            <a:srgbClr val="000099"/>
                          </a:solidFill>
                          <a:effectLst/>
                          <a:latin typeface="Calibri" pitchFamily="34" charset="0"/>
                          <a:ea typeface="ＭＳ Ｐゴシック" charset="-128"/>
                          <a:cs typeface="Arial" charset="0"/>
                        </a:rPr>
                        <a:t>ALUControl</a:t>
                      </a:r>
                      <a:r>
                        <a:rPr kumimoji="0" lang="en-US" sz="2000" b="1" i="0" u="none" strike="noStrike" cap="none" normalizeH="0" baseline="-25000" dirty="0">
                          <a:ln>
                            <a:noFill/>
                          </a:ln>
                          <a:solidFill>
                            <a:srgbClr val="000099"/>
                          </a:solidFill>
                          <a:effectLst/>
                          <a:latin typeface="Calibri" pitchFamily="34" charset="0"/>
                          <a:ea typeface="ＭＳ Ｐゴシック" charset="-128"/>
                          <a:cs typeface="Arial" charset="0"/>
                        </a:rPr>
                        <a:t>2:0</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962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Calibri" pitchFamily="34" charset="0"/>
                          <a:ea typeface="ＭＳ Ｐゴシック" charset="-128"/>
                          <a:cs typeface="Arial" charset="0"/>
                        </a:rPr>
                        <a:t>00</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Calibri" pitchFamily="34" charset="0"/>
                          <a:ea typeface="ＭＳ Ｐゴシック" charset="-128"/>
                          <a:cs typeface="Arial" charset="0"/>
                        </a:rPr>
                        <a:t>X</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Calibri" pitchFamily="34" charset="0"/>
                          <a:ea typeface="ＭＳ Ｐゴシック" charset="-128"/>
                          <a:cs typeface="Arial" charset="0"/>
                        </a:rPr>
                        <a:t>010 (Add)</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962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Calibri" pitchFamily="34" charset="0"/>
                          <a:ea typeface="ＭＳ Ｐゴシック" charset="-128"/>
                          <a:cs typeface="Arial" charset="0"/>
                        </a:rPr>
                        <a:t>X1</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Calibri" pitchFamily="34" charset="0"/>
                          <a:ea typeface="ＭＳ Ｐゴシック" charset="-128"/>
                          <a:cs typeface="Arial" charset="0"/>
                        </a:rPr>
                        <a:t>X</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Calibri" pitchFamily="34" charset="0"/>
                          <a:ea typeface="ＭＳ Ｐゴシック" charset="-128"/>
                          <a:cs typeface="Arial" charset="0"/>
                        </a:rPr>
                        <a:t>110 (Subtract)</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962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Calibri" pitchFamily="34" charset="0"/>
                          <a:ea typeface="ＭＳ Ｐゴシック" charset="-128"/>
                          <a:cs typeface="Arial" charset="0"/>
                        </a:rPr>
                        <a:t>1X</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Calibri" pitchFamily="34" charset="0"/>
                          <a:ea typeface="ＭＳ Ｐゴシック" charset="-128"/>
                          <a:cs typeface="Arial" charset="0"/>
                        </a:rPr>
                        <a:t>100000 (</a:t>
                      </a:r>
                      <a:r>
                        <a:rPr kumimoji="0" lang="en-US" sz="2000" b="0" i="0" u="none" strike="noStrike" cap="none" normalizeH="0" baseline="0" dirty="0">
                          <a:ln>
                            <a:noFill/>
                          </a:ln>
                          <a:solidFill>
                            <a:schemeClr val="tx1"/>
                          </a:solidFill>
                          <a:effectLst/>
                          <a:latin typeface="Consolas" pitchFamily="49" charset="0"/>
                          <a:ea typeface="ＭＳ Ｐゴシック" charset="-128"/>
                          <a:cs typeface="Arial" charset="0"/>
                        </a:rPr>
                        <a:t>add</a:t>
                      </a:r>
                      <a:r>
                        <a:rPr kumimoji="0" lang="en-US" sz="2000" b="0" i="0" u="none" strike="noStrike" cap="none" normalizeH="0" baseline="0" dirty="0">
                          <a:ln>
                            <a:noFill/>
                          </a:ln>
                          <a:solidFill>
                            <a:schemeClr val="tx1"/>
                          </a:solidFill>
                          <a:effectLst/>
                          <a:latin typeface="Calibri" pitchFamily="34" charset="0"/>
                          <a:ea typeface="ＭＳ Ｐゴシック" charset="-128"/>
                          <a:cs typeface="Arial" charset="0"/>
                        </a:rPr>
                        <a:t>)</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Calibri" pitchFamily="34" charset="0"/>
                          <a:ea typeface="ＭＳ Ｐゴシック" charset="-128"/>
                          <a:cs typeface="Arial" charset="0"/>
                        </a:rPr>
                        <a:t>010 (Add)</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962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Calibri" pitchFamily="34" charset="0"/>
                          <a:ea typeface="ＭＳ Ｐゴシック" charset="-128"/>
                          <a:cs typeface="Arial" charset="0"/>
                        </a:rPr>
                        <a:t>1X</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Calibri" pitchFamily="34" charset="0"/>
                          <a:ea typeface="ＭＳ Ｐゴシック" charset="-128"/>
                          <a:cs typeface="Arial" charset="0"/>
                        </a:rPr>
                        <a:t>100010 (</a:t>
                      </a:r>
                      <a:r>
                        <a:rPr kumimoji="0" lang="en-US" sz="2000" b="0" i="0" u="none" strike="noStrike" cap="none" normalizeH="0" baseline="0" dirty="0">
                          <a:ln>
                            <a:noFill/>
                          </a:ln>
                          <a:solidFill>
                            <a:schemeClr val="tx1"/>
                          </a:solidFill>
                          <a:effectLst/>
                          <a:latin typeface="Consolas" pitchFamily="49" charset="0"/>
                          <a:ea typeface="ＭＳ Ｐゴシック" charset="-128"/>
                          <a:cs typeface="Arial" charset="0"/>
                        </a:rPr>
                        <a:t>sub</a:t>
                      </a:r>
                      <a:r>
                        <a:rPr kumimoji="0" lang="en-US" sz="2000" b="0" i="0" u="none" strike="noStrike" cap="none" normalizeH="0" baseline="0" dirty="0">
                          <a:ln>
                            <a:noFill/>
                          </a:ln>
                          <a:solidFill>
                            <a:schemeClr val="tx1"/>
                          </a:solidFill>
                          <a:effectLst/>
                          <a:latin typeface="Calibri" pitchFamily="34" charset="0"/>
                          <a:ea typeface="ＭＳ Ｐゴシック" charset="-128"/>
                          <a:cs typeface="Arial" charset="0"/>
                        </a:rPr>
                        <a:t>)</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Calibri" pitchFamily="34" charset="0"/>
                          <a:ea typeface="ＭＳ Ｐゴシック" charset="-128"/>
                          <a:cs typeface="Arial" charset="0"/>
                        </a:rPr>
                        <a:t>110 (Subtract)</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962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Calibri" pitchFamily="34" charset="0"/>
                          <a:ea typeface="ＭＳ Ｐゴシック" charset="-128"/>
                          <a:cs typeface="Arial" charset="0"/>
                        </a:rPr>
                        <a:t>1X</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Calibri" pitchFamily="34" charset="0"/>
                          <a:ea typeface="ＭＳ Ｐゴシック" charset="-128"/>
                          <a:cs typeface="Arial" charset="0"/>
                        </a:rPr>
                        <a:t>100100 (</a:t>
                      </a:r>
                      <a:r>
                        <a:rPr kumimoji="0" lang="en-US" sz="2000" b="0" i="0" u="none" strike="noStrike" cap="none" normalizeH="0" baseline="0" dirty="0">
                          <a:ln>
                            <a:noFill/>
                          </a:ln>
                          <a:solidFill>
                            <a:schemeClr val="tx1"/>
                          </a:solidFill>
                          <a:effectLst/>
                          <a:latin typeface="Consolas" pitchFamily="49" charset="0"/>
                          <a:ea typeface="ＭＳ Ｐゴシック" charset="-128"/>
                          <a:cs typeface="Arial" charset="0"/>
                        </a:rPr>
                        <a:t>and</a:t>
                      </a:r>
                      <a:r>
                        <a:rPr kumimoji="0" lang="en-US" sz="2000" b="0" i="0" u="none" strike="noStrike" cap="none" normalizeH="0" baseline="0" dirty="0">
                          <a:ln>
                            <a:noFill/>
                          </a:ln>
                          <a:solidFill>
                            <a:schemeClr val="tx1"/>
                          </a:solidFill>
                          <a:effectLst/>
                          <a:latin typeface="Calibri" pitchFamily="34" charset="0"/>
                          <a:ea typeface="ＭＳ Ｐゴシック" charset="-128"/>
                          <a:cs typeface="Arial" charset="0"/>
                        </a:rPr>
                        <a:t>)</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Calibri" pitchFamily="34" charset="0"/>
                          <a:ea typeface="ＭＳ Ｐゴシック" charset="-128"/>
                          <a:cs typeface="Arial" charset="0"/>
                        </a:rPr>
                        <a:t>000 (And)</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962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Calibri" pitchFamily="34" charset="0"/>
                          <a:ea typeface="ＭＳ Ｐゴシック" charset="-128"/>
                          <a:cs typeface="Arial" charset="0"/>
                        </a:rPr>
                        <a:t>1X</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Calibri" pitchFamily="34" charset="0"/>
                          <a:ea typeface="ＭＳ Ｐゴシック" charset="-128"/>
                          <a:cs typeface="Arial" charset="0"/>
                        </a:rPr>
                        <a:t>100101 (</a:t>
                      </a:r>
                      <a:r>
                        <a:rPr kumimoji="0" lang="en-US" sz="2000" b="0" i="0" u="none" strike="noStrike" cap="none" normalizeH="0" baseline="0" dirty="0">
                          <a:ln>
                            <a:noFill/>
                          </a:ln>
                          <a:solidFill>
                            <a:schemeClr val="tx1"/>
                          </a:solidFill>
                          <a:effectLst/>
                          <a:latin typeface="Consolas" pitchFamily="49" charset="0"/>
                          <a:ea typeface="ＭＳ Ｐゴシック" charset="-128"/>
                          <a:cs typeface="Arial" charset="0"/>
                        </a:rPr>
                        <a:t>or</a:t>
                      </a:r>
                      <a:r>
                        <a:rPr kumimoji="0" lang="en-US" sz="2000" b="0" i="0" u="none" strike="noStrike" cap="none" normalizeH="0" baseline="0" dirty="0">
                          <a:ln>
                            <a:noFill/>
                          </a:ln>
                          <a:solidFill>
                            <a:schemeClr val="tx1"/>
                          </a:solidFill>
                          <a:effectLst/>
                          <a:latin typeface="Calibri" pitchFamily="34" charset="0"/>
                          <a:ea typeface="ＭＳ Ｐゴシック" charset="-128"/>
                          <a:cs typeface="Arial" charset="0"/>
                        </a:rPr>
                        <a:t>)</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Calibri" pitchFamily="34" charset="0"/>
                          <a:ea typeface="ＭＳ Ｐゴシック" charset="-128"/>
                          <a:cs typeface="Arial" charset="0"/>
                        </a:rPr>
                        <a:t>001 (Or)</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962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Calibri" pitchFamily="34" charset="0"/>
                          <a:ea typeface="ＭＳ Ｐゴシック" charset="-128"/>
                          <a:cs typeface="Arial" charset="0"/>
                        </a:rPr>
                        <a:t>1X</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Calibri" pitchFamily="34" charset="0"/>
                          <a:ea typeface="ＭＳ Ｐゴシック" charset="-128"/>
                          <a:cs typeface="Arial" charset="0"/>
                        </a:rPr>
                        <a:t>101010 (</a:t>
                      </a:r>
                      <a:r>
                        <a:rPr kumimoji="0" lang="en-US" sz="2000" b="0" i="0" u="none" strike="noStrike" cap="none" normalizeH="0" baseline="0" dirty="0" err="1">
                          <a:ln>
                            <a:noFill/>
                          </a:ln>
                          <a:solidFill>
                            <a:schemeClr val="tx1"/>
                          </a:solidFill>
                          <a:effectLst/>
                          <a:latin typeface="Consolas" pitchFamily="49" charset="0"/>
                          <a:ea typeface="ＭＳ Ｐゴシック" charset="-128"/>
                          <a:cs typeface="Arial" charset="0"/>
                        </a:rPr>
                        <a:t>slt</a:t>
                      </a:r>
                      <a:r>
                        <a:rPr kumimoji="0" lang="en-US" sz="2000" b="0" i="0" u="none" strike="noStrike" cap="none" normalizeH="0" baseline="0" dirty="0">
                          <a:ln>
                            <a:noFill/>
                          </a:ln>
                          <a:solidFill>
                            <a:schemeClr val="tx1"/>
                          </a:solidFill>
                          <a:effectLst/>
                          <a:latin typeface="Calibri" pitchFamily="34" charset="0"/>
                          <a:ea typeface="ＭＳ Ｐゴシック" charset="-128"/>
                          <a:cs typeface="Arial" charset="0"/>
                        </a:rPr>
                        <a:t>)</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Calibri" pitchFamily="34" charset="0"/>
                          <a:ea typeface="ＭＳ Ｐゴシック" charset="-128"/>
                          <a:cs typeface="Arial" charset="0"/>
                        </a:rPr>
                        <a:t>111 (SLT)</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
        <p:nvSpPr>
          <p:cNvPr id="124988" name="Rectangle 23">
            <a:extLst>
              <a:ext uri="{FF2B5EF4-FFF2-40B4-BE49-F238E27FC236}">
                <a16:creationId xmlns:a16="http://schemas.microsoft.com/office/drawing/2014/main" id="{C5F45DA1-FC3B-490E-B298-9737CA31F3B9}"/>
              </a:ext>
            </a:extLst>
          </p:cNvPr>
          <p:cNvSpPr>
            <a:spLocks noChangeArrowheads="1"/>
          </p:cNvSpPr>
          <p:nvPr>
            <p:custDataLst>
              <p:tags r:id="rId5"/>
            </p:custDataLst>
          </p:nvPr>
        </p:nvSpPr>
        <p:spPr bwMode="auto">
          <a:xfrm>
            <a:off x="685800" y="12192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20000"/>
              </a:spcBef>
              <a:buClrTx/>
              <a:buSzTx/>
              <a:buFontTx/>
              <a:buChar char="•"/>
            </a:pPr>
            <a:endParaRPr lang="de-DE" altLang="en-US" sz="3200" b="0">
              <a:solidFill>
                <a:srgbClr val="000000"/>
              </a:solidFill>
            </a:endParaRPr>
          </a:p>
        </p:txBody>
      </p:sp>
      <p:sp>
        <p:nvSpPr>
          <p:cNvPr id="124989" name="Rectangle 24">
            <a:extLst>
              <a:ext uri="{FF2B5EF4-FFF2-40B4-BE49-F238E27FC236}">
                <a16:creationId xmlns:a16="http://schemas.microsoft.com/office/drawing/2014/main" id="{7689F02D-9D2C-4187-8CDD-64334E8941E6}"/>
              </a:ext>
            </a:extLst>
          </p:cNvPr>
          <p:cNvSpPr>
            <a:spLocks noChangeArrowheads="1"/>
          </p:cNvSpPr>
          <p:nvPr>
            <p:custDataLst>
              <p:tags r:id="rId6"/>
            </p:custDataLst>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ClrTx/>
              <a:buSzTx/>
              <a:buFontTx/>
              <a:buNone/>
            </a:pPr>
            <a:endParaRPr lang="de-DE" altLang="en-US" sz="1800" b="0">
              <a:solidFill>
                <a:srgbClr val="000000"/>
              </a:solidFill>
              <a:latin typeface="Verdana" panose="020B0604030504040204" pitchFamily="34" charset="0"/>
            </a:endParaRPr>
          </a:p>
        </p:txBody>
      </p:sp>
      <p:sp>
        <p:nvSpPr>
          <p:cNvPr id="124990" name="Rectangle 25">
            <a:extLst>
              <a:ext uri="{FF2B5EF4-FFF2-40B4-BE49-F238E27FC236}">
                <a16:creationId xmlns:a16="http://schemas.microsoft.com/office/drawing/2014/main" id="{A19CDE88-CFB5-4C9F-B762-94B7A50AC85C}"/>
              </a:ext>
            </a:extLst>
          </p:cNvPr>
          <p:cNvSpPr>
            <a:spLocks noChangeArrowheads="1"/>
          </p:cNvSpPr>
          <p:nvPr>
            <p:custDataLst>
              <p:tags r:id="rId7"/>
            </p:custDataLst>
          </p:nvPr>
        </p:nvSpPr>
        <p:spPr bwMode="auto">
          <a:xfrm>
            <a:off x="0" y="220027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ClrTx/>
              <a:buSzTx/>
              <a:buFontTx/>
              <a:buNone/>
            </a:pPr>
            <a:endParaRPr lang="de-DE" altLang="en-US" sz="1800" b="0">
              <a:solidFill>
                <a:srgbClr val="000000"/>
              </a:solidFill>
              <a:latin typeface="Verdana" panose="020B0604030504040204" pitchFamily="34" charset="0"/>
            </a:endParaRPr>
          </a:p>
        </p:txBody>
      </p:sp>
      <p:graphicFrame>
        <p:nvGraphicFramePr>
          <p:cNvPr id="124991" name="Object 2">
            <a:extLst>
              <a:ext uri="{FF2B5EF4-FFF2-40B4-BE49-F238E27FC236}">
                <a16:creationId xmlns:a16="http://schemas.microsoft.com/office/drawing/2014/main" id="{B9E2B358-1A62-4A09-92A8-7AAE9105990F}"/>
              </a:ext>
            </a:extLst>
          </p:cNvPr>
          <p:cNvGraphicFramePr>
            <a:graphicFrameLocks noChangeAspect="1"/>
          </p:cNvGraphicFramePr>
          <p:nvPr>
            <p:custDataLst>
              <p:tags r:id="rId8"/>
            </p:custDataLst>
          </p:nvPr>
        </p:nvGraphicFramePr>
        <p:xfrm>
          <a:off x="488950" y="1371600"/>
          <a:ext cx="2787650" cy="2765425"/>
        </p:xfrm>
        <a:graphic>
          <a:graphicData uri="http://schemas.openxmlformats.org/presentationml/2006/ole">
            <mc:AlternateContent xmlns:mc="http://schemas.openxmlformats.org/markup-compatibility/2006">
              <mc:Choice xmlns:v="urn:schemas-microsoft-com:vml" Requires="v">
                <p:oleObj spid="_x0000_s401409" name="Visio" r:id="rId11" imgW="0" imgH="0" progId="Visio.Drawing.11">
                  <p:embed/>
                </p:oleObj>
              </mc:Choice>
              <mc:Fallback>
                <p:oleObj name="Visio" r:id="rId11" imgW="0" imgH="0" progId="Visio.Drawing.11">
                  <p:embed/>
                  <p:pic>
                    <p:nvPicPr>
                      <p:cNvPr id="124991" name="Object 2">
                        <a:extLst>
                          <a:ext uri="{FF2B5EF4-FFF2-40B4-BE49-F238E27FC236}">
                            <a16:creationId xmlns:a16="http://schemas.microsoft.com/office/drawing/2014/main" id="{B9E2B358-1A62-4A09-92A8-7AAE9105990F}"/>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88950" y="1371600"/>
                        <a:ext cx="2787650" cy="276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09" name="Rectangle 2">
            <a:extLst>
              <a:ext uri="{FF2B5EF4-FFF2-40B4-BE49-F238E27FC236}">
                <a16:creationId xmlns:a16="http://schemas.microsoft.com/office/drawing/2014/main" id="{E6361E30-3ED4-4228-9DBE-3EC6A64B150B}"/>
              </a:ext>
            </a:extLst>
          </p:cNvPr>
          <p:cNvSpPr>
            <a:spLocks noGrp="1" noChangeArrowheads="1"/>
          </p:cNvSpPr>
          <p:nvPr>
            <p:ph type="title"/>
            <p:custDataLst>
              <p:tags r:id="rId1"/>
            </p:custDataLst>
          </p:nvPr>
        </p:nvSpPr>
        <p:spPr>
          <a:xfrm>
            <a:off x="357188" y="434975"/>
            <a:ext cx="7591425" cy="762000"/>
          </a:xfrm>
        </p:spPr>
        <p:txBody>
          <a:bodyPr/>
          <a:lstStyle/>
          <a:p>
            <a:pPr eaLnBrk="1" hangingPunct="1"/>
            <a:r>
              <a:rPr lang="en-US" altLang="en-US"/>
              <a:t>Let us Develop our Control Table</a:t>
            </a:r>
            <a:endParaRPr lang="en-GB" altLang="en-US"/>
          </a:p>
        </p:txBody>
      </p:sp>
      <p:graphicFrame>
        <p:nvGraphicFramePr>
          <p:cNvPr id="10" name="Group 6">
            <a:extLst>
              <a:ext uri="{FF2B5EF4-FFF2-40B4-BE49-F238E27FC236}">
                <a16:creationId xmlns:a16="http://schemas.microsoft.com/office/drawing/2014/main" id="{2495624A-00B2-7F4E-8DEB-BD3681390D60}"/>
              </a:ext>
            </a:extLst>
          </p:cNvPr>
          <p:cNvGraphicFramePr>
            <a:graphicFrameLocks noGrp="1"/>
          </p:cNvGraphicFramePr>
          <p:nvPr>
            <p:ph idx="1"/>
            <p:custDataLst>
              <p:tags r:id="rId2"/>
            </p:custDataLst>
          </p:nvPr>
        </p:nvGraphicFramePr>
        <p:xfrm>
          <a:off x="396875" y="1362075"/>
          <a:ext cx="7896225" cy="1812925"/>
        </p:xfrm>
        <a:graphic>
          <a:graphicData uri="http://schemas.openxmlformats.org/drawingml/2006/table">
            <a:tbl>
              <a:tblPr/>
              <a:tblGrid>
                <a:gridCol w="987425">
                  <a:extLst>
                    <a:ext uri="{9D8B030D-6E8A-4147-A177-3AD203B41FA5}">
                      <a16:colId xmlns:a16="http://schemas.microsoft.com/office/drawing/2014/main" val="20000"/>
                    </a:ext>
                  </a:extLst>
                </a:gridCol>
                <a:gridCol w="985838">
                  <a:extLst>
                    <a:ext uri="{9D8B030D-6E8A-4147-A177-3AD203B41FA5}">
                      <a16:colId xmlns:a16="http://schemas.microsoft.com/office/drawing/2014/main" val="20001"/>
                    </a:ext>
                  </a:extLst>
                </a:gridCol>
                <a:gridCol w="987425">
                  <a:extLst>
                    <a:ext uri="{9D8B030D-6E8A-4147-A177-3AD203B41FA5}">
                      <a16:colId xmlns:a16="http://schemas.microsoft.com/office/drawing/2014/main" val="20002"/>
                    </a:ext>
                  </a:extLst>
                </a:gridCol>
                <a:gridCol w="987425">
                  <a:extLst>
                    <a:ext uri="{9D8B030D-6E8A-4147-A177-3AD203B41FA5}">
                      <a16:colId xmlns:a16="http://schemas.microsoft.com/office/drawing/2014/main" val="20003"/>
                    </a:ext>
                  </a:extLst>
                </a:gridCol>
                <a:gridCol w="987425">
                  <a:extLst>
                    <a:ext uri="{9D8B030D-6E8A-4147-A177-3AD203B41FA5}">
                      <a16:colId xmlns:a16="http://schemas.microsoft.com/office/drawing/2014/main" val="20004"/>
                    </a:ext>
                  </a:extLst>
                </a:gridCol>
                <a:gridCol w="985837">
                  <a:extLst>
                    <a:ext uri="{9D8B030D-6E8A-4147-A177-3AD203B41FA5}">
                      <a16:colId xmlns:a16="http://schemas.microsoft.com/office/drawing/2014/main" val="20005"/>
                    </a:ext>
                  </a:extLst>
                </a:gridCol>
                <a:gridCol w="987425">
                  <a:extLst>
                    <a:ext uri="{9D8B030D-6E8A-4147-A177-3AD203B41FA5}">
                      <a16:colId xmlns:a16="http://schemas.microsoft.com/office/drawing/2014/main" val="20006"/>
                    </a:ext>
                  </a:extLst>
                </a:gridCol>
                <a:gridCol w="987425">
                  <a:extLst>
                    <a:ext uri="{9D8B030D-6E8A-4147-A177-3AD203B41FA5}">
                      <a16:colId xmlns:a16="http://schemas.microsoft.com/office/drawing/2014/main" val="20007"/>
                    </a:ext>
                  </a:extLst>
                </a:gridCol>
              </a:tblGrid>
              <a:tr h="441325">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Instruction</a:t>
                      </a: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marL="93508" marR="9350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Op</a:t>
                      </a:r>
                      <a:r>
                        <a:rPr kumimoji="0" lang="en-US" altLang="en-US" sz="1200" b="1" i="0" u="none" strike="noStrike" cap="none" normalizeH="0" baseline="-30000">
                          <a:ln>
                            <a:noFill/>
                          </a:ln>
                          <a:solidFill>
                            <a:srgbClr val="FFFFFF"/>
                          </a:solidFill>
                          <a:effectLst/>
                          <a:latin typeface="Calibri" charset="0"/>
                          <a:ea typeface="ＭＳ Ｐゴシック" charset="-128"/>
                        </a:rPr>
                        <a:t>5:0</a:t>
                      </a: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marL="93508" marR="9350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RegWrite</a:t>
                      </a:r>
                      <a:endParaRPr kumimoji="0" lang="en-US" altLang="en-US" sz="2400" b="0" i="0" u="none" strike="noStrike" cap="none" normalizeH="0" baseline="0">
                        <a:ln>
                          <a:noFill/>
                        </a:ln>
                        <a:solidFill>
                          <a:schemeClr val="accent2"/>
                        </a:solidFill>
                        <a:effectLst/>
                        <a:latin typeface="Calibri" charset="0"/>
                        <a:ea typeface="ＭＳ Ｐゴシック" charset="-128"/>
                      </a:endParaRPr>
                    </a:p>
                  </a:txBody>
                  <a:tcPr marL="93508" marR="9350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RegDst</a:t>
                      </a:r>
                      <a:endParaRPr kumimoji="0" lang="en-US" altLang="en-US" sz="2400" b="0" i="0" u="none" strike="noStrike" cap="none" normalizeH="0" baseline="0">
                        <a:ln>
                          <a:noFill/>
                        </a:ln>
                        <a:solidFill>
                          <a:schemeClr val="accent2"/>
                        </a:solidFill>
                        <a:effectLst/>
                        <a:latin typeface="Calibri" charset="0"/>
                        <a:ea typeface="ＭＳ Ｐゴシック" charset="-128"/>
                      </a:endParaRPr>
                    </a:p>
                  </a:txBody>
                  <a:tcPr marL="93508" marR="9350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AluSrc</a:t>
                      </a:r>
                      <a:endParaRPr kumimoji="0" lang="en-US" altLang="en-US" sz="2400" b="0" i="0" u="none" strike="noStrike" cap="none" normalizeH="0" baseline="0">
                        <a:ln>
                          <a:noFill/>
                        </a:ln>
                        <a:solidFill>
                          <a:schemeClr val="accent2"/>
                        </a:solidFill>
                        <a:effectLst/>
                        <a:latin typeface="Calibri" charset="0"/>
                        <a:ea typeface="ＭＳ Ｐゴシック" charset="-128"/>
                      </a:endParaRPr>
                    </a:p>
                  </a:txBody>
                  <a:tcPr marL="93508" marR="9350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MemWrite</a:t>
                      </a:r>
                      <a:endParaRPr kumimoji="0" lang="en-US" altLang="en-US" sz="2400" b="0" i="0" u="none" strike="noStrike" cap="none" normalizeH="0" baseline="0">
                        <a:ln>
                          <a:noFill/>
                        </a:ln>
                        <a:solidFill>
                          <a:schemeClr val="accent2"/>
                        </a:solidFill>
                        <a:effectLst/>
                        <a:latin typeface="Calibri" charset="0"/>
                        <a:ea typeface="ＭＳ Ｐゴシック" charset="-128"/>
                      </a:endParaRPr>
                    </a:p>
                  </a:txBody>
                  <a:tcPr marL="93508" marR="9350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MemtoReg</a:t>
                      </a:r>
                      <a:endParaRPr kumimoji="0" lang="en-US" altLang="en-US" sz="2400" b="0" i="0" u="none" strike="noStrike" cap="none" normalizeH="0" baseline="0">
                        <a:ln>
                          <a:noFill/>
                        </a:ln>
                        <a:solidFill>
                          <a:schemeClr val="accent2"/>
                        </a:solidFill>
                        <a:effectLst/>
                        <a:latin typeface="Calibri" charset="0"/>
                        <a:ea typeface="ＭＳ Ｐゴシック" charset="-128"/>
                      </a:endParaRPr>
                    </a:p>
                  </a:txBody>
                  <a:tcPr marL="93508" marR="9350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ALUOp</a:t>
                      </a:r>
                      <a:endParaRPr kumimoji="0" lang="en-US" altLang="en-US" sz="2400" b="0" i="0" u="none" strike="noStrike" cap="none" normalizeH="0" baseline="0">
                        <a:ln>
                          <a:noFill/>
                        </a:ln>
                        <a:solidFill>
                          <a:schemeClr val="accent2"/>
                        </a:solidFill>
                        <a:effectLst/>
                        <a:latin typeface="Calibri" charset="0"/>
                        <a:ea typeface="ＭＳ Ｐゴシック" charset="-128"/>
                      </a:endParaRPr>
                    </a:p>
                  </a:txBody>
                  <a:tcPr marL="93508" marR="93508" horzOverflow="overflow">
                    <a:lnL>
                      <a:noFill/>
                    </a:lnL>
                    <a:lnR>
                      <a:noFill/>
                    </a:lnR>
                    <a:lnT>
                      <a:noFill/>
                    </a:lnT>
                    <a:lnB>
                      <a:noFill/>
                    </a:lnB>
                    <a:lnTlToBr>
                      <a:noFill/>
                    </a:lnTlToBr>
                    <a:lnBlToTr>
                      <a:noFill/>
                    </a:lnBlToTr>
                    <a:solidFill>
                      <a:schemeClr val="accent2"/>
                    </a:solidFill>
                  </a:tcPr>
                </a:tc>
                <a:extLst>
                  <a:ext uri="{0D108BD9-81ED-4DB2-BD59-A6C34878D82A}">
                    <a16:rowId xmlns:a16="http://schemas.microsoft.com/office/drawing/2014/main" val="10000"/>
                  </a:ext>
                </a:extLst>
              </a:tr>
              <a:tr h="442913">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000" b="0" i="0" u="none" strike="noStrike" cap="none" normalizeH="0" baseline="0">
                        <a:ln>
                          <a:noFill/>
                        </a:ln>
                        <a:solidFill>
                          <a:schemeClr val="tx1"/>
                        </a:solidFill>
                        <a:effectLst/>
                        <a:latin typeface="Calibri" charset="0"/>
                        <a:ea typeface="ＭＳ Ｐゴシック" charset="-128"/>
                      </a:endParaRP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000" b="0" i="0" u="none" strike="noStrike" cap="none" normalizeH="0" baseline="0">
                        <a:ln>
                          <a:noFill/>
                        </a:ln>
                        <a:solidFill>
                          <a:schemeClr val="tx1"/>
                        </a:solidFill>
                        <a:effectLst/>
                        <a:latin typeface="Calibri" charset="0"/>
                        <a:ea typeface="ＭＳ Ｐゴシック" charset="-128"/>
                      </a:endParaRP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horzOverflow="overflow">
                    <a:lnL>
                      <a:noFill/>
                    </a:lnL>
                    <a:lnR>
                      <a:noFill/>
                    </a:lnR>
                    <a:lnT>
                      <a:noFill/>
                    </a:lnT>
                    <a:lnB>
                      <a:noFill/>
                    </a:lnB>
                    <a:lnTlToBr>
                      <a:noFill/>
                    </a:lnTlToBr>
                    <a:lnBlToTr>
                      <a:noFill/>
                    </a:lnBlToTr>
                    <a:solidFill>
                      <a:srgbClr val="D0CCCD"/>
                    </a:solidFill>
                  </a:tcPr>
                </a:tc>
                <a:extLst>
                  <a:ext uri="{0D108BD9-81ED-4DB2-BD59-A6C34878D82A}">
                    <a16:rowId xmlns:a16="http://schemas.microsoft.com/office/drawing/2014/main" val="10001"/>
                  </a:ext>
                </a:extLst>
              </a:tr>
              <a:tr h="441325">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000" b="0" i="0" u="none" strike="noStrike" cap="none" normalizeH="0" baseline="0">
                        <a:ln>
                          <a:noFill/>
                        </a:ln>
                        <a:solidFill>
                          <a:schemeClr val="tx1"/>
                        </a:solidFill>
                        <a:effectLst/>
                        <a:latin typeface="Consolas" charset="0"/>
                        <a:ea typeface="ＭＳ Ｐゴシック" charset="-128"/>
                      </a:endParaRPr>
                    </a:p>
                  </a:txBody>
                  <a:tcP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000" b="0" i="0" u="none" strike="noStrike" cap="none" normalizeH="0" baseline="0">
                        <a:ln>
                          <a:noFill/>
                        </a:ln>
                        <a:solidFill>
                          <a:schemeClr val="tx1"/>
                        </a:solidFill>
                        <a:effectLst/>
                        <a:latin typeface="Calibri" charset="0"/>
                        <a:ea typeface="ＭＳ Ｐゴシック" charset="-128"/>
                      </a:endParaRPr>
                    </a:p>
                  </a:txBody>
                  <a:tcP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horzOverflow="overflow">
                    <a:lnL>
                      <a:noFill/>
                    </a:lnL>
                    <a:lnR>
                      <a:noFill/>
                    </a:lnR>
                    <a:lnT>
                      <a:noFill/>
                    </a:lnT>
                    <a:lnB>
                      <a:noFill/>
                    </a:lnB>
                    <a:lnTlToBr>
                      <a:noFill/>
                    </a:lnTlToBr>
                    <a:lnBlToTr>
                      <a:noFill/>
                    </a:lnBlToTr>
                    <a:solidFill>
                      <a:srgbClr val="E9E7E8"/>
                    </a:solidFill>
                  </a:tcPr>
                </a:tc>
                <a:extLst>
                  <a:ext uri="{0D108BD9-81ED-4DB2-BD59-A6C34878D82A}">
                    <a16:rowId xmlns:a16="http://schemas.microsoft.com/office/drawing/2014/main" val="10002"/>
                  </a:ext>
                </a:extLst>
              </a:tr>
              <a:tr h="442913">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000" b="0" i="0" u="none" strike="noStrike" cap="none" normalizeH="0" baseline="0">
                        <a:ln>
                          <a:noFill/>
                        </a:ln>
                        <a:solidFill>
                          <a:schemeClr val="tx1"/>
                        </a:solidFill>
                        <a:effectLst/>
                        <a:latin typeface="Consolas" charset="0"/>
                        <a:ea typeface="ＭＳ Ｐゴシック" charset="-128"/>
                      </a:endParaRP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000" b="0" i="0" u="none" strike="noStrike" cap="none" normalizeH="0" baseline="0">
                        <a:ln>
                          <a:noFill/>
                        </a:ln>
                        <a:solidFill>
                          <a:schemeClr val="tx1"/>
                        </a:solidFill>
                        <a:effectLst/>
                        <a:latin typeface="Calibri" charset="0"/>
                        <a:ea typeface="ＭＳ Ｐゴシック" charset="-128"/>
                      </a:endParaRP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horzOverflow="overflow">
                    <a:lnL>
                      <a:noFill/>
                    </a:lnL>
                    <a:lnR>
                      <a:noFill/>
                    </a:lnR>
                    <a:lnT>
                      <a:noFill/>
                    </a:lnT>
                    <a:lnB>
                      <a:noFill/>
                    </a:lnB>
                    <a:lnTlToBr>
                      <a:noFill/>
                    </a:lnTlToBr>
                    <a:lnBlToTr>
                      <a:noFill/>
                    </a:lnBlToTr>
                    <a:solidFill>
                      <a:srgbClr val="D0CCCD"/>
                    </a:solidFill>
                  </a:tcPr>
                </a:tc>
                <a:extLst>
                  <a:ext uri="{0D108BD9-81ED-4DB2-BD59-A6C34878D82A}">
                    <a16:rowId xmlns:a16="http://schemas.microsoft.com/office/drawing/2014/main" val="10003"/>
                  </a:ext>
                </a:extLst>
              </a:tr>
            </a:tbl>
          </a:graphicData>
        </a:graphic>
      </p:graphicFrame>
      <p:sp>
        <p:nvSpPr>
          <p:cNvPr id="3" name="Content Placeholder 2">
            <a:extLst>
              <a:ext uri="{FF2B5EF4-FFF2-40B4-BE49-F238E27FC236}">
                <a16:creationId xmlns:a16="http://schemas.microsoft.com/office/drawing/2014/main" id="{81E3B74A-7947-6C47-8C21-860F0A25BB0A}"/>
              </a:ext>
            </a:extLst>
          </p:cNvPr>
          <p:cNvSpPr>
            <a:spLocks noGrp="1"/>
          </p:cNvSpPr>
          <p:nvPr>
            <p:ph idx="11"/>
          </p:nvPr>
        </p:nvSpPr>
        <p:spPr>
          <a:xfrm>
            <a:off x="404813" y="3352800"/>
            <a:ext cx="7896225" cy="2986088"/>
          </a:xfrm>
        </p:spPr>
        <p:txBody>
          <a:bodyPr/>
          <a:lstStyle/>
          <a:p>
            <a:pPr lvl="1" defTabSz="365760" eaLnBrk="1" hangingPunct="1">
              <a:buClr>
                <a:schemeClr val="accent1">
                  <a:lumMod val="75000"/>
                  <a:lumOff val="25000"/>
                </a:schemeClr>
              </a:buClr>
              <a:defRPr/>
            </a:pPr>
            <a:r>
              <a:rPr lang="de-CH" b="1" i="1" dirty="0">
                <a:solidFill>
                  <a:schemeClr val="accent1">
                    <a:lumMod val="75000"/>
                    <a:lumOff val="25000"/>
                  </a:schemeClr>
                </a:solidFill>
              </a:rPr>
              <a:t>RegWrite:</a:t>
            </a:r>
            <a:r>
              <a:rPr lang="de-CH" b="1" dirty="0"/>
              <a:t> </a:t>
            </a:r>
            <a:r>
              <a:rPr lang="de-CH" dirty="0"/>
              <a:t>	Write </a:t>
            </a:r>
            <a:r>
              <a:rPr lang="de-CH" dirty="0" err="1"/>
              <a:t>enable</a:t>
            </a:r>
            <a:r>
              <a:rPr lang="de-CH" dirty="0"/>
              <a:t> </a:t>
            </a:r>
            <a:r>
              <a:rPr lang="de-CH" dirty="0" err="1"/>
              <a:t>for</a:t>
            </a:r>
            <a:r>
              <a:rPr lang="de-CH" dirty="0"/>
              <a:t> </a:t>
            </a:r>
            <a:r>
              <a:rPr lang="de-CH" dirty="0" err="1"/>
              <a:t>the</a:t>
            </a:r>
            <a:r>
              <a:rPr lang="de-CH" dirty="0"/>
              <a:t> </a:t>
            </a:r>
            <a:r>
              <a:rPr lang="de-CH" dirty="0" err="1"/>
              <a:t>register</a:t>
            </a:r>
            <a:r>
              <a:rPr lang="de-CH" dirty="0"/>
              <a:t> </a:t>
            </a:r>
            <a:r>
              <a:rPr lang="de-CH" dirty="0" err="1"/>
              <a:t>file</a:t>
            </a:r>
            <a:endParaRPr lang="de-CH" dirty="0"/>
          </a:p>
          <a:p>
            <a:pPr lvl="1" defTabSz="365760" eaLnBrk="1" hangingPunct="1">
              <a:buClr>
                <a:schemeClr val="accent1">
                  <a:lumMod val="75000"/>
                  <a:lumOff val="25000"/>
                </a:schemeClr>
              </a:buClr>
              <a:defRPr/>
            </a:pPr>
            <a:r>
              <a:rPr lang="de-CH" b="1" i="1" dirty="0" err="1">
                <a:solidFill>
                  <a:schemeClr val="accent1">
                    <a:lumMod val="75000"/>
                    <a:lumOff val="25000"/>
                  </a:schemeClr>
                </a:solidFill>
              </a:rPr>
              <a:t>RegDst</a:t>
            </a:r>
            <a:r>
              <a:rPr lang="de-CH" b="1" i="1" dirty="0">
                <a:solidFill>
                  <a:schemeClr val="accent1">
                    <a:lumMod val="75000"/>
                    <a:lumOff val="25000"/>
                  </a:schemeClr>
                </a:solidFill>
              </a:rPr>
              <a:t>: 	</a:t>
            </a:r>
            <a:r>
              <a:rPr lang="de-CH" dirty="0"/>
              <a:t>	Write </a:t>
            </a:r>
            <a:r>
              <a:rPr lang="de-CH" dirty="0" err="1"/>
              <a:t>to</a:t>
            </a:r>
            <a:r>
              <a:rPr lang="de-CH" dirty="0"/>
              <a:t> </a:t>
            </a:r>
            <a:r>
              <a:rPr lang="de-CH" dirty="0" err="1"/>
              <a:t>register</a:t>
            </a:r>
            <a:r>
              <a:rPr lang="de-CH" dirty="0"/>
              <a:t> RD </a:t>
            </a:r>
            <a:r>
              <a:rPr lang="de-CH" dirty="0" err="1"/>
              <a:t>or</a:t>
            </a:r>
            <a:r>
              <a:rPr lang="de-CH" dirty="0"/>
              <a:t> RT</a:t>
            </a:r>
          </a:p>
          <a:p>
            <a:pPr lvl="1" defTabSz="365760" eaLnBrk="1" hangingPunct="1">
              <a:buClr>
                <a:schemeClr val="accent1">
                  <a:lumMod val="75000"/>
                  <a:lumOff val="25000"/>
                </a:schemeClr>
              </a:buClr>
              <a:defRPr/>
            </a:pPr>
            <a:r>
              <a:rPr lang="de-CH" b="1" i="1" dirty="0" err="1">
                <a:solidFill>
                  <a:schemeClr val="accent1">
                    <a:lumMod val="75000"/>
                    <a:lumOff val="25000"/>
                  </a:schemeClr>
                </a:solidFill>
              </a:rPr>
              <a:t>AluSrc</a:t>
            </a:r>
            <a:r>
              <a:rPr lang="de-CH" b="1" i="1" dirty="0">
                <a:solidFill>
                  <a:schemeClr val="accent1">
                    <a:lumMod val="75000"/>
                    <a:lumOff val="25000"/>
                  </a:schemeClr>
                </a:solidFill>
              </a:rPr>
              <a:t>: 	</a:t>
            </a:r>
            <a:r>
              <a:rPr lang="de-CH" dirty="0"/>
              <a:t>	ALU </a:t>
            </a:r>
            <a:r>
              <a:rPr lang="de-CH" dirty="0" err="1"/>
              <a:t>input</a:t>
            </a:r>
            <a:r>
              <a:rPr lang="de-CH" dirty="0"/>
              <a:t> RT </a:t>
            </a:r>
            <a:r>
              <a:rPr lang="de-CH" dirty="0" err="1"/>
              <a:t>or</a:t>
            </a:r>
            <a:r>
              <a:rPr lang="de-CH" dirty="0"/>
              <a:t> immediate</a:t>
            </a:r>
          </a:p>
          <a:p>
            <a:pPr lvl="1" defTabSz="365760" eaLnBrk="1" hangingPunct="1">
              <a:buClr>
                <a:schemeClr val="accent1">
                  <a:lumMod val="75000"/>
                  <a:lumOff val="25000"/>
                </a:schemeClr>
              </a:buClr>
              <a:defRPr/>
            </a:pPr>
            <a:r>
              <a:rPr lang="de-CH" b="1" i="1" dirty="0" err="1">
                <a:solidFill>
                  <a:schemeClr val="accent1">
                    <a:lumMod val="75000"/>
                    <a:lumOff val="25000"/>
                  </a:schemeClr>
                </a:solidFill>
              </a:rPr>
              <a:t>MemWrite</a:t>
            </a:r>
            <a:r>
              <a:rPr lang="de-CH" b="1" i="1" dirty="0">
                <a:solidFill>
                  <a:schemeClr val="accent1">
                    <a:lumMod val="75000"/>
                    <a:lumOff val="25000"/>
                  </a:schemeClr>
                </a:solidFill>
              </a:rPr>
              <a:t>: </a:t>
            </a:r>
            <a:r>
              <a:rPr lang="de-CH" dirty="0"/>
              <a:t>	Write </a:t>
            </a:r>
            <a:r>
              <a:rPr lang="de-CH" dirty="0" err="1"/>
              <a:t>Enable</a:t>
            </a:r>
            <a:endParaRPr lang="de-CH" b="1" dirty="0"/>
          </a:p>
          <a:p>
            <a:pPr lvl="1" defTabSz="365760" eaLnBrk="1" hangingPunct="1">
              <a:buClr>
                <a:schemeClr val="accent1">
                  <a:lumMod val="75000"/>
                  <a:lumOff val="25000"/>
                </a:schemeClr>
              </a:buClr>
              <a:defRPr/>
            </a:pPr>
            <a:r>
              <a:rPr lang="de-CH" b="1" i="1" dirty="0" err="1">
                <a:solidFill>
                  <a:schemeClr val="accent1">
                    <a:lumMod val="75000"/>
                    <a:lumOff val="25000"/>
                  </a:schemeClr>
                </a:solidFill>
              </a:rPr>
              <a:t>MemtoReg</a:t>
            </a:r>
            <a:r>
              <a:rPr lang="de-CH" b="1" i="1" dirty="0">
                <a:solidFill>
                  <a:schemeClr val="accent1">
                    <a:lumMod val="75000"/>
                    <a:lumOff val="25000"/>
                  </a:schemeClr>
                </a:solidFill>
              </a:rPr>
              <a:t>:</a:t>
            </a:r>
            <a:r>
              <a:rPr lang="de-CH" dirty="0"/>
              <a:t> 	Register </a:t>
            </a:r>
            <a:r>
              <a:rPr lang="de-CH" dirty="0" err="1"/>
              <a:t>data</a:t>
            </a:r>
            <a:r>
              <a:rPr lang="de-CH" dirty="0"/>
              <a:t> in </a:t>
            </a:r>
            <a:r>
              <a:rPr lang="de-CH" dirty="0" err="1"/>
              <a:t>from</a:t>
            </a:r>
            <a:r>
              <a:rPr lang="de-CH" dirty="0"/>
              <a:t> Memory </a:t>
            </a:r>
            <a:r>
              <a:rPr lang="de-CH" dirty="0" err="1"/>
              <a:t>or</a:t>
            </a:r>
            <a:r>
              <a:rPr lang="de-CH" dirty="0"/>
              <a:t> ALU</a:t>
            </a:r>
          </a:p>
          <a:p>
            <a:pPr lvl="1" defTabSz="365760" eaLnBrk="1" hangingPunct="1">
              <a:buClr>
                <a:schemeClr val="accent1">
                  <a:lumMod val="75000"/>
                  <a:lumOff val="25000"/>
                </a:schemeClr>
              </a:buClr>
              <a:defRPr/>
            </a:pPr>
            <a:r>
              <a:rPr lang="de-CH" b="1" i="1" dirty="0" err="1">
                <a:solidFill>
                  <a:schemeClr val="accent1">
                    <a:lumMod val="75000"/>
                    <a:lumOff val="25000"/>
                  </a:schemeClr>
                </a:solidFill>
              </a:rPr>
              <a:t>ALUOp</a:t>
            </a:r>
            <a:r>
              <a:rPr lang="de-CH" b="1" i="1" dirty="0">
                <a:solidFill>
                  <a:schemeClr val="accent1">
                    <a:lumMod val="75000"/>
                    <a:lumOff val="25000"/>
                  </a:schemeClr>
                </a:solidFill>
              </a:rPr>
              <a:t>:</a:t>
            </a:r>
            <a:r>
              <a:rPr lang="de-CH" dirty="0"/>
              <a:t> 		</a:t>
            </a:r>
            <a:r>
              <a:rPr lang="de-CH" dirty="0" err="1"/>
              <a:t>What</a:t>
            </a:r>
            <a:r>
              <a:rPr lang="de-CH" dirty="0"/>
              <a:t> </a:t>
            </a:r>
            <a:r>
              <a:rPr lang="de-CH" dirty="0" err="1"/>
              <a:t>operation</a:t>
            </a:r>
            <a:r>
              <a:rPr lang="de-CH" dirty="0"/>
              <a:t> </a:t>
            </a:r>
            <a:r>
              <a:rPr lang="de-CH" dirty="0" err="1"/>
              <a:t>does</a:t>
            </a:r>
            <a:r>
              <a:rPr lang="de-CH" dirty="0"/>
              <a:t> ALU do</a:t>
            </a:r>
          </a:p>
          <a:p>
            <a:pPr eaLnBrk="1" hangingPunct="1">
              <a:buClr>
                <a:schemeClr val="accent1">
                  <a:lumMod val="75000"/>
                  <a:lumOff val="25000"/>
                </a:schemeClr>
              </a:buClr>
              <a:defRPr/>
            </a:pPr>
            <a:endParaRPr lang="de-CH" dirty="0"/>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7" name="Rectangle 2">
            <a:extLst>
              <a:ext uri="{FF2B5EF4-FFF2-40B4-BE49-F238E27FC236}">
                <a16:creationId xmlns:a16="http://schemas.microsoft.com/office/drawing/2014/main" id="{8E75CC79-6A04-4374-B044-93186A74DB84}"/>
              </a:ext>
            </a:extLst>
          </p:cNvPr>
          <p:cNvSpPr>
            <a:spLocks noGrp="1" noChangeArrowheads="1"/>
          </p:cNvSpPr>
          <p:nvPr>
            <p:ph type="title"/>
            <p:custDataLst>
              <p:tags r:id="rId1"/>
            </p:custDataLst>
          </p:nvPr>
        </p:nvSpPr>
        <p:spPr>
          <a:xfrm>
            <a:off x="357188" y="434975"/>
            <a:ext cx="7591425" cy="762000"/>
          </a:xfrm>
        </p:spPr>
        <p:txBody>
          <a:bodyPr/>
          <a:lstStyle/>
          <a:p>
            <a:pPr eaLnBrk="1" hangingPunct="1"/>
            <a:r>
              <a:rPr lang="en-US" altLang="en-US"/>
              <a:t>Let us Develop our Control Table</a:t>
            </a:r>
            <a:endParaRPr lang="en-GB" altLang="en-US"/>
          </a:p>
        </p:txBody>
      </p:sp>
      <p:graphicFrame>
        <p:nvGraphicFramePr>
          <p:cNvPr id="10" name="Group 6">
            <a:extLst>
              <a:ext uri="{FF2B5EF4-FFF2-40B4-BE49-F238E27FC236}">
                <a16:creationId xmlns:a16="http://schemas.microsoft.com/office/drawing/2014/main" id="{80FE0CC1-1C06-1747-A04C-B226B85CC272}"/>
              </a:ext>
            </a:extLst>
          </p:cNvPr>
          <p:cNvGraphicFramePr>
            <a:graphicFrameLocks noGrp="1"/>
          </p:cNvGraphicFramePr>
          <p:nvPr>
            <p:ph idx="1"/>
            <p:custDataLst>
              <p:tags r:id="rId2"/>
            </p:custDataLst>
          </p:nvPr>
        </p:nvGraphicFramePr>
        <p:xfrm>
          <a:off x="396875" y="1362075"/>
          <a:ext cx="7896225" cy="1812925"/>
        </p:xfrm>
        <a:graphic>
          <a:graphicData uri="http://schemas.openxmlformats.org/drawingml/2006/table">
            <a:tbl>
              <a:tblPr/>
              <a:tblGrid>
                <a:gridCol w="987425">
                  <a:extLst>
                    <a:ext uri="{9D8B030D-6E8A-4147-A177-3AD203B41FA5}">
                      <a16:colId xmlns:a16="http://schemas.microsoft.com/office/drawing/2014/main" val="20000"/>
                    </a:ext>
                  </a:extLst>
                </a:gridCol>
                <a:gridCol w="985838">
                  <a:extLst>
                    <a:ext uri="{9D8B030D-6E8A-4147-A177-3AD203B41FA5}">
                      <a16:colId xmlns:a16="http://schemas.microsoft.com/office/drawing/2014/main" val="20001"/>
                    </a:ext>
                  </a:extLst>
                </a:gridCol>
                <a:gridCol w="987425">
                  <a:extLst>
                    <a:ext uri="{9D8B030D-6E8A-4147-A177-3AD203B41FA5}">
                      <a16:colId xmlns:a16="http://schemas.microsoft.com/office/drawing/2014/main" val="20002"/>
                    </a:ext>
                  </a:extLst>
                </a:gridCol>
                <a:gridCol w="987425">
                  <a:extLst>
                    <a:ext uri="{9D8B030D-6E8A-4147-A177-3AD203B41FA5}">
                      <a16:colId xmlns:a16="http://schemas.microsoft.com/office/drawing/2014/main" val="20003"/>
                    </a:ext>
                  </a:extLst>
                </a:gridCol>
                <a:gridCol w="987425">
                  <a:extLst>
                    <a:ext uri="{9D8B030D-6E8A-4147-A177-3AD203B41FA5}">
                      <a16:colId xmlns:a16="http://schemas.microsoft.com/office/drawing/2014/main" val="20004"/>
                    </a:ext>
                  </a:extLst>
                </a:gridCol>
                <a:gridCol w="985837">
                  <a:extLst>
                    <a:ext uri="{9D8B030D-6E8A-4147-A177-3AD203B41FA5}">
                      <a16:colId xmlns:a16="http://schemas.microsoft.com/office/drawing/2014/main" val="20005"/>
                    </a:ext>
                  </a:extLst>
                </a:gridCol>
                <a:gridCol w="987425">
                  <a:extLst>
                    <a:ext uri="{9D8B030D-6E8A-4147-A177-3AD203B41FA5}">
                      <a16:colId xmlns:a16="http://schemas.microsoft.com/office/drawing/2014/main" val="20006"/>
                    </a:ext>
                  </a:extLst>
                </a:gridCol>
                <a:gridCol w="987425">
                  <a:extLst>
                    <a:ext uri="{9D8B030D-6E8A-4147-A177-3AD203B41FA5}">
                      <a16:colId xmlns:a16="http://schemas.microsoft.com/office/drawing/2014/main" val="20007"/>
                    </a:ext>
                  </a:extLst>
                </a:gridCol>
              </a:tblGrid>
              <a:tr h="441325">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Instruction</a:t>
                      </a: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marL="93508" marR="9350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Op</a:t>
                      </a:r>
                      <a:r>
                        <a:rPr kumimoji="0" lang="en-US" altLang="en-US" sz="1200" b="1" i="0" u="none" strike="noStrike" cap="none" normalizeH="0" baseline="-30000">
                          <a:ln>
                            <a:noFill/>
                          </a:ln>
                          <a:solidFill>
                            <a:srgbClr val="FFFFFF"/>
                          </a:solidFill>
                          <a:effectLst/>
                          <a:latin typeface="Calibri" charset="0"/>
                          <a:ea typeface="ＭＳ Ｐゴシック" charset="-128"/>
                        </a:rPr>
                        <a:t>5:0</a:t>
                      </a: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marL="93508" marR="9350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RegWrite</a:t>
                      </a:r>
                      <a:endParaRPr kumimoji="0" lang="en-US" altLang="en-US" sz="2400" b="0" i="0" u="none" strike="noStrike" cap="none" normalizeH="0" baseline="0">
                        <a:ln>
                          <a:noFill/>
                        </a:ln>
                        <a:solidFill>
                          <a:schemeClr val="accent2"/>
                        </a:solidFill>
                        <a:effectLst/>
                        <a:latin typeface="Calibri" charset="0"/>
                        <a:ea typeface="ＭＳ Ｐゴシック" charset="-128"/>
                      </a:endParaRPr>
                    </a:p>
                  </a:txBody>
                  <a:tcPr marL="93508" marR="9350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RegDst</a:t>
                      </a:r>
                      <a:endParaRPr kumimoji="0" lang="en-US" altLang="en-US" sz="2400" b="0" i="0" u="none" strike="noStrike" cap="none" normalizeH="0" baseline="0">
                        <a:ln>
                          <a:noFill/>
                        </a:ln>
                        <a:solidFill>
                          <a:schemeClr val="accent2"/>
                        </a:solidFill>
                        <a:effectLst/>
                        <a:latin typeface="Calibri" charset="0"/>
                        <a:ea typeface="ＭＳ Ｐゴシック" charset="-128"/>
                      </a:endParaRPr>
                    </a:p>
                  </a:txBody>
                  <a:tcPr marL="93508" marR="9350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AluSrc</a:t>
                      </a:r>
                      <a:endParaRPr kumimoji="0" lang="en-US" altLang="en-US" sz="2400" b="0" i="0" u="none" strike="noStrike" cap="none" normalizeH="0" baseline="0">
                        <a:ln>
                          <a:noFill/>
                        </a:ln>
                        <a:solidFill>
                          <a:schemeClr val="accent2"/>
                        </a:solidFill>
                        <a:effectLst/>
                        <a:latin typeface="Calibri" charset="0"/>
                        <a:ea typeface="ＭＳ Ｐゴシック" charset="-128"/>
                      </a:endParaRPr>
                    </a:p>
                  </a:txBody>
                  <a:tcPr marL="93508" marR="9350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MemWrite</a:t>
                      </a:r>
                      <a:endParaRPr kumimoji="0" lang="en-US" altLang="en-US" sz="2400" b="0" i="0" u="none" strike="noStrike" cap="none" normalizeH="0" baseline="0">
                        <a:ln>
                          <a:noFill/>
                        </a:ln>
                        <a:solidFill>
                          <a:schemeClr val="accent2"/>
                        </a:solidFill>
                        <a:effectLst/>
                        <a:latin typeface="Calibri" charset="0"/>
                        <a:ea typeface="ＭＳ Ｐゴシック" charset="-128"/>
                      </a:endParaRPr>
                    </a:p>
                  </a:txBody>
                  <a:tcPr marL="93508" marR="9350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MemtoReg</a:t>
                      </a:r>
                      <a:endParaRPr kumimoji="0" lang="en-US" altLang="en-US" sz="2400" b="0" i="0" u="none" strike="noStrike" cap="none" normalizeH="0" baseline="0">
                        <a:ln>
                          <a:noFill/>
                        </a:ln>
                        <a:solidFill>
                          <a:schemeClr val="accent2"/>
                        </a:solidFill>
                        <a:effectLst/>
                        <a:latin typeface="Calibri" charset="0"/>
                        <a:ea typeface="ＭＳ Ｐゴシック" charset="-128"/>
                      </a:endParaRPr>
                    </a:p>
                  </a:txBody>
                  <a:tcPr marL="93508" marR="9350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ALUOp</a:t>
                      </a:r>
                      <a:endParaRPr kumimoji="0" lang="en-US" altLang="en-US" sz="2400" b="0" i="0" u="none" strike="noStrike" cap="none" normalizeH="0" baseline="0">
                        <a:ln>
                          <a:noFill/>
                        </a:ln>
                        <a:solidFill>
                          <a:schemeClr val="accent2"/>
                        </a:solidFill>
                        <a:effectLst/>
                        <a:latin typeface="Calibri" charset="0"/>
                        <a:ea typeface="ＭＳ Ｐゴシック" charset="-128"/>
                      </a:endParaRPr>
                    </a:p>
                  </a:txBody>
                  <a:tcPr marL="93508" marR="93508" horzOverflow="overflow">
                    <a:lnL>
                      <a:noFill/>
                    </a:lnL>
                    <a:lnR>
                      <a:noFill/>
                    </a:lnR>
                    <a:lnT>
                      <a:noFill/>
                    </a:lnT>
                    <a:lnB>
                      <a:noFill/>
                    </a:lnB>
                    <a:lnTlToBr>
                      <a:noFill/>
                    </a:lnTlToBr>
                    <a:lnBlToTr>
                      <a:noFill/>
                    </a:lnBlToTr>
                    <a:solidFill>
                      <a:schemeClr val="accent2"/>
                    </a:solidFill>
                  </a:tcPr>
                </a:tc>
                <a:extLst>
                  <a:ext uri="{0D108BD9-81ED-4DB2-BD59-A6C34878D82A}">
                    <a16:rowId xmlns:a16="http://schemas.microsoft.com/office/drawing/2014/main" val="10000"/>
                  </a:ext>
                </a:extLst>
              </a:tr>
              <a:tr h="442913">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Calibri" charset="0"/>
                          <a:ea typeface="ＭＳ Ｐゴシック" charset="-128"/>
                        </a:rPr>
                        <a:t>R-type</a:t>
                      </a: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Calibri" charset="0"/>
                          <a:ea typeface="ＭＳ Ｐゴシック" charset="-128"/>
                        </a:rPr>
                        <a:t>000000</a:t>
                      </a: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Calibri" charset="0"/>
                          <a:ea typeface="ＭＳ Ｐゴシック" charset="-128"/>
                        </a:rPr>
                        <a:t>1</a:t>
                      </a: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Calibri" charset="0"/>
                          <a:ea typeface="ＭＳ Ｐゴシック" charset="-128"/>
                        </a:rPr>
                        <a:t>1</a:t>
                      </a: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Calibri" charset="0"/>
                          <a:ea typeface="ＭＳ Ｐゴシック" charset="-128"/>
                        </a:rPr>
                        <a:t>0</a:t>
                      </a: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Calibri" charset="0"/>
                          <a:ea typeface="ＭＳ Ｐゴシック" charset="-128"/>
                        </a:rPr>
                        <a:t>0</a:t>
                      </a: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Calibri" charset="0"/>
                          <a:ea typeface="ＭＳ Ｐゴシック" charset="-128"/>
                        </a:rPr>
                        <a:t>0</a:t>
                      </a: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Calibri" charset="0"/>
                          <a:ea typeface="ＭＳ Ｐゴシック" charset="-128"/>
                        </a:rPr>
                        <a:t>funct</a:t>
                      </a:r>
                    </a:p>
                  </a:txBody>
                  <a:tcPr horzOverflow="overflow">
                    <a:lnL>
                      <a:noFill/>
                    </a:lnL>
                    <a:lnR>
                      <a:noFill/>
                    </a:lnR>
                    <a:lnT>
                      <a:noFill/>
                    </a:lnT>
                    <a:lnB>
                      <a:noFill/>
                    </a:lnB>
                    <a:lnTlToBr>
                      <a:noFill/>
                    </a:lnTlToBr>
                    <a:lnBlToTr>
                      <a:noFill/>
                    </a:lnBlToTr>
                    <a:solidFill>
                      <a:srgbClr val="D0CCCD"/>
                    </a:solidFill>
                  </a:tcPr>
                </a:tc>
                <a:extLst>
                  <a:ext uri="{0D108BD9-81ED-4DB2-BD59-A6C34878D82A}">
                    <a16:rowId xmlns:a16="http://schemas.microsoft.com/office/drawing/2014/main" val="10001"/>
                  </a:ext>
                </a:extLst>
              </a:tr>
              <a:tr h="441325">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000" b="0" i="0" u="none" strike="noStrike" cap="none" normalizeH="0" baseline="0">
                        <a:ln>
                          <a:noFill/>
                        </a:ln>
                        <a:solidFill>
                          <a:schemeClr val="tx1"/>
                        </a:solidFill>
                        <a:effectLst/>
                        <a:latin typeface="Consolas" charset="0"/>
                        <a:ea typeface="ＭＳ Ｐゴシック" charset="-128"/>
                      </a:endParaRPr>
                    </a:p>
                  </a:txBody>
                  <a:tcP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000" b="0" i="0" u="none" strike="noStrike" cap="none" normalizeH="0" baseline="0">
                        <a:ln>
                          <a:noFill/>
                        </a:ln>
                        <a:solidFill>
                          <a:schemeClr val="tx1"/>
                        </a:solidFill>
                        <a:effectLst/>
                        <a:latin typeface="Calibri" charset="0"/>
                        <a:ea typeface="ＭＳ Ｐゴシック" charset="-128"/>
                      </a:endParaRPr>
                    </a:p>
                  </a:txBody>
                  <a:tcP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horzOverflow="overflow">
                    <a:lnL>
                      <a:noFill/>
                    </a:lnL>
                    <a:lnR>
                      <a:noFill/>
                    </a:lnR>
                    <a:lnT>
                      <a:noFill/>
                    </a:lnT>
                    <a:lnB>
                      <a:noFill/>
                    </a:lnB>
                    <a:lnTlToBr>
                      <a:noFill/>
                    </a:lnTlToBr>
                    <a:lnBlToTr>
                      <a:noFill/>
                    </a:lnBlToTr>
                    <a:solidFill>
                      <a:srgbClr val="E9E7E8"/>
                    </a:solidFill>
                  </a:tcPr>
                </a:tc>
                <a:extLst>
                  <a:ext uri="{0D108BD9-81ED-4DB2-BD59-A6C34878D82A}">
                    <a16:rowId xmlns:a16="http://schemas.microsoft.com/office/drawing/2014/main" val="10002"/>
                  </a:ext>
                </a:extLst>
              </a:tr>
              <a:tr h="442913">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000" b="0" i="0" u="none" strike="noStrike" cap="none" normalizeH="0" baseline="0">
                        <a:ln>
                          <a:noFill/>
                        </a:ln>
                        <a:solidFill>
                          <a:schemeClr val="tx1"/>
                        </a:solidFill>
                        <a:effectLst/>
                        <a:latin typeface="Consolas" charset="0"/>
                        <a:ea typeface="ＭＳ Ｐゴシック" charset="-128"/>
                      </a:endParaRP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000" b="0" i="0" u="none" strike="noStrike" cap="none" normalizeH="0" baseline="0">
                        <a:ln>
                          <a:noFill/>
                        </a:ln>
                        <a:solidFill>
                          <a:schemeClr val="tx1"/>
                        </a:solidFill>
                        <a:effectLst/>
                        <a:latin typeface="Calibri" charset="0"/>
                        <a:ea typeface="ＭＳ Ｐゴシック" charset="-128"/>
                      </a:endParaRP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horzOverflow="overflow">
                    <a:lnL>
                      <a:noFill/>
                    </a:lnL>
                    <a:lnR>
                      <a:noFill/>
                    </a:lnR>
                    <a:lnT>
                      <a:noFill/>
                    </a:lnT>
                    <a:lnB>
                      <a:noFill/>
                    </a:lnB>
                    <a:lnTlToBr>
                      <a:noFill/>
                    </a:lnTlToBr>
                    <a:lnBlToTr>
                      <a:noFill/>
                    </a:lnBlToTr>
                    <a:solidFill>
                      <a:srgbClr val="D0CCCD"/>
                    </a:solidFill>
                  </a:tcPr>
                </a:tc>
                <a:extLst>
                  <a:ext uri="{0D108BD9-81ED-4DB2-BD59-A6C34878D82A}">
                    <a16:rowId xmlns:a16="http://schemas.microsoft.com/office/drawing/2014/main" val="10003"/>
                  </a:ext>
                </a:extLst>
              </a:tr>
            </a:tbl>
          </a:graphicData>
        </a:graphic>
      </p:graphicFrame>
      <p:sp>
        <p:nvSpPr>
          <p:cNvPr id="3" name="Content Placeholder 2">
            <a:extLst>
              <a:ext uri="{FF2B5EF4-FFF2-40B4-BE49-F238E27FC236}">
                <a16:creationId xmlns:a16="http://schemas.microsoft.com/office/drawing/2014/main" id="{99035BE5-E468-D742-AD01-5265971E9D15}"/>
              </a:ext>
            </a:extLst>
          </p:cNvPr>
          <p:cNvSpPr>
            <a:spLocks noGrp="1"/>
          </p:cNvSpPr>
          <p:nvPr>
            <p:ph idx="11"/>
          </p:nvPr>
        </p:nvSpPr>
        <p:spPr>
          <a:xfrm>
            <a:off x="404813" y="3352800"/>
            <a:ext cx="7896225" cy="2986088"/>
          </a:xfrm>
        </p:spPr>
        <p:txBody>
          <a:bodyPr/>
          <a:lstStyle/>
          <a:p>
            <a:pPr lvl="1" defTabSz="365760" eaLnBrk="1" hangingPunct="1">
              <a:buClr>
                <a:schemeClr val="accent1">
                  <a:lumMod val="75000"/>
                  <a:lumOff val="25000"/>
                </a:schemeClr>
              </a:buClr>
              <a:defRPr/>
            </a:pPr>
            <a:r>
              <a:rPr lang="de-CH" b="1" i="1" dirty="0">
                <a:solidFill>
                  <a:schemeClr val="accent1">
                    <a:lumMod val="75000"/>
                    <a:lumOff val="25000"/>
                  </a:schemeClr>
                </a:solidFill>
              </a:rPr>
              <a:t>RegWrite:</a:t>
            </a:r>
            <a:r>
              <a:rPr lang="de-CH" b="1" dirty="0"/>
              <a:t> </a:t>
            </a:r>
            <a:r>
              <a:rPr lang="de-CH" dirty="0"/>
              <a:t>	Write </a:t>
            </a:r>
            <a:r>
              <a:rPr lang="de-CH" dirty="0" err="1"/>
              <a:t>enable</a:t>
            </a:r>
            <a:r>
              <a:rPr lang="de-CH" dirty="0"/>
              <a:t> </a:t>
            </a:r>
            <a:r>
              <a:rPr lang="de-CH" dirty="0" err="1"/>
              <a:t>for</a:t>
            </a:r>
            <a:r>
              <a:rPr lang="de-CH" dirty="0"/>
              <a:t> </a:t>
            </a:r>
            <a:r>
              <a:rPr lang="de-CH" dirty="0" err="1"/>
              <a:t>the</a:t>
            </a:r>
            <a:r>
              <a:rPr lang="de-CH" dirty="0"/>
              <a:t> </a:t>
            </a:r>
            <a:r>
              <a:rPr lang="de-CH" dirty="0" err="1"/>
              <a:t>register</a:t>
            </a:r>
            <a:r>
              <a:rPr lang="de-CH" dirty="0"/>
              <a:t> </a:t>
            </a:r>
            <a:r>
              <a:rPr lang="de-CH" dirty="0" err="1"/>
              <a:t>file</a:t>
            </a:r>
            <a:endParaRPr lang="de-CH" dirty="0"/>
          </a:p>
          <a:p>
            <a:pPr lvl="1" defTabSz="365760" eaLnBrk="1" hangingPunct="1">
              <a:buClr>
                <a:schemeClr val="accent1">
                  <a:lumMod val="75000"/>
                  <a:lumOff val="25000"/>
                </a:schemeClr>
              </a:buClr>
              <a:defRPr/>
            </a:pPr>
            <a:r>
              <a:rPr lang="de-CH" b="1" i="1" dirty="0" err="1">
                <a:solidFill>
                  <a:schemeClr val="accent1">
                    <a:lumMod val="75000"/>
                    <a:lumOff val="25000"/>
                  </a:schemeClr>
                </a:solidFill>
              </a:rPr>
              <a:t>RegDst</a:t>
            </a:r>
            <a:r>
              <a:rPr lang="de-CH" b="1" i="1" dirty="0">
                <a:solidFill>
                  <a:schemeClr val="accent1">
                    <a:lumMod val="75000"/>
                    <a:lumOff val="25000"/>
                  </a:schemeClr>
                </a:solidFill>
              </a:rPr>
              <a:t>: 	</a:t>
            </a:r>
            <a:r>
              <a:rPr lang="de-CH" dirty="0"/>
              <a:t>	Write </a:t>
            </a:r>
            <a:r>
              <a:rPr lang="de-CH" dirty="0" err="1"/>
              <a:t>to</a:t>
            </a:r>
            <a:r>
              <a:rPr lang="de-CH" dirty="0"/>
              <a:t> </a:t>
            </a:r>
            <a:r>
              <a:rPr lang="de-CH" dirty="0" err="1"/>
              <a:t>register</a:t>
            </a:r>
            <a:r>
              <a:rPr lang="de-CH" dirty="0"/>
              <a:t> RD </a:t>
            </a:r>
            <a:r>
              <a:rPr lang="de-CH" dirty="0" err="1"/>
              <a:t>or</a:t>
            </a:r>
            <a:r>
              <a:rPr lang="de-CH" dirty="0"/>
              <a:t> RT</a:t>
            </a:r>
          </a:p>
          <a:p>
            <a:pPr lvl="1" defTabSz="365760" eaLnBrk="1" hangingPunct="1">
              <a:buClr>
                <a:schemeClr val="accent1">
                  <a:lumMod val="75000"/>
                  <a:lumOff val="25000"/>
                </a:schemeClr>
              </a:buClr>
              <a:defRPr/>
            </a:pPr>
            <a:r>
              <a:rPr lang="de-CH" b="1" i="1" dirty="0" err="1">
                <a:solidFill>
                  <a:schemeClr val="accent1">
                    <a:lumMod val="75000"/>
                    <a:lumOff val="25000"/>
                  </a:schemeClr>
                </a:solidFill>
              </a:rPr>
              <a:t>AluSrc</a:t>
            </a:r>
            <a:r>
              <a:rPr lang="de-CH" b="1" i="1" dirty="0">
                <a:solidFill>
                  <a:schemeClr val="accent1">
                    <a:lumMod val="75000"/>
                    <a:lumOff val="25000"/>
                  </a:schemeClr>
                </a:solidFill>
              </a:rPr>
              <a:t>: 	</a:t>
            </a:r>
            <a:r>
              <a:rPr lang="de-CH" dirty="0"/>
              <a:t>	ALU </a:t>
            </a:r>
            <a:r>
              <a:rPr lang="de-CH" dirty="0" err="1"/>
              <a:t>input</a:t>
            </a:r>
            <a:r>
              <a:rPr lang="de-CH" dirty="0"/>
              <a:t> RT </a:t>
            </a:r>
            <a:r>
              <a:rPr lang="de-CH" dirty="0" err="1"/>
              <a:t>or</a:t>
            </a:r>
            <a:r>
              <a:rPr lang="de-CH" dirty="0"/>
              <a:t> immediate</a:t>
            </a:r>
          </a:p>
          <a:p>
            <a:pPr lvl="1" defTabSz="365760" eaLnBrk="1" hangingPunct="1">
              <a:buClr>
                <a:schemeClr val="accent1">
                  <a:lumMod val="75000"/>
                  <a:lumOff val="25000"/>
                </a:schemeClr>
              </a:buClr>
              <a:defRPr/>
            </a:pPr>
            <a:r>
              <a:rPr lang="de-CH" b="1" i="1" dirty="0" err="1">
                <a:solidFill>
                  <a:schemeClr val="accent1">
                    <a:lumMod val="75000"/>
                    <a:lumOff val="25000"/>
                  </a:schemeClr>
                </a:solidFill>
              </a:rPr>
              <a:t>MemWrite</a:t>
            </a:r>
            <a:r>
              <a:rPr lang="de-CH" b="1" i="1" dirty="0">
                <a:solidFill>
                  <a:schemeClr val="accent1">
                    <a:lumMod val="75000"/>
                    <a:lumOff val="25000"/>
                  </a:schemeClr>
                </a:solidFill>
              </a:rPr>
              <a:t>: </a:t>
            </a:r>
            <a:r>
              <a:rPr lang="de-CH" dirty="0"/>
              <a:t>	Write </a:t>
            </a:r>
            <a:r>
              <a:rPr lang="de-CH" dirty="0" err="1"/>
              <a:t>Enable</a:t>
            </a:r>
            <a:endParaRPr lang="de-CH" b="1" dirty="0"/>
          </a:p>
          <a:p>
            <a:pPr lvl="1" defTabSz="365760" eaLnBrk="1" hangingPunct="1">
              <a:buClr>
                <a:schemeClr val="accent1">
                  <a:lumMod val="75000"/>
                  <a:lumOff val="25000"/>
                </a:schemeClr>
              </a:buClr>
              <a:defRPr/>
            </a:pPr>
            <a:r>
              <a:rPr lang="de-CH" b="1" i="1" dirty="0" err="1">
                <a:solidFill>
                  <a:schemeClr val="accent1">
                    <a:lumMod val="75000"/>
                    <a:lumOff val="25000"/>
                  </a:schemeClr>
                </a:solidFill>
              </a:rPr>
              <a:t>MemtoReg</a:t>
            </a:r>
            <a:r>
              <a:rPr lang="de-CH" b="1" i="1" dirty="0">
                <a:solidFill>
                  <a:schemeClr val="accent1">
                    <a:lumMod val="75000"/>
                    <a:lumOff val="25000"/>
                  </a:schemeClr>
                </a:solidFill>
              </a:rPr>
              <a:t>:</a:t>
            </a:r>
            <a:r>
              <a:rPr lang="de-CH" dirty="0"/>
              <a:t> 	Register </a:t>
            </a:r>
            <a:r>
              <a:rPr lang="de-CH" dirty="0" err="1"/>
              <a:t>data</a:t>
            </a:r>
            <a:r>
              <a:rPr lang="de-CH" dirty="0"/>
              <a:t> in </a:t>
            </a:r>
            <a:r>
              <a:rPr lang="de-CH" dirty="0" err="1"/>
              <a:t>from</a:t>
            </a:r>
            <a:r>
              <a:rPr lang="de-CH" dirty="0"/>
              <a:t> Memory </a:t>
            </a:r>
            <a:r>
              <a:rPr lang="de-CH" dirty="0" err="1"/>
              <a:t>or</a:t>
            </a:r>
            <a:r>
              <a:rPr lang="de-CH" dirty="0"/>
              <a:t> ALU</a:t>
            </a:r>
          </a:p>
          <a:p>
            <a:pPr lvl="1" defTabSz="365760" eaLnBrk="1" hangingPunct="1">
              <a:buClr>
                <a:schemeClr val="accent1">
                  <a:lumMod val="75000"/>
                  <a:lumOff val="25000"/>
                </a:schemeClr>
              </a:buClr>
              <a:defRPr/>
            </a:pPr>
            <a:r>
              <a:rPr lang="de-CH" b="1" i="1" dirty="0" err="1">
                <a:solidFill>
                  <a:schemeClr val="accent1">
                    <a:lumMod val="75000"/>
                    <a:lumOff val="25000"/>
                  </a:schemeClr>
                </a:solidFill>
              </a:rPr>
              <a:t>ALUOp</a:t>
            </a:r>
            <a:r>
              <a:rPr lang="de-CH" b="1" i="1" dirty="0">
                <a:solidFill>
                  <a:schemeClr val="accent1">
                    <a:lumMod val="75000"/>
                    <a:lumOff val="25000"/>
                  </a:schemeClr>
                </a:solidFill>
              </a:rPr>
              <a:t>:</a:t>
            </a:r>
            <a:r>
              <a:rPr lang="de-CH" dirty="0"/>
              <a:t> 		</a:t>
            </a:r>
            <a:r>
              <a:rPr lang="de-CH" dirty="0" err="1"/>
              <a:t>What</a:t>
            </a:r>
            <a:r>
              <a:rPr lang="de-CH" dirty="0"/>
              <a:t> </a:t>
            </a:r>
            <a:r>
              <a:rPr lang="de-CH" dirty="0" err="1"/>
              <a:t>operation</a:t>
            </a:r>
            <a:r>
              <a:rPr lang="de-CH" dirty="0"/>
              <a:t> </a:t>
            </a:r>
            <a:r>
              <a:rPr lang="de-CH" dirty="0" err="1"/>
              <a:t>does</a:t>
            </a:r>
            <a:r>
              <a:rPr lang="de-CH" dirty="0"/>
              <a:t> ALU do</a:t>
            </a:r>
          </a:p>
          <a:p>
            <a:pPr eaLnBrk="1" hangingPunct="1">
              <a:buClr>
                <a:schemeClr val="accent1">
                  <a:lumMod val="75000"/>
                  <a:lumOff val="25000"/>
                </a:schemeClr>
              </a:buClr>
              <a:defRPr/>
            </a:pPr>
            <a:endParaRPr lang="de-CH" dirty="0"/>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5" name="Rectangle 2">
            <a:extLst>
              <a:ext uri="{FF2B5EF4-FFF2-40B4-BE49-F238E27FC236}">
                <a16:creationId xmlns:a16="http://schemas.microsoft.com/office/drawing/2014/main" id="{71AD140D-EE5F-4257-BEED-A033F2F91288}"/>
              </a:ext>
            </a:extLst>
          </p:cNvPr>
          <p:cNvSpPr>
            <a:spLocks noGrp="1" noChangeArrowheads="1"/>
          </p:cNvSpPr>
          <p:nvPr>
            <p:ph type="title"/>
            <p:custDataLst>
              <p:tags r:id="rId1"/>
            </p:custDataLst>
          </p:nvPr>
        </p:nvSpPr>
        <p:spPr>
          <a:xfrm>
            <a:off x="357188" y="434975"/>
            <a:ext cx="7591425" cy="762000"/>
          </a:xfrm>
        </p:spPr>
        <p:txBody>
          <a:bodyPr/>
          <a:lstStyle/>
          <a:p>
            <a:pPr eaLnBrk="1" hangingPunct="1"/>
            <a:r>
              <a:rPr lang="en-US" altLang="en-US"/>
              <a:t>Let us Develop our Control Table</a:t>
            </a:r>
            <a:endParaRPr lang="en-GB" altLang="en-US"/>
          </a:p>
        </p:txBody>
      </p:sp>
      <p:graphicFrame>
        <p:nvGraphicFramePr>
          <p:cNvPr id="10" name="Group 6">
            <a:extLst>
              <a:ext uri="{FF2B5EF4-FFF2-40B4-BE49-F238E27FC236}">
                <a16:creationId xmlns:a16="http://schemas.microsoft.com/office/drawing/2014/main" id="{F7C64ADE-6212-0949-B1DE-4BA37812D824}"/>
              </a:ext>
            </a:extLst>
          </p:cNvPr>
          <p:cNvGraphicFramePr>
            <a:graphicFrameLocks noGrp="1"/>
          </p:cNvGraphicFramePr>
          <p:nvPr>
            <p:ph idx="1"/>
            <p:custDataLst>
              <p:tags r:id="rId2"/>
            </p:custDataLst>
          </p:nvPr>
        </p:nvGraphicFramePr>
        <p:xfrm>
          <a:off x="396875" y="1362075"/>
          <a:ext cx="7896225" cy="1812925"/>
        </p:xfrm>
        <a:graphic>
          <a:graphicData uri="http://schemas.openxmlformats.org/drawingml/2006/table">
            <a:tbl>
              <a:tblPr/>
              <a:tblGrid>
                <a:gridCol w="987425">
                  <a:extLst>
                    <a:ext uri="{9D8B030D-6E8A-4147-A177-3AD203B41FA5}">
                      <a16:colId xmlns:a16="http://schemas.microsoft.com/office/drawing/2014/main" val="20000"/>
                    </a:ext>
                  </a:extLst>
                </a:gridCol>
                <a:gridCol w="985838">
                  <a:extLst>
                    <a:ext uri="{9D8B030D-6E8A-4147-A177-3AD203B41FA5}">
                      <a16:colId xmlns:a16="http://schemas.microsoft.com/office/drawing/2014/main" val="20001"/>
                    </a:ext>
                  </a:extLst>
                </a:gridCol>
                <a:gridCol w="987425">
                  <a:extLst>
                    <a:ext uri="{9D8B030D-6E8A-4147-A177-3AD203B41FA5}">
                      <a16:colId xmlns:a16="http://schemas.microsoft.com/office/drawing/2014/main" val="20002"/>
                    </a:ext>
                  </a:extLst>
                </a:gridCol>
                <a:gridCol w="987425">
                  <a:extLst>
                    <a:ext uri="{9D8B030D-6E8A-4147-A177-3AD203B41FA5}">
                      <a16:colId xmlns:a16="http://schemas.microsoft.com/office/drawing/2014/main" val="20003"/>
                    </a:ext>
                  </a:extLst>
                </a:gridCol>
                <a:gridCol w="987425">
                  <a:extLst>
                    <a:ext uri="{9D8B030D-6E8A-4147-A177-3AD203B41FA5}">
                      <a16:colId xmlns:a16="http://schemas.microsoft.com/office/drawing/2014/main" val="20004"/>
                    </a:ext>
                  </a:extLst>
                </a:gridCol>
                <a:gridCol w="985837">
                  <a:extLst>
                    <a:ext uri="{9D8B030D-6E8A-4147-A177-3AD203B41FA5}">
                      <a16:colId xmlns:a16="http://schemas.microsoft.com/office/drawing/2014/main" val="20005"/>
                    </a:ext>
                  </a:extLst>
                </a:gridCol>
                <a:gridCol w="987425">
                  <a:extLst>
                    <a:ext uri="{9D8B030D-6E8A-4147-A177-3AD203B41FA5}">
                      <a16:colId xmlns:a16="http://schemas.microsoft.com/office/drawing/2014/main" val="20006"/>
                    </a:ext>
                  </a:extLst>
                </a:gridCol>
                <a:gridCol w="987425">
                  <a:extLst>
                    <a:ext uri="{9D8B030D-6E8A-4147-A177-3AD203B41FA5}">
                      <a16:colId xmlns:a16="http://schemas.microsoft.com/office/drawing/2014/main" val="20007"/>
                    </a:ext>
                  </a:extLst>
                </a:gridCol>
              </a:tblGrid>
              <a:tr h="441325">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Instruction</a:t>
                      </a: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marL="93508" marR="9350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Op</a:t>
                      </a:r>
                      <a:r>
                        <a:rPr kumimoji="0" lang="en-US" altLang="en-US" sz="1200" b="1" i="0" u="none" strike="noStrike" cap="none" normalizeH="0" baseline="-30000">
                          <a:ln>
                            <a:noFill/>
                          </a:ln>
                          <a:solidFill>
                            <a:srgbClr val="FFFFFF"/>
                          </a:solidFill>
                          <a:effectLst/>
                          <a:latin typeface="Calibri" charset="0"/>
                          <a:ea typeface="ＭＳ Ｐゴシック" charset="-128"/>
                        </a:rPr>
                        <a:t>5:0</a:t>
                      </a: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marL="93508" marR="9350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RegWrite</a:t>
                      </a:r>
                      <a:endParaRPr kumimoji="0" lang="en-US" altLang="en-US" sz="2400" b="0" i="0" u="none" strike="noStrike" cap="none" normalizeH="0" baseline="0">
                        <a:ln>
                          <a:noFill/>
                        </a:ln>
                        <a:solidFill>
                          <a:schemeClr val="accent2"/>
                        </a:solidFill>
                        <a:effectLst/>
                        <a:latin typeface="Calibri" charset="0"/>
                        <a:ea typeface="ＭＳ Ｐゴシック" charset="-128"/>
                      </a:endParaRPr>
                    </a:p>
                  </a:txBody>
                  <a:tcPr marL="93508" marR="9350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RegDst</a:t>
                      </a:r>
                      <a:endParaRPr kumimoji="0" lang="en-US" altLang="en-US" sz="2400" b="0" i="0" u="none" strike="noStrike" cap="none" normalizeH="0" baseline="0">
                        <a:ln>
                          <a:noFill/>
                        </a:ln>
                        <a:solidFill>
                          <a:schemeClr val="accent2"/>
                        </a:solidFill>
                        <a:effectLst/>
                        <a:latin typeface="Calibri" charset="0"/>
                        <a:ea typeface="ＭＳ Ｐゴシック" charset="-128"/>
                      </a:endParaRPr>
                    </a:p>
                  </a:txBody>
                  <a:tcPr marL="93508" marR="9350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AluSrc</a:t>
                      </a:r>
                      <a:endParaRPr kumimoji="0" lang="en-US" altLang="en-US" sz="2400" b="0" i="0" u="none" strike="noStrike" cap="none" normalizeH="0" baseline="0">
                        <a:ln>
                          <a:noFill/>
                        </a:ln>
                        <a:solidFill>
                          <a:schemeClr val="accent2"/>
                        </a:solidFill>
                        <a:effectLst/>
                        <a:latin typeface="Calibri" charset="0"/>
                        <a:ea typeface="ＭＳ Ｐゴシック" charset="-128"/>
                      </a:endParaRPr>
                    </a:p>
                  </a:txBody>
                  <a:tcPr marL="93508" marR="9350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MemWrite</a:t>
                      </a:r>
                      <a:endParaRPr kumimoji="0" lang="en-US" altLang="en-US" sz="2400" b="0" i="0" u="none" strike="noStrike" cap="none" normalizeH="0" baseline="0">
                        <a:ln>
                          <a:noFill/>
                        </a:ln>
                        <a:solidFill>
                          <a:schemeClr val="accent2"/>
                        </a:solidFill>
                        <a:effectLst/>
                        <a:latin typeface="Calibri" charset="0"/>
                        <a:ea typeface="ＭＳ Ｐゴシック" charset="-128"/>
                      </a:endParaRPr>
                    </a:p>
                  </a:txBody>
                  <a:tcPr marL="93508" marR="9350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MemtoReg</a:t>
                      </a:r>
                      <a:endParaRPr kumimoji="0" lang="en-US" altLang="en-US" sz="2400" b="0" i="0" u="none" strike="noStrike" cap="none" normalizeH="0" baseline="0">
                        <a:ln>
                          <a:noFill/>
                        </a:ln>
                        <a:solidFill>
                          <a:schemeClr val="accent2"/>
                        </a:solidFill>
                        <a:effectLst/>
                        <a:latin typeface="Calibri" charset="0"/>
                        <a:ea typeface="ＭＳ Ｐゴシック" charset="-128"/>
                      </a:endParaRPr>
                    </a:p>
                  </a:txBody>
                  <a:tcPr marL="93508" marR="9350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ALUOp</a:t>
                      </a:r>
                      <a:endParaRPr kumimoji="0" lang="en-US" altLang="en-US" sz="2400" b="0" i="0" u="none" strike="noStrike" cap="none" normalizeH="0" baseline="0">
                        <a:ln>
                          <a:noFill/>
                        </a:ln>
                        <a:solidFill>
                          <a:schemeClr val="accent2"/>
                        </a:solidFill>
                        <a:effectLst/>
                        <a:latin typeface="Calibri" charset="0"/>
                        <a:ea typeface="ＭＳ Ｐゴシック" charset="-128"/>
                      </a:endParaRPr>
                    </a:p>
                  </a:txBody>
                  <a:tcPr marL="93508" marR="93508" horzOverflow="overflow">
                    <a:lnL>
                      <a:noFill/>
                    </a:lnL>
                    <a:lnR>
                      <a:noFill/>
                    </a:lnR>
                    <a:lnT>
                      <a:noFill/>
                    </a:lnT>
                    <a:lnB>
                      <a:noFill/>
                    </a:lnB>
                    <a:lnTlToBr>
                      <a:noFill/>
                    </a:lnTlToBr>
                    <a:lnBlToTr>
                      <a:noFill/>
                    </a:lnBlToTr>
                    <a:solidFill>
                      <a:schemeClr val="accent2"/>
                    </a:solidFill>
                  </a:tcPr>
                </a:tc>
                <a:extLst>
                  <a:ext uri="{0D108BD9-81ED-4DB2-BD59-A6C34878D82A}">
                    <a16:rowId xmlns:a16="http://schemas.microsoft.com/office/drawing/2014/main" val="10000"/>
                  </a:ext>
                </a:extLst>
              </a:tr>
              <a:tr h="442913">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Calibri" charset="0"/>
                          <a:ea typeface="ＭＳ Ｐゴシック" charset="-128"/>
                        </a:rPr>
                        <a:t>R-type</a:t>
                      </a: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Calibri" charset="0"/>
                          <a:ea typeface="ＭＳ Ｐゴシック" charset="-128"/>
                        </a:rPr>
                        <a:t>000000</a:t>
                      </a: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Calibri" charset="0"/>
                          <a:ea typeface="ＭＳ Ｐゴシック" charset="-128"/>
                        </a:rPr>
                        <a:t>1</a:t>
                      </a: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Calibri" charset="0"/>
                          <a:ea typeface="ＭＳ Ｐゴシック" charset="-128"/>
                        </a:rPr>
                        <a:t>1</a:t>
                      </a: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Calibri" charset="0"/>
                          <a:ea typeface="ＭＳ Ｐゴシック" charset="-128"/>
                        </a:rPr>
                        <a:t>0</a:t>
                      </a: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Calibri" charset="0"/>
                          <a:ea typeface="ＭＳ Ｐゴシック" charset="-128"/>
                        </a:rPr>
                        <a:t>0</a:t>
                      </a: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Calibri" charset="0"/>
                          <a:ea typeface="ＭＳ Ｐゴシック" charset="-128"/>
                        </a:rPr>
                        <a:t>0</a:t>
                      </a: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Calibri" charset="0"/>
                          <a:ea typeface="ＭＳ Ｐゴシック" charset="-128"/>
                        </a:rPr>
                        <a:t>funct</a:t>
                      </a:r>
                    </a:p>
                  </a:txBody>
                  <a:tcPr horzOverflow="overflow">
                    <a:lnL>
                      <a:noFill/>
                    </a:lnL>
                    <a:lnR>
                      <a:noFill/>
                    </a:lnR>
                    <a:lnT>
                      <a:noFill/>
                    </a:lnT>
                    <a:lnB>
                      <a:noFill/>
                    </a:lnB>
                    <a:lnTlToBr>
                      <a:noFill/>
                    </a:lnTlToBr>
                    <a:lnBlToTr>
                      <a:noFill/>
                    </a:lnBlToTr>
                    <a:solidFill>
                      <a:srgbClr val="D0CCCD"/>
                    </a:solidFill>
                  </a:tcPr>
                </a:tc>
                <a:extLst>
                  <a:ext uri="{0D108BD9-81ED-4DB2-BD59-A6C34878D82A}">
                    <a16:rowId xmlns:a16="http://schemas.microsoft.com/office/drawing/2014/main" val="10001"/>
                  </a:ext>
                </a:extLst>
              </a:tr>
              <a:tr h="441325">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Consolas" charset="0"/>
                          <a:ea typeface="ＭＳ Ｐゴシック" charset="-128"/>
                        </a:rPr>
                        <a:t>lw</a:t>
                      </a:r>
                    </a:p>
                  </a:txBody>
                  <a:tcP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Calibri" charset="0"/>
                          <a:ea typeface="ＭＳ Ｐゴシック" charset="-128"/>
                        </a:rPr>
                        <a:t>100011</a:t>
                      </a:r>
                    </a:p>
                  </a:txBody>
                  <a:tcP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Calibri" charset="0"/>
                          <a:ea typeface="ＭＳ Ｐゴシック" charset="-128"/>
                        </a:rPr>
                        <a:t>1</a:t>
                      </a:r>
                    </a:p>
                  </a:txBody>
                  <a:tcP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Calibri" charset="0"/>
                          <a:ea typeface="ＭＳ Ｐゴシック" charset="-128"/>
                        </a:rPr>
                        <a:t>0</a:t>
                      </a:r>
                    </a:p>
                  </a:txBody>
                  <a:tcP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Calibri" charset="0"/>
                          <a:ea typeface="ＭＳ Ｐゴシック" charset="-128"/>
                        </a:rPr>
                        <a:t>1</a:t>
                      </a:r>
                    </a:p>
                  </a:txBody>
                  <a:tcP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Calibri" charset="0"/>
                          <a:ea typeface="ＭＳ Ｐゴシック" charset="-128"/>
                        </a:rPr>
                        <a:t>0</a:t>
                      </a:r>
                    </a:p>
                  </a:txBody>
                  <a:tcP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Calibri" charset="0"/>
                          <a:ea typeface="ＭＳ Ｐゴシック" charset="-128"/>
                        </a:rPr>
                        <a:t>1</a:t>
                      </a:r>
                    </a:p>
                  </a:txBody>
                  <a:tcP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Calibri" charset="0"/>
                          <a:ea typeface="ＭＳ Ｐゴシック" charset="-128"/>
                        </a:rPr>
                        <a:t>add</a:t>
                      </a:r>
                    </a:p>
                  </a:txBody>
                  <a:tcPr horzOverflow="overflow">
                    <a:lnL>
                      <a:noFill/>
                    </a:lnL>
                    <a:lnR>
                      <a:noFill/>
                    </a:lnR>
                    <a:lnT>
                      <a:noFill/>
                    </a:lnT>
                    <a:lnB>
                      <a:noFill/>
                    </a:lnB>
                    <a:lnTlToBr>
                      <a:noFill/>
                    </a:lnTlToBr>
                    <a:lnBlToTr>
                      <a:noFill/>
                    </a:lnBlToTr>
                    <a:solidFill>
                      <a:srgbClr val="E9E7E8"/>
                    </a:solidFill>
                  </a:tcPr>
                </a:tc>
                <a:extLst>
                  <a:ext uri="{0D108BD9-81ED-4DB2-BD59-A6C34878D82A}">
                    <a16:rowId xmlns:a16="http://schemas.microsoft.com/office/drawing/2014/main" val="10002"/>
                  </a:ext>
                </a:extLst>
              </a:tr>
              <a:tr h="442913">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000" b="0" i="0" u="none" strike="noStrike" cap="none" normalizeH="0" baseline="0">
                        <a:ln>
                          <a:noFill/>
                        </a:ln>
                        <a:solidFill>
                          <a:schemeClr val="tx1"/>
                        </a:solidFill>
                        <a:effectLst/>
                        <a:latin typeface="Consolas" charset="0"/>
                        <a:ea typeface="ＭＳ Ｐゴシック" charset="-128"/>
                      </a:endParaRP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000" b="0" i="0" u="none" strike="noStrike" cap="none" normalizeH="0" baseline="0">
                        <a:ln>
                          <a:noFill/>
                        </a:ln>
                        <a:solidFill>
                          <a:schemeClr val="tx1"/>
                        </a:solidFill>
                        <a:effectLst/>
                        <a:latin typeface="Calibri" charset="0"/>
                        <a:ea typeface="ＭＳ Ｐゴシック" charset="-128"/>
                      </a:endParaRP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horzOverflow="overflow">
                    <a:lnL>
                      <a:noFill/>
                    </a:lnL>
                    <a:lnR>
                      <a:noFill/>
                    </a:lnR>
                    <a:lnT>
                      <a:noFill/>
                    </a:lnT>
                    <a:lnB>
                      <a:noFill/>
                    </a:lnB>
                    <a:lnTlToBr>
                      <a:noFill/>
                    </a:lnTlToBr>
                    <a:lnBlToTr>
                      <a:noFill/>
                    </a:lnBlToTr>
                    <a:solidFill>
                      <a:srgbClr val="D0CCCD"/>
                    </a:solidFill>
                  </a:tcPr>
                </a:tc>
                <a:extLst>
                  <a:ext uri="{0D108BD9-81ED-4DB2-BD59-A6C34878D82A}">
                    <a16:rowId xmlns:a16="http://schemas.microsoft.com/office/drawing/2014/main" val="10003"/>
                  </a:ext>
                </a:extLst>
              </a:tr>
            </a:tbl>
          </a:graphicData>
        </a:graphic>
      </p:graphicFrame>
      <p:sp>
        <p:nvSpPr>
          <p:cNvPr id="3" name="Content Placeholder 2">
            <a:extLst>
              <a:ext uri="{FF2B5EF4-FFF2-40B4-BE49-F238E27FC236}">
                <a16:creationId xmlns:a16="http://schemas.microsoft.com/office/drawing/2014/main" id="{0AB4DA12-4960-BD44-AE21-B78D8242D357}"/>
              </a:ext>
            </a:extLst>
          </p:cNvPr>
          <p:cNvSpPr>
            <a:spLocks noGrp="1"/>
          </p:cNvSpPr>
          <p:nvPr>
            <p:ph idx="11"/>
          </p:nvPr>
        </p:nvSpPr>
        <p:spPr>
          <a:xfrm>
            <a:off x="404813" y="3352800"/>
            <a:ext cx="7896225" cy="2986088"/>
          </a:xfrm>
        </p:spPr>
        <p:txBody>
          <a:bodyPr/>
          <a:lstStyle/>
          <a:p>
            <a:pPr lvl="1" defTabSz="365760" eaLnBrk="1" hangingPunct="1">
              <a:buClr>
                <a:schemeClr val="accent1">
                  <a:lumMod val="75000"/>
                  <a:lumOff val="25000"/>
                </a:schemeClr>
              </a:buClr>
              <a:defRPr/>
            </a:pPr>
            <a:r>
              <a:rPr lang="de-CH" b="1" i="1" dirty="0">
                <a:solidFill>
                  <a:schemeClr val="accent1">
                    <a:lumMod val="75000"/>
                    <a:lumOff val="25000"/>
                  </a:schemeClr>
                </a:solidFill>
              </a:rPr>
              <a:t>RegWrite:</a:t>
            </a:r>
            <a:r>
              <a:rPr lang="de-CH" b="1" dirty="0"/>
              <a:t> </a:t>
            </a:r>
            <a:r>
              <a:rPr lang="de-CH" dirty="0"/>
              <a:t>	Write </a:t>
            </a:r>
            <a:r>
              <a:rPr lang="de-CH" dirty="0" err="1"/>
              <a:t>enable</a:t>
            </a:r>
            <a:r>
              <a:rPr lang="de-CH" dirty="0"/>
              <a:t> </a:t>
            </a:r>
            <a:r>
              <a:rPr lang="de-CH" dirty="0" err="1"/>
              <a:t>for</a:t>
            </a:r>
            <a:r>
              <a:rPr lang="de-CH" dirty="0"/>
              <a:t> </a:t>
            </a:r>
            <a:r>
              <a:rPr lang="de-CH" dirty="0" err="1"/>
              <a:t>the</a:t>
            </a:r>
            <a:r>
              <a:rPr lang="de-CH" dirty="0"/>
              <a:t> </a:t>
            </a:r>
            <a:r>
              <a:rPr lang="de-CH" dirty="0" err="1"/>
              <a:t>register</a:t>
            </a:r>
            <a:r>
              <a:rPr lang="de-CH" dirty="0"/>
              <a:t> </a:t>
            </a:r>
            <a:r>
              <a:rPr lang="de-CH" dirty="0" err="1"/>
              <a:t>file</a:t>
            </a:r>
            <a:endParaRPr lang="de-CH" dirty="0"/>
          </a:p>
          <a:p>
            <a:pPr lvl="1" defTabSz="365760" eaLnBrk="1" hangingPunct="1">
              <a:buClr>
                <a:schemeClr val="accent1">
                  <a:lumMod val="75000"/>
                  <a:lumOff val="25000"/>
                </a:schemeClr>
              </a:buClr>
              <a:defRPr/>
            </a:pPr>
            <a:r>
              <a:rPr lang="de-CH" b="1" i="1" dirty="0" err="1">
                <a:solidFill>
                  <a:schemeClr val="accent1">
                    <a:lumMod val="75000"/>
                    <a:lumOff val="25000"/>
                  </a:schemeClr>
                </a:solidFill>
              </a:rPr>
              <a:t>RegDst</a:t>
            </a:r>
            <a:r>
              <a:rPr lang="de-CH" b="1" i="1" dirty="0">
                <a:solidFill>
                  <a:schemeClr val="accent1">
                    <a:lumMod val="75000"/>
                    <a:lumOff val="25000"/>
                  </a:schemeClr>
                </a:solidFill>
              </a:rPr>
              <a:t>: 	</a:t>
            </a:r>
            <a:r>
              <a:rPr lang="de-CH" dirty="0"/>
              <a:t>	Write </a:t>
            </a:r>
            <a:r>
              <a:rPr lang="de-CH" dirty="0" err="1"/>
              <a:t>to</a:t>
            </a:r>
            <a:r>
              <a:rPr lang="de-CH" dirty="0"/>
              <a:t> </a:t>
            </a:r>
            <a:r>
              <a:rPr lang="de-CH" dirty="0" err="1"/>
              <a:t>register</a:t>
            </a:r>
            <a:r>
              <a:rPr lang="de-CH" dirty="0"/>
              <a:t> RD </a:t>
            </a:r>
            <a:r>
              <a:rPr lang="de-CH" dirty="0" err="1"/>
              <a:t>or</a:t>
            </a:r>
            <a:r>
              <a:rPr lang="de-CH" dirty="0"/>
              <a:t> RT</a:t>
            </a:r>
          </a:p>
          <a:p>
            <a:pPr lvl="1" defTabSz="365760" eaLnBrk="1" hangingPunct="1">
              <a:buClr>
                <a:schemeClr val="accent1">
                  <a:lumMod val="75000"/>
                  <a:lumOff val="25000"/>
                </a:schemeClr>
              </a:buClr>
              <a:defRPr/>
            </a:pPr>
            <a:r>
              <a:rPr lang="de-CH" b="1" i="1" dirty="0" err="1">
                <a:solidFill>
                  <a:schemeClr val="accent1">
                    <a:lumMod val="75000"/>
                    <a:lumOff val="25000"/>
                  </a:schemeClr>
                </a:solidFill>
              </a:rPr>
              <a:t>AluSrc</a:t>
            </a:r>
            <a:r>
              <a:rPr lang="de-CH" b="1" i="1" dirty="0">
                <a:solidFill>
                  <a:schemeClr val="accent1">
                    <a:lumMod val="75000"/>
                    <a:lumOff val="25000"/>
                  </a:schemeClr>
                </a:solidFill>
              </a:rPr>
              <a:t>: 	</a:t>
            </a:r>
            <a:r>
              <a:rPr lang="de-CH" dirty="0"/>
              <a:t>	ALU </a:t>
            </a:r>
            <a:r>
              <a:rPr lang="de-CH" dirty="0" err="1"/>
              <a:t>input</a:t>
            </a:r>
            <a:r>
              <a:rPr lang="de-CH" dirty="0"/>
              <a:t> RT </a:t>
            </a:r>
            <a:r>
              <a:rPr lang="de-CH" dirty="0" err="1"/>
              <a:t>or</a:t>
            </a:r>
            <a:r>
              <a:rPr lang="de-CH" dirty="0"/>
              <a:t> immediate</a:t>
            </a:r>
          </a:p>
          <a:p>
            <a:pPr lvl="1" defTabSz="365760" eaLnBrk="1" hangingPunct="1">
              <a:buClr>
                <a:schemeClr val="accent1">
                  <a:lumMod val="75000"/>
                  <a:lumOff val="25000"/>
                </a:schemeClr>
              </a:buClr>
              <a:defRPr/>
            </a:pPr>
            <a:r>
              <a:rPr lang="de-CH" b="1" i="1" dirty="0" err="1">
                <a:solidFill>
                  <a:schemeClr val="accent1">
                    <a:lumMod val="75000"/>
                    <a:lumOff val="25000"/>
                  </a:schemeClr>
                </a:solidFill>
              </a:rPr>
              <a:t>MemWrite</a:t>
            </a:r>
            <a:r>
              <a:rPr lang="de-CH" b="1" i="1" dirty="0">
                <a:solidFill>
                  <a:schemeClr val="accent1">
                    <a:lumMod val="75000"/>
                    <a:lumOff val="25000"/>
                  </a:schemeClr>
                </a:solidFill>
              </a:rPr>
              <a:t>: </a:t>
            </a:r>
            <a:r>
              <a:rPr lang="de-CH" dirty="0"/>
              <a:t>	Write </a:t>
            </a:r>
            <a:r>
              <a:rPr lang="de-CH" dirty="0" err="1"/>
              <a:t>Enable</a:t>
            </a:r>
            <a:endParaRPr lang="de-CH" b="1" dirty="0"/>
          </a:p>
          <a:p>
            <a:pPr lvl="1" defTabSz="365760" eaLnBrk="1" hangingPunct="1">
              <a:buClr>
                <a:schemeClr val="accent1">
                  <a:lumMod val="75000"/>
                  <a:lumOff val="25000"/>
                </a:schemeClr>
              </a:buClr>
              <a:defRPr/>
            </a:pPr>
            <a:r>
              <a:rPr lang="de-CH" b="1" i="1" dirty="0" err="1">
                <a:solidFill>
                  <a:schemeClr val="accent1">
                    <a:lumMod val="75000"/>
                    <a:lumOff val="25000"/>
                  </a:schemeClr>
                </a:solidFill>
              </a:rPr>
              <a:t>MemtoReg</a:t>
            </a:r>
            <a:r>
              <a:rPr lang="de-CH" b="1" i="1" dirty="0">
                <a:solidFill>
                  <a:schemeClr val="accent1">
                    <a:lumMod val="75000"/>
                    <a:lumOff val="25000"/>
                  </a:schemeClr>
                </a:solidFill>
              </a:rPr>
              <a:t>:</a:t>
            </a:r>
            <a:r>
              <a:rPr lang="de-CH" dirty="0"/>
              <a:t> 	Register </a:t>
            </a:r>
            <a:r>
              <a:rPr lang="de-CH" dirty="0" err="1"/>
              <a:t>data</a:t>
            </a:r>
            <a:r>
              <a:rPr lang="de-CH" dirty="0"/>
              <a:t> in </a:t>
            </a:r>
            <a:r>
              <a:rPr lang="de-CH" dirty="0" err="1"/>
              <a:t>from</a:t>
            </a:r>
            <a:r>
              <a:rPr lang="de-CH" dirty="0"/>
              <a:t> Memory </a:t>
            </a:r>
            <a:r>
              <a:rPr lang="de-CH" dirty="0" err="1"/>
              <a:t>or</a:t>
            </a:r>
            <a:r>
              <a:rPr lang="de-CH" dirty="0"/>
              <a:t> ALU</a:t>
            </a:r>
          </a:p>
          <a:p>
            <a:pPr lvl="1" defTabSz="365760" eaLnBrk="1" hangingPunct="1">
              <a:buClr>
                <a:schemeClr val="accent1">
                  <a:lumMod val="75000"/>
                  <a:lumOff val="25000"/>
                </a:schemeClr>
              </a:buClr>
              <a:defRPr/>
            </a:pPr>
            <a:r>
              <a:rPr lang="de-CH" b="1" i="1" dirty="0" err="1">
                <a:solidFill>
                  <a:schemeClr val="accent1">
                    <a:lumMod val="75000"/>
                    <a:lumOff val="25000"/>
                  </a:schemeClr>
                </a:solidFill>
              </a:rPr>
              <a:t>ALUOp</a:t>
            </a:r>
            <a:r>
              <a:rPr lang="de-CH" b="1" i="1" dirty="0">
                <a:solidFill>
                  <a:schemeClr val="accent1">
                    <a:lumMod val="75000"/>
                    <a:lumOff val="25000"/>
                  </a:schemeClr>
                </a:solidFill>
              </a:rPr>
              <a:t>:</a:t>
            </a:r>
            <a:r>
              <a:rPr lang="de-CH" dirty="0"/>
              <a:t> 		</a:t>
            </a:r>
            <a:r>
              <a:rPr lang="de-CH" dirty="0" err="1"/>
              <a:t>What</a:t>
            </a:r>
            <a:r>
              <a:rPr lang="de-CH" dirty="0"/>
              <a:t> </a:t>
            </a:r>
            <a:r>
              <a:rPr lang="de-CH" dirty="0" err="1"/>
              <a:t>operation</a:t>
            </a:r>
            <a:r>
              <a:rPr lang="de-CH" dirty="0"/>
              <a:t> </a:t>
            </a:r>
            <a:r>
              <a:rPr lang="de-CH" dirty="0" err="1"/>
              <a:t>does</a:t>
            </a:r>
            <a:r>
              <a:rPr lang="de-CH" dirty="0"/>
              <a:t> ALU do</a:t>
            </a:r>
          </a:p>
          <a:p>
            <a:pPr eaLnBrk="1" hangingPunct="1">
              <a:buClr>
                <a:schemeClr val="accent1">
                  <a:lumMod val="75000"/>
                  <a:lumOff val="25000"/>
                </a:schemeClr>
              </a:buClr>
              <a:defRPr/>
            </a:pPr>
            <a:endParaRPr lang="de-CH" dirty="0"/>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3" name="Rectangle 2">
            <a:extLst>
              <a:ext uri="{FF2B5EF4-FFF2-40B4-BE49-F238E27FC236}">
                <a16:creationId xmlns:a16="http://schemas.microsoft.com/office/drawing/2014/main" id="{680948E7-6BC5-4298-8976-1FEE00247A45}"/>
              </a:ext>
            </a:extLst>
          </p:cNvPr>
          <p:cNvSpPr>
            <a:spLocks noGrp="1" noChangeArrowheads="1"/>
          </p:cNvSpPr>
          <p:nvPr>
            <p:ph type="title"/>
            <p:custDataLst>
              <p:tags r:id="rId1"/>
            </p:custDataLst>
          </p:nvPr>
        </p:nvSpPr>
        <p:spPr>
          <a:xfrm>
            <a:off x="357188" y="434975"/>
            <a:ext cx="7591425" cy="762000"/>
          </a:xfrm>
        </p:spPr>
        <p:txBody>
          <a:bodyPr/>
          <a:lstStyle/>
          <a:p>
            <a:pPr eaLnBrk="1" hangingPunct="1"/>
            <a:r>
              <a:rPr lang="en-US" altLang="en-US"/>
              <a:t>Let us Develop our Control Table</a:t>
            </a:r>
            <a:endParaRPr lang="en-GB" altLang="en-US"/>
          </a:p>
        </p:txBody>
      </p:sp>
      <p:graphicFrame>
        <p:nvGraphicFramePr>
          <p:cNvPr id="10" name="Group 6">
            <a:extLst>
              <a:ext uri="{FF2B5EF4-FFF2-40B4-BE49-F238E27FC236}">
                <a16:creationId xmlns:a16="http://schemas.microsoft.com/office/drawing/2014/main" id="{41128F11-0BFE-844E-A4E3-A0E8C1C87144}"/>
              </a:ext>
            </a:extLst>
          </p:cNvPr>
          <p:cNvGraphicFramePr>
            <a:graphicFrameLocks noGrp="1"/>
          </p:cNvGraphicFramePr>
          <p:nvPr>
            <p:ph idx="1"/>
            <p:custDataLst>
              <p:tags r:id="rId2"/>
            </p:custDataLst>
          </p:nvPr>
        </p:nvGraphicFramePr>
        <p:xfrm>
          <a:off x="396875" y="1362075"/>
          <a:ext cx="7896225" cy="1812925"/>
        </p:xfrm>
        <a:graphic>
          <a:graphicData uri="http://schemas.openxmlformats.org/drawingml/2006/table">
            <a:tbl>
              <a:tblPr/>
              <a:tblGrid>
                <a:gridCol w="987425">
                  <a:extLst>
                    <a:ext uri="{9D8B030D-6E8A-4147-A177-3AD203B41FA5}">
                      <a16:colId xmlns:a16="http://schemas.microsoft.com/office/drawing/2014/main" val="20000"/>
                    </a:ext>
                  </a:extLst>
                </a:gridCol>
                <a:gridCol w="985838">
                  <a:extLst>
                    <a:ext uri="{9D8B030D-6E8A-4147-A177-3AD203B41FA5}">
                      <a16:colId xmlns:a16="http://schemas.microsoft.com/office/drawing/2014/main" val="20001"/>
                    </a:ext>
                  </a:extLst>
                </a:gridCol>
                <a:gridCol w="987425">
                  <a:extLst>
                    <a:ext uri="{9D8B030D-6E8A-4147-A177-3AD203B41FA5}">
                      <a16:colId xmlns:a16="http://schemas.microsoft.com/office/drawing/2014/main" val="20002"/>
                    </a:ext>
                  </a:extLst>
                </a:gridCol>
                <a:gridCol w="987425">
                  <a:extLst>
                    <a:ext uri="{9D8B030D-6E8A-4147-A177-3AD203B41FA5}">
                      <a16:colId xmlns:a16="http://schemas.microsoft.com/office/drawing/2014/main" val="20003"/>
                    </a:ext>
                  </a:extLst>
                </a:gridCol>
                <a:gridCol w="987425">
                  <a:extLst>
                    <a:ext uri="{9D8B030D-6E8A-4147-A177-3AD203B41FA5}">
                      <a16:colId xmlns:a16="http://schemas.microsoft.com/office/drawing/2014/main" val="20004"/>
                    </a:ext>
                  </a:extLst>
                </a:gridCol>
                <a:gridCol w="985837">
                  <a:extLst>
                    <a:ext uri="{9D8B030D-6E8A-4147-A177-3AD203B41FA5}">
                      <a16:colId xmlns:a16="http://schemas.microsoft.com/office/drawing/2014/main" val="20005"/>
                    </a:ext>
                  </a:extLst>
                </a:gridCol>
                <a:gridCol w="987425">
                  <a:extLst>
                    <a:ext uri="{9D8B030D-6E8A-4147-A177-3AD203B41FA5}">
                      <a16:colId xmlns:a16="http://schemas.microsoft.com/office/drawing/2014/main" val="20006"/>
                    </a:ext>
                  </a:extLst>
                </a:gridCol>
                <a:gridCol w="987425">
                  <a:extLst>
                    <a:ext uri="{9D8B030D-6E8A-4147-A177-3AD203B41FA5}">
                      <a16:colId xmlns:a16="http://schemas.microsoft.com/office/drawing/2014/main" val="20007"/>
                    </a:ext>
                  </a:extLst>
                </a:gridCol>
              </a:tblGrid>
              <a:tr h="441325">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Instruction</a:t>
                      </a: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marL="93508" marR="9350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Op</a:t>
                      </a:r>
                      <a:r>
                        <a:rPr kumimoji="0" lang="en-US" altLang="en-US" sz="1200" b="1" i="0" u="none" strike="noStrike" cap="none" normalizeH="0" baseline="-30000">
                          <a:ln>
                            <a:noFill/>
                          </a:ln>
                          <a:solidFill>
                            <a:srgbClr val="FFFFFF"/>
                          </a:solidFill>
                          <a:effectLst/>
                          <a:latin typeface="Calibri" charset="0"/>
                          <a:ea typeface="ＭＳ Ｐゴシック" charset="-128"/>
                        </a:rPr>
                        <a:t>5:0</a:t>
                      </a: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marL="93508" marR="9350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RegWrite</a:t>
                      </a:r>
                      <a:endParaRPr kumimoji="0" lang="en-US" altLang="en-US" sz="2400" b="0" i="0" u="none" strike="noStrike" cap="none" normalizeH="0" baseline="0">
                        <a:ln>
                          <a:noFill/>
                        </a:ln>
                        <a:solidFill>
                          <a:schemeClr val="accent2"/>
                        </a:solidFill>
                        <a:effectLst/>
                        <a:latin typeface="Calibri" charset="0"/>
                        <a:ea typeface="ＭＳ Ｐゴシック" charset="-128"/>
                      </a:endParaRPr>
                    </a:p>
                  </a:txBody>
                  <a:tcPr marL="93508" marR="9350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RegDst</a:t>
                      </a:r>
                      <a:endParaRPr kumimoji="0" lang="en-US" altLang="en-US" sz="2400" b="0" i="0" u="none" strike="noStrike" cap="none" normalizeH="0" baseline="0">
                        <a:ln>
                          <a:noFill/>
                        </a:ln>
                        <a:solidFill>
                          <a:schemeClr val="accent2"/>
                        </a:solidFill>
                        <a:effectLst/>
                        <a:latin typeface="Calibri" charset="0"/>
                        <a:ea typeface="ＭＳ Ｐゴシック" charset="-128"/>
                      </a:endParaRPr>
                    </a:p>
                  </a:txBody>
                  <a:tcPr marL="93508" marR="9350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AluSrc</a:t>
                      </a:r>
                      <a:endParaRPr kumimoji="0" lang="en-US" altLang="en-US" sz="2400" b="0" i="0" u="none" strike="noStrike" cap="none" normalizeH="0" baseline="0">
                        <a:ln>
                          <a:noFill/>
                        </a:ln>
                        <a:solidFill>
                          <a:schemeClr val="accent2"/>
                        </a:solidFill>
                        <a:effectLst/>
                        <a:latin typeface="Calibri" charset="0"/>
                        <a:ea typeface="ＭＳ Ｐゴシック" charset="-128"/>
                      </a:endParaRPr>
                    </a:p>
                  </a:txBody>
                  <a:tcPr marL="93508" marR="9350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MemWrite</a:t>
                      </a:r>
                      <a:endParaRPr kumimoji="0" lang="en-US" altLang="en-US" sz="2400" b="0" i="0" u="none" strike="noStrike" cap="none" normalizeH="0" baseline="0">
                        <a:ln>
                          <a:noFill/>
                        </a:ln>
                        <a:solidFill>
                          <a:schemeClr val="accent2"/>
                        </a:solidFill>
                        <a:effectLst/>
                        <a:latin typeface="Calibri" charset="0"/>
                        <a:ea typeface="ＭＳ Ｐゴシック" charset="-128"/>
                      </a:endParaRPr>
                    </a:p>
                  </a:txBody>
                  <a:tcPr marL="93508" marR="9350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MemtoReg</a:t>
                      </a:r>
                      <a:endParaRPr kumimoji="0" lang="en-US" altLang="en-US" sz="2400" b="0" i="0" u="none" strike="noStrike" cap="none" normalizeH="0" baseline="0">
                        <a:ln>
                          <a:noFill/>
                        </a:ln>
                        <a:solidFill>
                          <a:schemeClr val="accent2"/>
                        </a:solidFill>
                        <a:effectLst/>
                        <a:latin typeface="Calibri" charset="0"/>
                        <a:ea typeface="ＭＳ Ｐゴシック" charset="-128"/>
                      </a:endParaRPr>
                    </a:p>
                  </a:txBody>
                  <a:tcPr marL="93508" marR="9350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ALUOp</a:t>
                      </a:r>
                      <a:endParaRPr kumimoji="0" lang="en-US" altLang="en-US" sz="2400" b="0" i="0" u="none" strike="noStrike" cap="none" normalizeH="0" baseline="0">
                        <a:ln>
                          <a:noFill/>
                        </a:ln>
                        <a:solidFill>
                          <a:schemeClr val="accent2"/>
                        </a:solidFill>
                        <a:effectLst/>
                        <a:latin typeface="Calibri" charset="0"/>
                        <a:ea typeface="ＭＳ Ｐゴシック" charset="-128"/>
                      </a:endParaRPr>
                    </a:p>
                  </a:txBody>
                  <a:tcPr marL="93508" marR="93508" horzOverflow="overflow">
                    <a:lnL>
                      <a:noFill/>
                    </a:lnL>
                    <a:lnR>
                      <a:noFill/>
                    </a:lnR>
                    <a:lnT>
                      <a:noFill/>
                    </a:lnT>
                    <a:lnB>
                      <a:noFill/>
                    </a:lnB>
                    <a:lnTlToBr>
                      <a:noFill/>
                    </a:lnTlToBr>
                    <a:lnBlToTr>
                      <a:noFill/>
                    </a:lnBlToTr>
                    <a:solidFill>
                      <a:schemeClr val="accent2"/>
                    </a:solidFill>
                  </a:tcPr>
                </a:tc>
                <a:extLst>
                  <a:ext uri="{0D108BD9-81ED-4DB2-BD59-A6C34878D82A}">
                    <a16:rowId xmlns:a16="http://schemas.microsoft.com/office/drawing/2014/main" val="10000"/>
                  </a:ext>
                </a:extLst>
              </a:tr>
              <a:tr h="442913">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Calibri" charset="0"/>
                          <a:ea typeface="ＭＳ Ｐゴシック" charset="-128"/>
                        </a:rPr>
                        <a:t>R-type</a:t>
                      </a: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Calibri" charset="0"/>
                          <a:ea typeface="ＭＳ Ｐゴシック" charset="-128"/>
                        </a:rPr>
                        <a:t>000000</a:t>
                      </a: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Calibri" charset="0"/>
                          <a:ea typeface="ＭＳ Ｐゴシック" charset="-128"/>
                        </a:rPr>
                        <a:t>1</a:t>
                      </a: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Calibri" charset="0"/>
                          <a:ea typeface="ＭＳ Ｐゴシック" charset="-128"/>
                        </a:rPr>
                        <a:t>1</a:t>
                      </a: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Calibri" charset="0"/>
                          <a:ea typeface="ＭＳ Ｐゴシック" charset="-128"/>
                        </a:rPr>
                        <a:t>0</a:t>
                      </a: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Calibri" charset="0"/>
                          <a:ea typeface="ＭＳ Ｐゴシック" charset="-128"/>
                        </a:rPr>
                        <a:t>0</a:t>
                      </a: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Calibri" charset="0"/>
                          <a:ea typeface="ＭＳ Ｐゴシック" charset="-128"/>
                        </a:rPr>
                        <a:t>0</a:t>
                      </a: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Calibri" charset="0"/>
                          <a:ea typeface="ＭＳ Ｐゴシック" charset="-128"/>
                        </a:rPr>
                        <a:t>funct</a:t>
                      </a:r>
                    </a:p>
                  </a:txBody>
                  <a:tcPr horzOverflow="overflow">
                    <a:lnL>
                      <a:noFill/>
                    </a:lnL>
                    <a:lnR>
                      <a:noFill/>
                    </a:lnR>
                    <a:lnT>
                      <a:noFill/>
                    </a:lnT>
                    <a:lnB>
                      <a:noFill/>
                    </a:lnB>
                    <a:lnTlToBr>
                      <a:noFill/>
                    </a:lnTlToBr>
                    <a:lnBlToTr>
                      <a:noFill/>
                    </a:lnBlToTr>
                    <a:solidFill>
                      <a:srgbClr val="D0CCCD"/>
                    </a:solidFill>
                  </a:tcPr>
                </a:tc>
                <a:extLst>
                  <a:ext uri="{0D108BD9-81ED-4DB2-BD59-A6C34878D82A}">
                    <a16:rowId xmlns:a16="http://schemas.microsoft.com/office/drawing/2014/main" val="10001"/>
                  </a:ext>
                </a:extLst>
              </a:tr>
              <a:tr h="441325">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Consolas" charset="0"/>
                          <a:ea typeface="ＭＳ Ｐゴシック" charset="-128"/>
                        </a:rPr>
                        <a:t>lw</a:t>
                      </a:r>
                    </a:p>
                  </a:txBody>
                  <a:tcP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Calibri" charset="0"/>
                          <a:ea typeface="ＭＳ Ｐゴシック" charset="-128"/>
                        </a:rPr>
                        <a:t>100011</a:t>
                      </a:r>
                    </a:p>
                  </a:txBody>
                  <a:tcP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Calibri" charset="0"/>
                          <a:ea typeface="ＭＳ Ｐゴシック" charset="-128"/>
                        </a:rPr>
                        <a:t>1</a:t>
                      </a:r>
                    </a:p>
                  </a:txBody>
                  <a:tcP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Calibri" charset="0"/>
                          <a:ea typeface="ＭＳ Ｐゴシック" charset="-128"/>
                        </a:rPr>
                        <a:t>0</a:t>
                      </a:r>
                    </a:p>
                  </a:txBody>
                  <a:tcP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Calibri" charset="0"/>
                          <a:ea typeface="ＭＳ Ｐゴシック" charset="-128"/>
                        </a:rPr>
                        <a:t>1</a:t>
                      </a:r>
                    </a:p>
                  </a:txBody>
                  <a:tcP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Calibri" charset="0"/>
                          <a:ea typeface="ＭＳ Ｐゴシック" charset="-128"/>
                        </a:rPr>
                        <a:t>0</a:t>
                      </a:r>
                    </a:p>
                  </a:txBody>
                  <a:tcP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Calibri" charset="0"/>
                          <a:ea typeface="ＭＳ Ｐゴシック" charset="-128"/>
                        </a:rPr>
                        <a:t>1</a:t>
                      </a:r>
                    </a:p>
                  </a:txBody>
                  <a:tcP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Calibri" charset="0"/>
                          <a:ea typeface="ＭＳ Ｐゴシック" charset="-128"/>
                        </a:rPr>
                        <a:t>add</a:t>
                      </a:r>
                    </a:p>
                  </a:txBody>
                  <a:tcPr horzOverflow="overflow">
                    <a:lnL>
                      <a:noFill/>
                    </a:lnL>
                    <a:lnR>
                      <a:noFill/>
                    </a:lnR>
                    <a:lnT>
                      <a:noFill/>
                    </a:lnT>
                    <a:lnB>
                      <a:noFill/>
                    </a:lnB>
                    <a:lnTlToBr>
                      <a:noFill/>
                    </a:lnTlToBr>
                    <a:lnBlToTr>
                      <a:noFill/>
                    </a:lnBlToTr>
                    <a:solidFill>
                      <a:srgbClr val="E9E7E8"/>
                    </a:solidFill>
                  </a:tcPr>
                </a:tc>
                <a:extLst>
                  <a:ext uri="{0D108BD9-81ED-4DB2-BD59-A6C34878D82A}">
                    <a16:rowId xmlns:a16="http://schemas.microsoft.com/office/drawing/2014/main" val="10002"/>
                  </a:ext>
                </a:extLst>
              </a:tr>
              <a:tr h="442913">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Consolas" charset="0"/>
                          <a:ea typeface="ＭＳ Ｐゴシック" charset="-128"/>
                        </a:rPr>
                        <a:t>sw</a:t>
                      </a: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chemeClr val="tx1"/>
                          </a:solidFill>
                          <a:effectLst/>
                          <a:latin typeface="Calibri" charset="0"/>
                          <a:ea typeface="ＭＳ Ｐゴシック" charset="-128"/>
                        </a:rPr>
                        <a:t>101011</a:t>
                      </a: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Calibri" charset="0"/>
                          <a:ea typeface="ＭＳ Ｐゴシック" charset="-128"/>
                        </a:rPr>
                        <a:t>0</a:t>
                      </a: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Calibri" charset="0"/>
                          <a:ea typeface="ＭＳ Ｐゴシック" charset="-128"/>
                        </a:rPr>
                        <a:t>X</a:t>
                      </a: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Calibri" charset="0"/>
                          <a:ea typeface="ＭＳ Ｐゴシック" charset="-128"/>
                        </a:rPr>
                        <a:t>1</a:t>
                      </a: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Calibri" charset="0"/>
                          <a:ea typeface="ＭＳ Ｐゴシック" charset="-128"/>
                        </a:rPr>
                        <a:t>1</a:t>
                      </a: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Calibri" charset="0"/>
                          <a:ea typeface="ＭＳ Ｐゴシック" charset="-128"/>
                        </a:rPr>
                        <a:t>X</a:t>
                      </a:r>
                    </a:p>
                  </a:txBody>
                  <a:tcP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chemeClr val="tx1"/>
                          </a:solidFill>
                          <a:effectLst/>
                          <a:latin typeface="Calibri" charset="0"/>
                          <a:ea typeface="ＭＳ Ｐゴシック" charset="-128"/>
                        </a:rPr>
                        <a:t>add</a:t>
                      </a:r>
                    </a:p>
                  </a:txBody>
                  <a:tcPr horzOverflow="overflow">
                    <a:lnL>
                      <a:noFill/>
                    </a:lnL>
                    <a:lnR>
                      <a:noFill/>
                    </a:lnR>
                    <a:lnT>
                      <a:noFill/>
                    </a:lnT>
                    <a:lnB>
                      <a:noFill/>
                    </a:lnB>
                    <a:lnTlToBr>
                      <a:noFill/>
                    </a:lnTlToBr>
                    <a:lnBlToTr>
                      <a:noFill/>
                    </a:lnBlToTr>
                    <a:solidFill>
                      <a:srgbClr val="D0CCCD"/>
                    </a:solidFill>
                  </a:tcPr>
                </a:tc>
                <a:extLst>
                  <a:ext uri="{0D108BD9-81ED-4DB2-BD59-A6C34878D82A}">
                    <a16:rowId xmlns:a16="http://schemas.microsoft.com/office/drawing/2014/main" val="10003"/>
                  </a:ext>
                </a:extLst>
              </a:tr>
            </a:tbl>
          </a:graphicData>
        </a:graphic>
      </p:graphicFrame>
      <p:sp>
        <p:nvSpPr>
          <p:cNvPr id="3" name="Content Placeholder 2">
            <a:extLst>
              <a:ext uri="{FF2B5EF4-FFF2-40B4-BE49-F238E27FC236}">
                <a16:creationId xmlns:a16="http://schemas.microsoft.com/office/drawing/2014/main" id="{3E188757-F559-8C48-A948-886C050704BD}"/>
              </a:ext>
            </a:extLst>
          </p:cNvPr>
          <p:cNvSpPr>
            <a:spLocks noGrp="1"/>
          </p:cNvSpPr>
          <p:nvPr>
            <p:ph idx="11"/>
          </p:nvPr>
        </p:nvSpPr>
        <p:spPr>
          <a:xfrm>
            <a:off x="404813" y="3352800"/>
            <a:ext cx="7896225" cy="2986088"/>
          </a:xfrm>
        </p:spPr>
        <p:txBody>
          <a:bodyPr/>
          <a:lstStyle/>
          <a:p>
            <a:pPr lvl="1" defTabSz="365760" eaLnBrk="1" hangingPunct="1">
              <a:buClr>
                <a:schemeClr val="accent1">
                  <a:lumMod val="75000"/>
                  <a:lumOff val="25000"/>
                </a:schemeClr>
              </a:buClr>
              <a:defRPr/>
            </a:pPr>
            <a:r>
              <a:rPr lang="de-CH" b="1" i="1" dirty="0">
                <a:solidFill>
                  <a:schemeClr val="accent1">
                    <a:lumMod val="75000"/>
                    <a:lumOff val="25000"/>
                  </a:schemeClr>
                </a:solidFill>
              </a:rPr>
              <a:t>RegWrite:</a:t>
            </a:r>
            <a:r>
              <a:rPr lang="de-CH" b="1" dirty="0"/>
              <a:t> </a:t>
            </a:r>
            <a:r>
              <a:rPr lang="de-CH" dirty="0"/>
              <a:t>	Write </a:t>
            </a:r>
            <a:r>
              <a:rPr lang="de-CH" dirty="0" err="1"/>
              <a:t>enable</a:t>
            </a:r>
            <a:r>
              <a:rPr lang="de-CH" dirty="0"/>
              <a:t> </a:t>
            </a:r>
            <a:r>
              <a:rPr lang="de-CH" dirty="0" err="1"/>
              <a:t>for</a:t>
            </a:r>
            <a:r>
              <a:rPr lang="de-CH" dirty="0"/>
              <a:t> </a:t>
            </a:r>
            <a:r>
              <a:rPr lang="de-CH" dirty="0" err="1"/>
              <a:t>the</a:t>
            </a:r>
            <a:r>
              <a:rPr lang="de-CH" dirty="0"/>
              <a:t> </a:t>
            </a:r>
            <a:r>
              <a:rPr lang="de-CH" dirty="0" err="1"/>
              <a:t>register</a:t>
            </a:r>
            <a:r>
              <a:rPr lang="de-CH" dirty="0"/>
              <a:t> </a:t>
            </a:r>
            <a:r>
              <a:rPr lang="de-CH" dirty="0" err="1"/>
              <a:t>file</a:t>
            </a:r>
            <a:endParaRPr lang="de-CH" dirty="0"/>
          </a:p>
          <a:p>
            <a:pPr lvl="1" defTabSz="365760" eaLnBrk="1" hangingPunct="1">
              <a:buClr>
                <a:schemeClr val="accent1">
                  <a:lumMod val="75000"/>
                  <a:lumOff val="25000"/>
                </a:schemeClr>
              </a:buClr>
              <a:defRPr/>
            </a:pPr>
            <a:r>
              <a:rPr lang="de-CH" b="1" i="1" dirty="0" err="1">
                <a:solidFill>
                  <a:schemeClr val="accent1">
                    <a:lumMod val="75000"/>
                    <a:lumOff val="25000"/>
                  </a:schemeClr>
                </a:solidFill>
              </a:rPr>
              <a:t>RegDst</a:t>
            </a:r>
            <a:r>
              <a:rPr lang="de-CH" b="1" i="1" dirty="0">
                <a:solidFill>
                  <a:schemeClr val="accent1">
                    <a:lumMod val="75000"/>
                    <a:lumOff val="25000"/>
                  </a:schemeClr>
                </a:solidFill>
              </a:rPr>
              <a:t>: 	</a:t>
            </a:r>
            <a:r>
              <a:rPr lang="de-CH" dirty="0"/>
              <a:t>	Write </a:t>
            </a:r>
            <a:r>
              <a:rPr lang="de-CH" dirty="0" err="1"/>
              <a:t>to</a:t>
            </a:r>
            <a:r>
              <a:rPr lang="de-CH" dirty="0"/>
              <a:t> </a:t>
            </a:r>
            <a:r>
              <a:rPr lang="de-CH" dirty="0" err="1"/>
              <a:t>register</a:t>
            </a:r>
            <a:r>
              <a:rPr lang="de-CH" dirty="0"/>
              <a:t> RD </a:t>
            </a:r>
            <a:r>
              <a:rPr lang="de-CH" dirty="0" err="1"/>
              <a:t>or</a:t>
            </a:r>
            <a:r>
              <a:rPr lang="de-CH" dirty="0"/>
              <a:t> RT</a:t>
            </a:r>
          </a:p>
          <a:p>
            <a:pPr lvl="1" defTabSz="365760" eaLnBrk="1" hangingPunct="1">
              <a:buClr>
                <a:schemeClr val="accent1">
                  <a:lumMod val="75000"/>
                  <a:lumOff val="25000"/>
                </a:schemeClr>
              </a:buClr>
              <a:defRPr/>
            </a:pPr>
            <a:r>
              <a:rPr lang="de-CH" b="1" i="1" dirty="0" err="1">
                <a:solidFill>
                  <a:schemeClr val="accent1">
                    <a:lumMod val="75000"/>
                    <a:lumOff val="25000"/>
                  </a:schemeClr>
                </a:solidFill>
              </a:rPr>
              <a:t>AluSrc</a:t>
            </a:r>
            <a:r>
              <a:rPr lang="de-CH" b="1" i="1" dirty="0">
                <a:solidFill>
                  <a:schemeClr val="accent1">
                    <a:lumMod val="75000"/>
                    <a:lumOff val="25000"/>
                  </a:schemeClr>
                </a:solidFill>
              </a:rPr>
              <a:t>: 	</a:t>
            </a:r>
            <a:r>
              <a:rPr lang="de-CH" dirty="0"/>
              <a:t>	ALU </a:t>
            </a:r>
            <a:r>
              <a:rPr lang="de-CH" dirty="0" err="1"/>
              <a:t>input</a:t>
            </a:r>
            <a:r>
              <a:rPr lang="de-CH" dirty="0"/>
              <a:t> RT </a:t>
            </a:r>
            <a:r>
              <a:rPr lang="de-CH" dirty="0" err="1"/>
              <a:t>or</a:t>
            </a:r>
            <a:r>
              <a:rPr lang="de-CH" dirty="0"/>
              <a:t> immediate</a:t>
            </a:r>
          </a:p>
          <a:p>
            <a:pPr lvl="1" defTabSz="365760" eaLnBrk="1" hangingPunct="1">
              <a:buClr>
                <a:schemeClr val="accent1">
                  <a:lumMod val="75000"/>
                  <a:lumOff val="25000"/>
                </a:schemeClr>
              </a:buClr>
              <a:defRPr/>
            </a:pPr>
            <a:r>
              <a:rPr lang="de-CH" b="1" i="1" dirty="0" err="1">
                <a:solidFill>
                  <a:schemeClr val="accent1">
                    <a:lumMod val="75000"/>
                    <a:lumOff val="25000"/>
                  </a:schemeClr>
                </a:solidFill>
              </a:rPr>
              <a:t>MemWrite</a:t>
            </a:r>
            <a:r>
              <a:rPr lang="de-CH" b="1" i="1" dirty="0">
                <a:solidFill>
                  <a:schemeClr val="accent1">
                    <a:lumMod val="75000"/>
                    <a:lumOff val="25000"/>
                  </a:schemeClr>
                </a:solidFill>
              </a:rPr>
              <a:t>: </a:t>
            </a:r>
            <a:r>
              <a:rPr lang="de-CH" dirty="0"/>
              <a:t>	Write </a:t>
            </a:r>
            <a:r>
              <a:rPr lang="de-CH" dirty="0" err="1"/>
              <a:t>Enable</a:t>
            </a:r>
            <a:endParaRPr lang="de-CH" b="1" dirty="0"/>
          </a:p>
          <a:p>
            <a:pPr lvl="1" defTabSz="365760" eaLnBrk="1" hangingPunct="1">
              <a:buClr>
                <a:schemeClr val="accent1">
                  <a:lumMod val="75000"/>
                  <a:lumOff val="25000"/>
                </a:schemeClr>
              </a:buClr>
              <a:defRPr/>
            </a:pPr>
            <a:r>
              <a:rPr lang="de-CH" b="1" i="1" dirty="0" err="1">
                <a:solidFill>
                  <a:schemeClr val="accent1">
                    <a:lumMod val="75000"/>
                    <a:lumOff val="25000"/>
                  </a:schemeClr>
                </a:solidFill>
              </a:rPr>
              <a:t>MemtoReg</a:t>
            </a:r>
            <a:r>
              <a:rPr lang="de-CH" b="1" i="1" dirty="0">
                <a:solidFill>
                  <a:schemeClr val="accent1">
                    <a:lumMod val="75000"/>
                    <a:lumOff val="25000"/>
                  </a:schemeClr>
                </a:solidFill>
              </a:rPr>
              <a:t>:</a:t>
            </a:r>
            <a:r>
              <a:rPr lang="de-CH" dirty="0"/>
              <a:t> 	Register </a:t>
            </a:r>
            <a:r>
              <a:rPr lang="de-CH" dirty="0" err="1"/>
              <a:t>data</a:t>
            </a:r>
            <a:r>
              <a:rPr lang="de-CH" dirty="0"/>
              <a:t> in </a:t>
            </a:r>
            <a:r>
              <a:rPr lang="de-CH" dirty="0" err="1"/>
              <a:t>from</a:t>
            </a:r>
            <a:r>
              <a:rPr lang="de-CH" dirty="0"/>
              <a:t> Memory </a:t>
            </a:r>
            <a:r>
              <a:rPr lang="de-CH" dirty="0" err="1"/>
              <a:t>or</a:t>
            </a:r>
            <a:r>
              <a:rPr lang="de-CH" dirty="0"/>
              <a:t> ALU</a:t>
            </a:r>
          </a:p>
          <a:p>
            <a:pPr lvl="1" defTabSz="365760" eaLnBrk="1" hangingPunct="1">
              <a:buClr>
                <a:schemeClr val="accent1">
                  <a:lumMod val="75000"/>
                  <a:lumOff val="25000"/>
                </a:schemeClr>
              </a:buClr>
              <a:defRPr/>
            </a:pPr>
            <a:r>
              <a:rPr lang="de-CH" b="1" i="1" dirty="0" err="1">
                <a:solidFill>
                  <a:schemeClr val="accent1">
                    <a:lumMod val="75000"/>
                    <a:lumOff val="25000"/>
                  </a:schemeClr>
                </a:solidFill>
              </a:rPr>
              <a:t>ALUOp</a:t>
            </a:r>
            <a:r>
              <a:rPr lang="de-CH" b="1" i="1" dirty="0">
                <a:solidFill>
                  <a:schemeClr val="accent1">
                    <a:lumMod val="75000"/>
                    <a:lumOff val="25000"/>
                  </a:schemeClr>
                </a:solidFill>
              </a:rPr>
              <a:t>:</a:t>
            </a:r>
            <a:r>
              <a:rPr lang="de-CH" dirty="0"/>
              <a:t> 		</a:t>
            </a:r>
            <a:r>
              <a:rPr lang="de-CH" dirty="0" err="1"/>
              <a:t>What</a:t>
            </a:r>
            <a:r>
              <a:rPr lang="de-CH" dirty="0"/>
              <a:t> </a:t>
            </a:r>
            <a:r>
              <a:rPr lang="de-CH" dirty="0" err="1"/>
              <a:t>operation</a:t>
            </a:r>
            <a:r>
              <a:rPr lang="de-CH" dirty="0"/>
              <a:t> </a:t>
            </a:r>
            <a:r>
              <a:rPr lang="de-CH" dirty="0" err="1"/>
              <a:t>does</a:t>
            </a:r>
            <a:r>
              <a:rPr lang="de-CH" dirty="0"/>
              <a:t> ALU do</a:t>
            </a:r>
          </a:p>
          <a:p>
            <a:pPr eaLnBrk="1" hangingPunct="1">
              <a:buClr>
                <a:schemeClr val="accent1">
                  <a:lumMod val="75000"/>
                  <a:lumOff val="25000"/>
                </a:schemeClr>
              </a:buClr>
              <a:defRPr/>
            </a:pPr>
            <a:endParaRPr lang="de-CH" dirty="0"/>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1" name="Rectangle 2">
            <a:extLst>
              <a:ext uri="{FF2B5EF4-FFF2-40B4-BE49-F238E27FC236}">
                <a16:creationId xmlns:a16="http://schemas.microsoft.com/office/drawing/2014/main" id="{E0F07A14-D2B2-44D6-8558-600E545ED233}"/>
              </a:ext>
            </a:extLst>
          </p:cNvPr>
          <p:cNvSpPr>
            <a:spLocks noGrp="1" noChangeArrowheads="1"/>
          </p:cNvSpPr>
          <p:nvPr>
            <p:ph type="title"/>
            <p:custDataLst>
              <p:tags r:id="rId1"/>
            </p:custDataLst>
          </p:nvPr>
        </p:nvSpPr>
        <p:spPr>
          <a:xfrm>
            <a:off x="357188" y="434975"/>
            <a:ext cx="7591425" cy="762000"/>
          </a:xfrm>
        </p:spPr>
        <p:txBody>
          <a:bodyPr/>
          <a:lstStyle/>
          <a:p>
            <a:pPr eaLnBrk="1" hangingPunct="1"/>
            <a:r>
              <a:rPr lang="en-US" altLang="en-US"/>
              <a:t>More Control Signals</a:t>
            </a:r>
            <a:endParaRPr lang="en-GB" altLang="en-US"/>
          </a:p>
        </p:txBody>
      </p:sp>
      <p:graphicFrame>
        <p:nvGraphicFramePr>
          <p:cNvPr id="13" name="Group 6">
            <a:extLst>
              <a:ext uri="{FF2B5EF4-FFF2-40B4-BE49-F238E27FC236}">
                <a16:creationId xmlns:a16="http://schemas.microsoft.com/office/drawing/2014/main" id="{23846777-AE83-5147-870F-177A7A4993B0}"/>
              </a:ext>
            </a:extLst>
          </p:cNvPr>
          <p:cNvGraphicFramePr>
            <a:graphicFrameLocks noGrp="1"/>
          </p:cNvGraphicFramePr>
          <p:nvPr>
            <p:ph idx="1"/>
            <p:custDataLst>
              <p:tags r:id="rId2"/>
            </p:custDataLst>
          </p:nvPr>
        </p:nvGraphicFramePr>
        <p:xfrm>
          <a:off x="396875" y="1362075"/>
          <a:ext cx="7896225" cy="2270125"/>
        </p:xfrm>
        <a:graphic>
          <a:graphicData uri="http://schemas.openxmlformats.org/drawingml/2006/table">
            <a:tbl>
              <a:tblPr/>
              <a:tblGrid>
                <a:gridCol w="1050925">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762000">
                  <a:extLst>
                    <a:ext uri="{9D8B030D-6E8A-4147-A177-3AD203B41FA5}">
                      <a16:colId xmlns:a16="http://schemas.microsoft.com/office/drawing/2014/main" val="20002"/>
                    </a:ext>
                  </a:extLst>
                </a:gridCol>
                <a:gridCol w="838200">
                  <a:extLst>
                    <a:ext uri="{9D8B030D-6E8A-4147-A177-3AD203B41FA5}">
                      <a16:colId xmlns:a16="http://schemas.microsoft.com/office/drawing/2014/main" val="20003"/>
                    </a:ext>
                  </a:extLst>
                </a:gridCol>
                <a:gridCol w="762000">
                  <a:extLst>
                    <a:ext uri="{9D8B030D-6E8A-4147-A177-3AD203B41FA5}">
                      <a16:colId xmlns:a16="http://schemas.microsoft.com/office/drawing/2014/main" val="20004"/>
                    </a:ext>
                  </a:extLst>
                </a:gridCol>
                <a:gridCol w="784225">
                  <a:extLst>
                    <a:ext uri="{9D8B030D-6E8A-4147-A177-3AD203B41FA5}">
                      <a16:colId xmlns:a16="http://schemas.microsoft.com/office/drawing/2014/main" val="20005"/>
                    </a:ext>
                  </a:extLst>
                </a:gridCol>
                <a:gridCol w="877888">
                  <a:extLst>
                    <a:ext uri="{9D8B030D-6E8A-4147-A177-3AD203B41FA5}">
                      <a16:colId xmlns:a16="http://schemas.microsoft.com/office/drawing/2014/main" val="20006"/>
                    </a:ext>
                  </a:extLst>
                </a:gridCol>
                <a:gridCol w="876300">
                  <a:extLst>
                    <a:ext uri="{9D8B030D-6E8A-4147-A177-3AD203B41FA5}">
                      <a16:colId xmlns:a16="http://schemas.microsoft.com/office/drawing/2014/main" val="20007"/>
                    </a:ext>
                  </a:extLst>
                </a:gridCol>
                <a:gridCol w="877887">
                  <a:extLst>
                    <a:ext uri="{9D8B030D-6E8A-4147-A177-3AD203B41FA5}">
                      <a16:colId xmlns:a16="http://schemas.microsoft.com/office/drawing/2014/main" val="20008"/>
                    </a:ext>
                  </a:extLst>
                </a:gridCol>
              </a:tblGrid>
              <a:tr h="441325">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Instruction</a:t>
                      </a: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marL="83118" marR="8311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Op</a:t>
                      </a:r>
                      <a:r>
                        <a:rPr kumimoji="0" lang="en-US" altLang="en-US" sz="1200" b="1" i="0" u="none" strike="noStrike" cap="none" normalizeH="0" baseline="-30000">
                          <a:ln>
                            <a:noFill/>
                          </a:ln>
                          <a:solidFill>
                            <a:srgbClr val="FFFFFF"/>
                          </a:solidFill>
                          <a:effectLst/>
                          <a:latin typeface="Calibri" charset="0"/>
                          <a:ea typeface="ＭＳ Ｐゴシック" charset="-128"/>
                        </a:rPr>
                        <a:t>5:0</a:t>
                      </a: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marL="83118" marR="8311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RegWrite</a:t>
                      </a:r>
                      <a:endParaRPr kumimoji="0" lang="en-US" altLang="en-US" sz="2400" b="0" i="0" u="none" strike="noStrike" cap="none" normalizeH="0" baseline="0">
                        <a:ln>
                          <a:noFill/>
                        </a:ln>
                        <a:solidFill>
                          <a:schemeClr val="accent2"/>
                        </a:solidFill>
                        <a:effectLst/>
                        <a:latin typeface="Calibri" charset="0"/>
                        <a:ea typeface="ＭＳ Ｐゴシック" charset="-128"/>
                      </a:endParaRPr>
                    </a:p>
                  </a:txBody>
                  <a:tcPr marL="83118" marR="8311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RegDst</a:t>
                      </a:r>
                      <a:endParaRPr kumimoji="0" lang="en-US" altLang="en-US" sz="2400" b="0" i="0" u="none" strike="noStrike" cap="none" normalizeH="0" baseline="0">
                        <a:ln>
                          <a:noFill/>
                        </a:ln>
                        <a:solidFill>
                          <a:schemeClr val="accent2"/>
                        </a:solidFill>
                        <a:effectLst/>
                        <a:latin typeface="Calibri" charset="0"/>
                        <a:ea typeface="ＭＳ Ｐゴシック" charset="-128"/>
                      </a:endParaRPr>
                    </a:p>
                  </a:txBody>
                  <a:tcPr marL="83118" marR="8311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AluSrc</a:t>
                      </a:r>
                      <a:endParaRPr kumimoji="0" lang="en-US" altLang="en-US" sz="2400" b="0" i="0" u="none" strike="noStrike" cap="none" normalizeH="0" baseline="0">
                        <a:ln>
                          <a:noFill/>
                        </a:ln>
                        <a:solidFill>
                          <a:schemeClr val="accent2"/>
                        </a:solidFill>
                        <a:effectLst/>
                        <a:latin typeface="Calibri" charset="0"/>
                        <a:ea typeface="ＭＳ Ｐゴシック" charset="-128"/>
                      </a:endParaRPr>
                    </a:p>
                  </a:txBody>
                  <a:tcPr marL="83118" marR="8311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Branch</a:t>
                      </a:r>
                      <a:endParaRPr kumimoji="0" lang="en-US" altLang="en-US" sz="2400" b="0" i="0" u="none" strike="noStrike" cap="none" normalizeH="0" baseline="0">
                        <a:ln>
                          <a:noFill/>
                        </a:ln>
                        <a:solidFill>
                          <a:schemeClr val="accent2"/>
                        </a:solidFill>
                        <a:effectLst/>
                        <a:latin typeface="Calibri" charset="0"/>
                        <a:ea typeface="ＭＳ Ｐゴシック" charset="-128"/>
                      </a:endParaRPr>
                    </a:p>
                  </a:txBody>
                  <a:tcPr marL="83118" marR="8311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MemWrite</a:t>
                      </a:r>
                      <a:endParaRPr kumimoji="0" lang="en-US" altLang="en-US" sz="2400" b="0" i="0" u="none" strike="noStrike" cap="none" normalizeH="0" baseline="0">
                        <a:ln>
                          <a:noFill/>
                        </a:ln>
                        <a:solidFill>
                          <a:schemeClr val="accent2"/>
                        </a:solidFill>
                        <a:effectLst/>
                        <a:latin typeface="Calibri" charset="0"/>
                        <a:ea typeface="ＭＳ Ｐゴシック" charset="-128"/>
                      </a:endParaRPr>
                    </a:p>
                  </a:txBody>
                  <a:tcPr marL="83118" marR="8311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MemtoReg</a:t>
                      </a:r>
                      <a:endParaRPr kumimoji="0" lang="en-US" altLang="en-US" sz="2400" b="0" i="0" u="none" strike="noStrike" cap="none" normalizeH="0" baseline="0">
                        <a:ln>
                          <a:noFill/>
                        </a:ln>
                        <a:solidFill>
                          <a:schemeClr val="accent2"/>
                        </a:solidFill>
                        <a:effectLst/>
                        <a:latin typeface="Calibri" charset="0"/>
                        <a:ea typeface="ＭＳ Ｐゴシック" charset="-128"/>
                      </a:endParaRPr>
                    </a:p>
                  </a:txBody>
                  <a:tcPr marL="83118" marR="8311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ALUOp</a:t>
                      </a:r>
                      <a:endParaRPr kumimoji="0" lang="en-US" altLang="en-US" sz="2400" b="0" i="0" u="none" strike="noStrike" cap="none" normalizeH="0" baseline="0">
                        <a:ln>
                          <a:noFill/>
                        </a:ln>
                        <a:solidFill>
                          <a:schemeClr val="accent2"/>
                        </a:solidFill>
                        <a:effectLst/>
                        <a:latin typeface="Calibri" charset="0"/>
                        <a:ea typeface="ＭＳ Ｐゴシック" charset="-128"/>
                      </a:endParaRPr>
                    </a:p>
                  </a:txBody>
                  <a:tcPr marL="83118" marR="83118" horzOverflow="overflow">
                    <a:lnL>
                      <a:noFill/>
                    </a:lnL>
                    <a:lnR>
                      <a:noFill/>
                    </a:lnR>
                    <a:lnT>
                      <a:noFill/>
                    </a:lnT>
                    <a:lnB>
                      <a:noFill/>
                    </a:lnB>
                    <a:lnTlToBr>
                      <a:noFill/>
                    </a:lnTlToBr>
                    <a:lnBlToTr>
                      <a:noFill/>
                    </a:lnBlToTr>
                    <a:solidFill>
                      <a:schemeClr val="accent2"/>
                    </a:solidFill>
                  </a:tcPr>
                </a:tc>
                <a:extLst>
                  <a:ext uri="{0D108BD9-81ED-4DB2-BD59-A6C34878D82A}">
                    <a16:rowId xmlns:a16="http://schemas.microsoft.com/office/drawing/2014/main" val="10000"/>
                  </a:ext>
                </a:extLst>
              </a:tr>
              <a:tr h="442913">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rgbClr val="000000"/>
                          </a:solidFill>
                          <a:effectLst/>
                          <a:latin typeface="Consolas" charset="0"/>
                          <a:ea typeface="ＭＳ Ｐゴシック" charset="-128"/>
                        </a:rPr>
                        <a:t>R-type</a:t>
                      </a:r>
                      <a:endParaRPr kumimoji="0" lang="en-US" altLang="en-US" sz="20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rgbClr val="000000"/>
                          </a:solidFill>
                          <a:effectLst/>
                          <a:latin typeface="Consolas" charset="0"/>
                          <a:ea typeface="ＭＳ Ｐゴシック" charset="-128"/>
                        </a:rPr>
                        <a:t>000000</a:t>
                      </a:r>
                      <a:endParaRPr kumimoji="0" lang="en-US" altLang="en-US" sz="20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1</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1</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rgbClr val="000000"/>
                          </a:solidFill>
                          <a:effectLst/>
                          <a:latin typeface="Consolas" charset="0"/>
                          <a:ea typeface="ＭＳ Ｐゴシック" charset="-128"/>
                        </a:rPr>
                        <a:t>funct</a:t>
                      </a:r>
                      <a:endParaRPr kumimoji="0" lang="en-US" altLang="en-US" sz="20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D0CCCD"/>
                    </a:solidFill>
                  </a:tcPr>
                </a:tc>
                <a:extLst>
                  <a:ext uri="{0D108BD9-81ED-4DB2-BD59-A6C34878D82A}">
                    <a16:rowId xmlns:a16="http://schemas.microsoft.com/office/drawing/2014/main" val="10001"/>
                  </a:ext>
                </a:extLst>
              </a:tr>
              <a:tr h="441325">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rgbClr val="000000"/>
                          </a:solidFill>
                          <a:effectLst/>
                          <a:latin typeface="Consolas" charset="0"/>
                          <a:ea typeface="ＭＳ Ｐゴシック" charset="-128"/>
                        </a:rPr>
                        <a:t>lw</a:t>
                      </a:r>
                      <a:endParaRPr kumimoji="0" lang="en-US" altLang="en-US" sz="20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rgbClr val="000000"/>
                          </a:solidFill>
                          <a:effectLst/>
                          <a:latin typeface="Consolas" charset="0"/>
                          <a:ea typeface="ＭＳ Ｐゴシック" charset="-128"/>
                        </a:rPr>
                        <a:t>100011</a:t>
                      </a:r>
                      <a:endParaRPr kumimoji="0" lang="en-US" altLang="en-US" sz="20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1</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1</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1</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rgbClr val="000000"/>
                          </a:solidFill>
                          <a:effectLst/>
                          <a:latin typeface="Consolas" charset="0"/>
                          <a:ea typeface="ＭＳ Ｐゴシック" charset="-128"/>
                        </a:rPr>
                        <a:t>add</a:t>
                      </a:r>
                      <a:endParaRPr kumimoji="0" lang="en-US" altLang="en-US" sz="20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E9E7E8"/>
                    </a:solidFill>
                  </a:tcPr>
                </a:tc>
                <a:extLst>
                  <a:ext uri="{0D108BD9-81ED-4DB2-BD59-A6C34878D82A}">
                    <a16:rowId xmlns:a16="http://schemas.microsoft.com/office/drawing/2014/main" val="10002"/>
                  </a:ext>
                </a:extLst>
              </a:tr>
              <a:tr h="442913">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rgbClr val="000000"/>
                          </a:solidFill>
                          <a:effectLst/>
                          <a:latin typeface="Consolas" charset="0"/>
                          <a:ea typeface="ＭＳ Ｐゴシック" charset="-128"/>
                        </a:rPr>
                        <a:t>sw</a:t>
                      </a:r>
                      <a:endParaRPr kumimoji="0" lang="en-US" altLang="en-US" sz="20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rgbClr val="000000"/>
                          </a:solidFill>
                          <a:effectLst/>
                          <a:latin typeface="Consolas" charset="0"/>
                          <a:ea typeface="ＭＳ Ｐゴシック" charset="-128"/>
                        </a:rPr>
                        <a:t>101011</a:t>
                      </a:r>
                      <a:endParaRPr kumimoji="0" lang="en-US" altLang="en-US" sz="20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X</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1</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1</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X</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rgbClr val="000000"/>
                          </a:solidFill>
                          <a:effectLst/>
                          <a:latin typeface="Consolas" charset="0"/>
                          <a:ea typeface="ＭＳ Ｐゴシック" charset="-128"/>
                        </a:rPr>
                        <a:t>add</a:t>
                      </a:r>
                      <a:endParaRPr kumimoji="0" lang="en-US" altLang="en-US" sz="20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D0CCCD"/>
                    </a:solidFill>
                  </a:tcPr>
                </a:tc>
                <a:extLst>
                  <a:ext uri="{0D108BD9-81ED-4DB2-BD59-A6C34878D82A}">
                    <a16:rowId xmlns:a16="http://schemas.microsoft.com/office/drawing/2014/main" val="10003"/>
                  </a:ext>
                </a:extLst>
              </a:tr>
              <a:tr h="441325">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rgbClr val="000000"/>
                          </a:solidFill>
                          <a:effectLst/>
                          <a:latin typeface="Consolas" charset="0"/>
                          <a:ea typeface="ＭＳ Ｐゴシック" charset="-128"/>
                        </a:rPr>
                        <a:t>beq</a:t>
                      </a:r>
                      <a:endParaRPr kumimoji="0" lang="en-US" altLang="en-US" sz="20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rgbClr val="000000"/>
                          </a:solidFill>
                          <a:effectLst/>
                          <a:latin typeface="Consolas" charset="0"/>
                          <a:ea typeface="ＭＳ Ｐゴシック" charset="-128"/>
                        </a:rPr>
                        <a:t>000100</a:t>
                      </a:r>
                      <a:endParaRPr kumimoji="0" lang="en-US" altLang="en-US" sz="20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X</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1</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X</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rgbClr val="000000"/>
                          </a:solidFill>
                          <a:effectLst/>
                          <a:latin typeface="Consolas" charset="0"/>
                          <a:ea typeface="ＭＳ Ｐゴシック" charset="-128"/>
                        </a:rPr>
                        <a:t>sub</a:t>
                      </a:r>
                      <a:endParaRPr kumimoji="0" lang="en-US" altLang="en-US" sz="20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E9E7E8"/>
                    </a:solidFill>
                  </a:tcPr>
                </a:tc>
                <a:extLst>
                  <a:ext uri="{0D108BD9-81ED-4DB2-BD59-A6C34878D82A}">
                    <a16:rowId xmlns:a16="http://schemas.microsoft.com/office/drawing/2014/main" val="10004"/>
                  </a:ext>
                </a:extLst>
              </a:tr>
            </a:tbl>
          </a:graphicData>
        </a:graphic>
      </p:graphicFrame>
      <p:sp>
        <p:nvSpPr>
          <p:cNvPr id="3" name="Content Placeholder 2">
            <a:extLst>
              <a:ext uri="{FF2B5EF4-FFF2-40B4-BE49-F238E27FC236}">
                <a16:creationId xmlns:a16="http://schemas.microsoft.com/office/drawing/2014/main" id="{9B929AC5-57D1-E64E-B6D1-02F9B4F216F3}"/>
              </a:ext>
            </a:extLst>
          </p:cNvPr>
          <p:cNvSpPr>
            <a:spLocks noGrp="1"/>
          </p:cNvSpPr>
          <p:nvPr>
            <p:ph idx="11"/>
          </p:nvPr>
        </p:nvSpPr>
        <p:spPr>
          <a:xfrm>
            <a:off x="404813" y="3962400"/>
            <a:ext cx="7896225" cy="2376488"/>
          </a:xfrm>
        </p:spPr>
        <p:txBody>
          <a:bodyPr/>
          <a:lstStyle/>
          <a:p>
            <a:pPr eaLnBrk="1" hangingPunct="1">
              <a:buClr>
                <a:schemeClr val="accent1">
                  <a:lumMod val="75000"/>
                  <a:lumOff val="25000"/>
                </a:schemeClr>
              </a:buClr>
              <a:defRPr/>
            </a:pPr>
            <a:r>
              <a:rPr lang="en-US" dirty="0"/>
              <a:t>New Control Signal</a:t>
            </a:r>
          </a:p>
          <a:p>
            <a:pPr lvl="1" eaLnBrk="1" hangingPunct="1">
              <a:buClr>
                <a:schemeClr val="accent1">
                  <a:lumMod val="75000"/>
                  <a:lumOff val="25000"/>
                </a:schemeClr>
              </a:buClr>
              <a:defRPr/>
            </a:pPr>
            <a:r>
              <a:rPr lang="en-US" b="1" i="1" dirty="0">
                <a:solidFill>
                  <a:schemeClr val="accent1">
                    <a:lumMod val="75000"/>
                    <a:lumOff val="25000"/>
                  </a:schemeClr>
                </a:solidFill>
              </a:rPr>
              <a:t>Branch</a:t>
            </a:r>
            <a:r>
              <a:rPr lang="en-US" b="1" dirty="0">
                <a:solidFill>
                  <a:schemeClr val="accent1">
                    <a:lumMod val="75000"/>
                    <a:lumOff val="25000"/>
                  </a:schemeClr>
                </a:solidFill>
              </a:rPr>
              <a:t>:</a:t>
            </a:r>
            <a:r>
              <a:rPr lang="en-US" dirty="0"/>
              <a:t> 	Are we jumping or not ?</a:t>
            </a:r>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Rectangle 2">
            <a:extLst>
              <a:ext uri="{FF2B5EF4-FFF2-40B4-BE49-F238E27FC236}">
                <a16:creationId xmlns:a16="http://schemas.microsoft.com/office/drawing/2014/main" id="{2D8305F4-2865-4A96-A80B-9225C8E74C40}"/>
              </a:ext>
            </a:extLst>
          </p:cNvPr>
          <p:cNvSpPr>
            <a:spLocks noGrp="1" noChangeArrowheads="1"/>
          </p:cNvSpPr>
          <p:nvPr>
            <p:ph type="title"/>
            <p:custDataLst>
              <p:tags r:id="rId2"/>
            </p:custDataLst>
          </p:nvPr>
        </p:nvSpPr>
        <p:spPr>
          <a:xfrm>
            <a:off x="357188" y="434975"/>
            <a:ext cx="7591425" cy="762000"/>
          </a:xfrm>
        </p:spPr>
        <p:txBody>
          <a:bodyPr/>
          <a:lstStyle/>
          <a:p>
            <a:pPr eaLnBrk="1" hangingPunct="1"/>
            <a:r>
              <a:rPr lang="en-US" altLang="en-US"/>
              <a:t>Control Unit: Main Decoder</a:t>
            </a:r>
          </a:p>
        </p:txBody>
      </p:sp>
      <p:graphicFrame>
        <p:nvGraphicFramePr>
          <p:cNvPr id="1487878" name="Group 6">
            <a:extLst>
              <a:ext uri="{FF2B5EF4-FFF2-40B4-BE49-F238E27FC236}">
                <a16:creationId xmlns:a16="http://schemas.microsoft.com/office/drawing/2014/main" id="{F01AD5C7-FF44-3C4C-BCE4-981FD82FACD5}"/>
              </a:ext>
            </a:extLst>
          </p:cNvPr>
          <p:cNvGraphicFramePr>
            <a:graphicFrameLocks noGrp="1"/>
          </p:cNvGraphicFramePr>
          <p:nvPr>
            <p:ph idx="1"/>
            <p:custDataLst>
              <p:tags r:id="rId3"/>
            </p:custDataLst>
          </p:nvPr>
        </p:nvGraphicFramePr>
        <p:xfrm>
          <a:off x="396875" y="1362075"/>
          <a:ext cx="7896225" cy="2270125"/>
        </p:xfrm>
        <a:graphic>
          <a:graphicData uri="http://schemas.openxmlformats.org/drawingml/2006/table">
            <a:tbl>
              <a:tblPr/>
              <a:tblGrid>
                <a:gridCol w="974725">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762000">
                  <a:extLst>
                    <a:ext uri="{9D8B030D-6E8A-4147-A177-3AD203B41FA5}">
                      <a16:colId xmlns:a16="http://schemas.microsoft.com/office/drawing/2014/main" val="20002"/>
                    </a:ext>
                  </a:extLst>
                </a:gridCol>
                <a:gridCol w="706438">
                  <a:extLst>
                    <a:ext uri="{9D8B030D-6E8A-4147-A177-3AD203B41FA5}">
                      <a16:colId xmlns:a16="http://schemas.microsoft.com/office/drawing/2014/main" val="20003"/>
                    </a:ext>
                  </a:extLst>
                </a:gridCol>
                <a:gridCol w="876300">
                  <a:extLst>
                    <a:ext uri="{9D8B030D-6E8A-4147-A177-3AD203B41FA5}">
                      <a16:colId xmlns:a16="http://schemas.microsoft.com/office/drawing/2014/main" val="20004"/>
                    </a:ext>
                  </a:extLst>
                </a:gridCol>
                <a:gridCol w="877887">
                  <a:extLst>
                    <a:ext uri="{9D8B030D-6E8A-4147-A177-3AD203B41FA5}">
                      <a16:colId xmlns:a16="http://schemas.microsoft.com/office/drawing/2014/main" val="20005"/>
                    </a:ext>
                  </a:extLst>
                </a:gridCol>
                <a:gridCol w="877888">
                  <a:extLst>
                    <a:ext uri="{9D8B030D-6E8A-4147-A177-3AD203B41FA5}">
                      <a16:colId xmlns:a16="http://schemas.microsoft.com/office/drawing/2014/main" val="20006"/>
                    </a:ext>
                  </a:extLst>
                </a:gridCol>
                <a:gridCol w="876300">
                  <a:extLst>
                    <a:ext uri="{9D8B030D-6E8A-4147-A177-3AD203B41FA5}">
                      <a16:colId xmlns:a16="http://schemas.microsoft.com/office/drawing/2014/main" val="20007"/>
                    </a:ext>
                  </a:extLst>
                </a:gridCol>
                <a:gridCol w="877887">
                  <a:extLst>
                    <a:ext uri="{9D8B030D-6E8A-4147-A177-3AD203B41FA5}">
                      <a16:colId xmlns:a16="http://schemas.microsoft.com/office/drawing/2014/main" val="20008"/>
                    </a:ext>
                  </a:extLst>
                </a:gridCol>
              </a:tblGrid>
              <a:tr h="441325">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Instruction</a:t>
                      </a: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marL="83118" marR="8311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Op</a:t>
                      </a:r>
                      <a:r>
                        <a:rPr kumimoji="0" lang="en-US" altLang="en-US" sz="1200" b="1" i="0" u="none" strike="noStrike" cap="none" normalizeH="0" baseline="-30000">
                          <a:ln>
                            <a:noFill/>
                          </a:ln>
                          <a:solidFill>
                            <a:srgbClr val="FFFFFF"/>
                          </a:solidFill>
                          <a:effectLst/>
                          <a:latin typeface="Calibri" charset="0"/>
                          <a:ea typeface="ＭＳ Ｐゴシック" charset="-128"/>
                        </a:rPr>
                        <a:t>5:0</a:t>
                      </a: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marL="83118" marR="8311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RegWrite</a:t>
                      </a:r>
                      <a:endParaRPr kumimoji="0" lang="en-US" altLang="en-US" sz="2400" b="0" i="0" u="none" strike="noStrike" cap="none" normalizeH="0" baseline="0">
                        <a:ln>
                          <a:noFill/>
                        </a:ln>
                        <a:solidFill>
                          <a:schemeClr val="accent2"/>
                        </a:solidFill>
                        <a:effectLst/>
                        <a:latin typeface="Calibri" charset="0"/>
                        <a:ea typeface="ＭＳ Ｐゴシック" charset="-128"/>
                      </a:endParaRPr>
                    </a:p>
                  </a:txBody>
                  <a:tcPr marL="83118" marR="8311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RegDst</a:t>
                      </a:r>
                      <a:endParaRPr kumimoji="0" lang="en-US" altLang="en-US" sz="2400" b="0" i="0" u="none" strike="noStrike" cap="none" normalizeH="0" baseline="0">
                        <a:ln>
                          <a:noFill/>
                        </a:ln>
                        <a:solidFill>
                          <a:schemeClr val="accent2"/>
                        </a:solidFill>
                        <a:effectLst/>
                        <a:latin typeface="Calibri" charset="0"/>
                        <a:ea typeface="ＭＳ Ｐゴシック" charset="-128"/>
                      </a:endParaRPr>
                    </a:p>
                  </a:txBody>
                  <a:tcPr marL="83118" marR="8311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AluSrc</a:t>
                      </a:r>
                      <a:endParaRPr kumimoji="0" lang="en-US" altLang="en-US" sz="2400" b="0" i="0" u="none" strike="noStrike" cap="none" normalizeH="0" baseline="0">
                        <a:ln>
                          <a:noFill/>
                        </a:ln>
                        <a:solidFill>
                          <a:schemeClr val="accent2"/>
                        </a:solidFill>
                        <a:effectLst/>
                        <a:latin typeface="Calibri" charset="0"/>
                        <a:ea typeface="ＭＳ Ｐゴシック" charset="-128"/>
                      </a:endParaRPr>
                    </a:p>
                  </a:txBody>
                  <a:tcPr marL="83118" marR="8311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Branch</a:t>
                      </a:r>
                      <a:endParaRPr kumimoji="0" lang="en-US" altLang="en-US" sz="2400" b="0" i="0" u="none" strike="noStrike" cap="none" normalizeH="0" baseline="0">
                        <a:ln>
                          <a:noFill/>
                        </a:ln>
                        <a:solidFill>
                          <a:schemeClr val="accent2"/>
                        </a:solidFill>
                        <a:effectLst/>
                        <a:latin typeface="Calibri" charset="0"/>
                        <a:ea typeface="ＭＳ Ｐゴシック" charset="-128"/>
                      </a:endParaRPr>
                    </a:p>
                  </a:txBody>
                  <a:tcPr marL="83118" marR="8311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MemWrite</a:t>
                      </a:r>
                      <a:endParaRPr kumimoji="0" lang="en-US" altLang="en-US" sz="2400" b="0" i="0" u="none" strike="noStrike" cap="none" normalizeH="0" baseline="0">
                        <a:ln>
                          <a:noFill/>
                        </a:ln>
                        <a:solidFill>
                          <a:schemeClr val="accent2"/>
                        </a:solidFill>
                        <a:effectLst/>
                        <a:latin typeface="Calibri" charset="0"/>
                        <a:ea typeface="ＭＳ Ｐゴシック" charset="-128"/>
                      </a:endParaRPr>
                    </a:p>
                  </a:txBody>
                  <a:tcPr marL="83118" marR="8311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MemtoReg</a:t>
                      </a:r>
                      <a:endParaRPr kumimoji="0" lang="en-US" altLang="en-US" sz="2400" b="0" i="0" u="none" strike="noStrike" cap="none" normalizeH="0" baseline="0">
                        <a:ln>
                          <a:noFill/>
                        </a:ln>
                        <a:solidFill>
                          <a:schemeClr val="accent2"/>
                        </a:solidFill>
                        <a:effectLst/>
                        <a:latin typeface="Calibri" charset="0"/>
                        <a:ea typeface="ＭＳ Ｐゴシック" charset="-128"/>
                      </a:endParaRPr>
                    </a:p>
                  </a:txBody>
                  <a:tcPr marL="83118" marR="83118"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ALUOp</a:t>
                      </a:r>
                      <a:r>
                        <a:rPr kumimoji="0" lang="en-US" altLang="en-US" sz="1200" b="1" i="0" u="none" strike="noStrike" cap="none" normalizeH="0" baseline="-30000">
                          <a:ln>
                            <a:noFill/>
                          </a:ln>
                          <a:solidFill>
                            <a:srgbClr val="FFFFFF"/>
                          </a:solidFill>
                          <a:effectLst/>
                          <a:latin typeface="Calibri" charset="0"/>
                          <a:ea typeface="ＭＳ Ｐゴシック" charset="-128"/>
                        </a:rPr>
                        <a:t>1:0</a:t>
                      </a:r>
                      <a:endParaRPr kumimoji="0" lang="en-US" altLang="en-US" sz="2400" b="0" i="0" u="none" strike="noStrike" cap="none" normalizeH="0" baseline="0">
                        <a:ln>
                          <a:noFill/>
                        </a:ln>
                        <a:solidFill>
                          <a:schemeClr val="accent2"/>
                        </a:solidFill>
                        <a:effectLst/>
                        <a:latin typeface="Calibri" charset="0"/>
                        <a:ea typeface="ＭＳ Ｐゴシック" charset="-128"/>
                      </a:endParaRPr>
                    </a:p>
                  </a:txBody>
                  <a:tcPr marL="83118" marR="83118" horzOverflow="overflow">
                    <a:lnL>
                      <a:noFill/>
                    </a:lnL>
                    <a:lnR>
                      <a:noFill/>
                    </a:lnR>
                    <a:lnT>
                      <a:noFill/>
                    </a:lnT>
                    <a:lnB>
                      <a:noFill/>
                    </a:lnB>
                    <a:lnTlToBr>
                      <a:noFill/>
                    </a:lnTlToBr>
                    <a:lnBlToTr>
                      <a:noFill/>
                    </a:lnBlToTr>
                    <a:solidFill>
                      <a:schemeClr val="accent2"/>
                    </a:solidFill>
                  </a:tcPr>
                </a:tc>
                <a:extLst>
                  <a:ext uri="{0D108BD9-81ED-4DB2-BD59-A6C34878D82A}">
                    <a16:rowId xmlns:a16="http://schemas.microsoft.com/office/drawing/2014/main" val="10000"/>
                  </a:ext>
                </a:extLst>
              </a:tr>
              <a:tr h="442913">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Consolas" charset="0"/>
                          <a:ea typeface="ＭＳ Ｐゴシック" charset="-128"/>
                        </a:rPr>
                        <a:t>R-type</a:t>
                      </a:r>
                      <a:endParaRPr kumimoji="0" lang="en-US" altLang="en-US" sz="18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rgbClr val="000000"/>
                          </a:solidFill>
                          <a:effectLst/>
                          <a:latin typeface="Consolas" charset="0"/>
                          <a:ea typeface="ＭＳ Ｐゴシック" charset="-128"/>
                        </a:rPr>
                        <a:t>000000</a:t>
                      </a:r>
                      <a:endParaRPr kumimoji="0" lang="en-US" altLang="en-US" sz="20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1</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1</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10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D0CCCD"/>
                    </a:solidFill>
                  </a:tcPr>
                </a:tc>
                <a:extLst>
                  <a:ext uri="{0D108BD9-81ED-4DB2-BD59-A6C34878D82A}">
                    <a16:rowId xmlns:a16="http://schemas.microsoft.com/office/drawing/2014/main" val="10001"/>
                  </a:ext>
                </a:extLst>
              </a:tr>
              <a:tr h="441325">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Consolas" charset="0"/>
                          <a:ea typeface="ＭＳ Ｐゴシック" charset="-128"/>
                        </a:rPr>
                        <a:t>lw</a:t>
                      </a:r>
                      <a:endParaRPr kumimoji="0" lang="en-US" altLang="en-US" sz="18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rgbClr val="000000"/>
                          </a:solidFill>
                          <a:effectLst/>
                          <a:latin typeface="Consolas" charset="0"/>
                          <a:ea typeface="ＭＳ Ｐゴシック" charset="-128"/>
                        </a:rPr>
                        <a:t>100011</a:t>
                      </a:r>
                      <a:endParaRPr kumimoji="0" lang="en-US" altLang="en-US" sz="20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1</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1</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1</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E9E7E8"/>
                    </a:solidFill>
                  </a:tcPr>
                </a:tc>
                <a:extLst>
                  <a:ext uri="{0D108BD9-81ED-4DB2-BD59-A6C34878D82A}">
                    <a16:rowId xmlns:a16="http://schemas.microsoft.com/office/drawing/2014/main" val="10002"/>
                  </a:ext>
                </a:extLst>
              </a:tr>
              <a:tr h="442913">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Consolas" charset="0"/>
                          <a:ea typeface="ＭＳ Ｐゴシック" charset="-128"/>
                        </a:rPr>
                        <a:t>sw</a:t>
                      </a:r>
                      <a:endParaRPr kumimoji="0" lang="en-US" altLang="en-US" sz="18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rgbClr val="000000"/>
                          </a:solidFill>
                          <a:effectLst/>
                          <a:latin typeface="Consolas" charset="0"/>
                          <a:ea typeface="ＭＳ Ｐゴシック" charset="-128"/>
                        </a:rPr>
                        <a:t>101011</a:t>
                      </a:r>
                      <a:endParaRPr kumimoji="0" lang="en-US" altLang="en-US" sz="20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X</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1</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1</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X</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D0CCCD"/>
                    </a:solidFill>
                  </a:tcPr>
                </a:tc>
                <a:extLst>
                  <a:ext uri="{0D108BD9-81ED-4DB2-BD59-A6C34878D82A}">
                    <a16:rowId xmlns:a16="http://schemas.microsoft.com/office/drawing/2014/main" val="10003"/>
                  </a:ext>
                </a:extLst>
              </a:tr>
              <a:tr h="441325">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Consolas" charset="0"/>
                          <a:ea typeface="ＭＳ Ｐゴシック" charset="-128"/>
                        </a:rPr>
                        <a:t>beq</a:t>
                      </a:r>
                      <a:endParaRPr kumimoji="0" lang="en-US" altLang="en-US" sz="18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rgbClr val="000000"/>
                          </a:solidFill>
                          <a:effectLst/>
                          <a:latin typeface="Consolas" charset="0"/>
                          <a:ea typeface="ＭＳ Ｐゴシック" charset="-128"/>
                        </a:rPr>
                        <a:t>000100</a:t>
                      </a:r>
                      <a:endParaRPr kumimoji="0" lang="en-US" altLang="en-US" sz="20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X</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1</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X</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01</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horzOverflow="overflow">
                    <a:lnL>
                      <a:noFill/>
                    </a:lnL>
                    <a:lnR>
                      <a:noFill/>
                    </a:lnR>
                    <a:lnT>
                      <a:noFill/>
                    </a:lnT>
                    <a:lnB>
                      <a:noFill/>
                    </a:lnB>
                    <a:lnTlToBr>
                      <a:noFill/>
                    </a:lnTlToBr>
                    <a:lnBlToTr>
                      <a:noFill/>
                    </a:lnBlToTr>
                    <a:solidFill>
                      <a:srgbClr val="E9E7E8"/>
                    </a:solidFill>
                  </a:tcPr>
                </a:tc>
                <a:extLst>
                  <a:ext uri="{0D108BD9-81ED-4DB2-BD59-A6C34878D82A}">
                    <a16:rowId xmlns:a16="http://schemas.microsoft.com/office/drawing/2014/main" val="10004"/>
                  </a:ext>
                </a:extLst>
              </a:tr>
            </a:tbl>
          </a:graphicData>
        </a:graphic>
      </p:graphicFrame>
      <p:graphicFrame>
        <p:nvGraphicFramePr>
          <p:cNvPr id="126000" name="Content Placeholder 3">
            <a:extLst>
              <a:ext uri="{FF2B5EF4-FFF2-40B4-BE49-F238E27FC236}">
                <a16:creationId xmlns:a16="http://schemas.microsoft.com/office/drawing/2014/main" id="{F4D232ED-37CE-41DE-8001-A40240F459E8}"/>
              </a:ext>
            </a:extLst>
          </p:cNvPr>
          <p:cNvGraphicFramePr>
            <a:graphicFrameLocks noGrp="1" noChangeAspect="1"/>
          </p:cNvGraphicFramePr>
          <p:nvPr>
            <p:ph idx="11"/>
            <p:custDataLst>
              <p:tags r:id="rId4"/>
            </p:custDataLst>
          </p:nvPr>
        </p:nvGraphicFramePr>
        <p:xfrm>
          <a:off x="2147888" y="3886200"/>
          <a:ext cx="4410075" cy="2451100"/>
        </p:xfrm>
        <a:graphic>
          <a:graphicData uri="http://schemas.openxmlformats.org/presentationml/2006/ole">
            <mc:AlternateContent xmlns:mc="http://schemas.openxmlformats.org/markup-compatibility/2006">
              <mc:Choice xmlns:v="urn:schemas-microsoft-com:vml" Requires="v">
                <p:oleObj spid="_x0000_s413697" name="VISIO" r:id="rId10" imgW="0" imgH="0" progId="Visio.Drawing.6">
                  <p:embed/>
                </p:oleObj>
              </mc:Choice>
              <mc:Fallback>
                <p:oleObj name="VISIO" r:id="rId10" imgW="0" imgH="0" progId="Visio.Drawing.6">
                  <p:embed/>
                  <p:pic>
                    <p:nvPicPr>
                      <p:cNvPr id="126000" name="Content Placeholder 3">
                        <a:extLst>
                          <a:ext uri="{FF2B5EF4-FFF2-40B4-BE49-F238E27FC236}">
                            <a16:creationId xmlns:a16="http://schemas.microsoft.com/office/drawing/2014/main" id="{F4D232ED-37CE-41DE-8001-A40240F459E8}"/>
                          </a:ext>
                        </a:extLst>
                      </p:cNvPr>
                      <p:cNvPicPr>
                        <a:picLocks noGrp="1"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147888" y="3886200"/>
                        <a:ext cx="4410075" cy="245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6001" name="Rectangle 3">
            <a:extLst>
              <a:ext uri="{FF2B5EF4-FFF2-40B4-BE49-F238E27FC236}">
                <a16:creationId xmlns:a16="http://schemas.microsoft.com/office/drawing/2014/main" id="{0A72D43D-0E9F-4D32-B24B-6BB3E5CDEC24}"/>
              </a:ext>
            </a:extLst>
          </p:cNvPr>
          <p:cNvSpPr>
            <a:spLocks noChangeArrowheads="1"/>
          </p:cNvSpPr>
          <p:nvPr>
            <p:custDataLst>
              <p:tags r:id="rId5"/>
            </p:custDataLst>
          </p:nvPr>
        </p:nvSpPr>
        <p:spPr bwMode="auto">
          <a:xfrm>
            <a:off x="685800" y="12192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20000"/>
              </a:spcBef>
              <a:buClrTx/>
              <a:buSzTx/>
              <a:buFontTx/>
              <a:buChar char="•"/>
            </a:pPr>
            <a:endParaRPr lang="de-DE" altLang="en-US" sz="3200" b="0">
              <a:solidFill>
                <a:srgbClr val="000000"/>
              </a:solidFill>
            </a:endParaRPr>
          </a:p>
        </p:txBody>
      </p:sp>
      <p:sp>
        <p:nvSpPr>
          <p:cNvPr id="126002" name="Rectangle 4">
            <a:extLst>
              <a:ext uri="{FF2B5EF4-FFF2-40B4-BE49-F238E27FC236}">
                <a16:creationId xmlns:a16="http://schemas.microsoft.com/office/drawing/2014/main" id="{F9C4DFC9-8AC8-4586-9B92-33BF25E856F2}"/>
              </a:ext>
            </a:extLst>
          </p:cNvPr>
          <p:cNvSpPr>
            <a:spLocks noChangeArrowheads="1"/>
          </p:cNvSpPr>
          <p:nvPr>
            <p:custDataLst>
              <p:tags r:id="rId6"/>
            </p:custDataLst>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ClrTx/>
              <a:buSzTx/>
              <a:buFontTx/>
              <a:buNone/>
            </a:pPr>
            <a:endParaRPr lang="de-DE" altLang="en-US" sz="1800" b="0">
              <a:solidFill>
                <a:srgbClr val="000000"/>
              </a:solidFill>
              <a:latin typeface="Verdana" panose="020B0604030504040204" pitchFamily="34" charset="0"/>
            </a:endParaRPr>
          </a:p>
        </p:txBody>
      </p:sp>
      <p:sp>
        <p:nvSpPr>
          <p:cNvPr id="126003" name="Rectangle 5">
            <a:extLst>
              <a:ext uri="{FF2B5EF4-FFF2-40B4-BE49-F238E27FC236}">
                <a16:creationId xmlns:a16="http://schemas.microsoft.com/office/drawing/2014/main" id="{34D36550-3B7A-4016-B072-D05EA5A50471}"/>
              </a:ext>
            </a:extLst>
          </p:cNvPr>
          <p:cNvSpPr>
            <a:spLocks noChangeArrowheads="1"/>
          </p:cNvSpPr>
          <p:nvPr>
            <p:custDataLst>
              <p:tags r:id="rId7"/>
            </p:custDataLst>
          </p:nvPr>
        </p:nvSpPr>
        <p:spPr bwMode="auto">
          <a:xfrm>
            <a:off x="0" y="220027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ClrTx/>
              <a:buSzTx/>
              <a:buFontTx/>
              <a:buNone/>
            </a:pPr>
            <a:endParaRPr lang="de-DE" altLang="en-US" sz="1800" b="0">
              <a:solidFill>
                <a:srgbClr val="000000"/>
              </a:solidFill>
              <a:latin typeface="Verdana" panose="020B0604030504040204" pitchFamily="34" charset="0"/>
            </a:endParaRPr>
          </a:p>
        </p:txBody>
      </p:sp>
    </p:spTree>
  </p:cSld>
  <p:clrMapOvr>
    <a:masterClrMapping/>
  </p:clrMapOvr>
  <p:transition/>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2">
            <a:extLst>
              <a:ext uri="{FF2B5EF4-FFF2-40B4-BE49-F238E27FC236}">
                <a16:creationId xmlns:a16="http://schemas.microsoft.com/office/drawing/2014/main" id="{858400C4-C1DE-4FBF-8D4E-E33AE570144C}"/>
              </a:ext>
            </a:extLst>
          </p:cNvPr>
          <p:cNvSpPr>
            <a:spLocks noGrp="1" noChangeArrowheads="1"/>
          </p:cNvSpPr>
          <p:nvPr>
            <p:ph type="title"/>
            <p:custDataLst>
              <p:tags r:id="rId2"/>
            </p:custDataLst>
          </p:nvPr>
        </p:nvSpPr>
        <p:spPr>
          <a:xfrm>
            <a:off x="357188" y="444500"/>
            <a:ext cx="7591425" cy="762000"/>
          </a:xfrm>
        </p:spPr>
        <p:txBody>
          <a:bodyPr/>
          <a:lstStyle/>
          <a:p>
            <a:pPr eaLnBrk="1" hangingPunct="1"/>
            <a:r>
              <a:rPr lang="en-US" altLang="en-US"/>
              <a:t>Single-Cycle Datapath Example: </a:t>
            </a:r>
            <a:r>
              <a:rPr lang="en-US" altLang="en-US">
                <a:latin typeface="Consolas" panose="020B0609020204030204" pitchFamily="49" charset="0"/>
              </a:rPr>
              <a:t>or</a:t>
            </a:r>
          </a:p>
        </p:txBody>
      </p:sp>
      <p:graphicFrame>
        <p:nvGraphicFramePr>
          <p:cNvPr id="126978" name="Object 2">
            <a:extLst>
              <a:ext uri="{FF2B5EF4-FFF2-40B4-BE49-F238E27FC236}">
                <a16:creationId xmlns:a16="http://schemas.microsoft.com/office/drawing/2014/main" id="{C0EE41C8-4E58-4D08-9C1E-2BC0FB0FD0BE}"/>
              </a:ext>
            </a:extLst>
          </p:cNvPr>
          <p:cNvGraphicFramePr>
            <a:graphicFrameLocks noGrp="1" noChangeAspect="1"/>
          </p:cNvGraphicFramePr>
          <p:nvPr>
            <p:ph idx="4294967295"/>
            <p:custDataLst>
              <p:tags r:id="rId3"/>
            </p:custDataLst>
          </p:nvPr>
        </p:nvGraphicFramePr>
        <p:xfrm>
          <a:off x="0" y="1649413"/>
          <a:ext cx="7997825" cy="4522787"/>
        </p:xfrm>
        <a:graphic>
          <a:graphicData uri="http://schemas.openxmlformats.org/presentationml/2006/ole">
            <mc:AlternateContent xmlns:mc="http://schemas.openxmlformats.org/markup-compatibility/2006">
              <mc:Choice xmlns:v="urn:schemas-microsoft-com:vml" Requires="v">
                <p:oleObj spid="_x0000_s415745" name="VISIO" r:id="rId7" imgW="0" imgH="0" progId="Visio.Drawing.6">
                  <p:embed/>
                </p:oleObj>
              </mc:Choice>
              <mc:Fallback>
                <p:oleObj name="VISIO" r:id="rId7" imgW="0" imgH="0" progId="Visio.Drawing.6">
                  <p:embed/>
                  <p:pic>
                    <p:nvPicPr>
                      <p:cNvPr id="126978" name="Object 2">
                        <a:extLst>
                          <a:ext uri="{FF2B5EF4-FFF2-40B4-BE49-F238E27FC236}">
                            <a16:creationId xmlns:a16="http://schemas.microsoft.com/office/drawing/2014/main" id="{C0EE41C8-4E58-4D08-9C1E-2BC0FB0FD0BE}"/>
                          </a:ext>
                        </a:extLst>
                      </p:cNvPr>
                      <p:cNvPicPr>
                        <a:picLocks noGrp="1"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1649413"/>
                        <a:ext cx="7997825" cy="452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6979" name="Rectangle 3">
            <a:extLst>
              <a:ext uri="{FF2B5EF4-FFF2-40B4-BE49-F238E27FC236}">
                <a16:creationId xmlns:a16="http://schemas.microsoft.com/office/drawing/2014/main" id="{652858F2-E42C-423A-9903-7EC1F7F72B15}"/>
              </a:ext>
            </a:extLst>
          </p:cNvPr>
          <p:cNvSpPr>
            <a:spLocks noChangeArrowheads="1"/>
          </p:cNvSpPr>
          <p:nvPr>
            <p:custDataLst>
              <p:tags r:id="rId4"/>
            </p:custDataLst>
          </p:nvPr>
        </p:nvSpPr>
        <p:spPr bwMode="auto">
          <a:xfrm>
            <a:off x="685800" y="12192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20000"/>
              </a:spcBef>
              <a:buClrTx/>
              <a:buSzTx/>
              <a:buFontTx/>
              <a:buChar char="•"/>
            </a:pPr>
            <a:endParaRPr lang="de-DE" altLang="en-US" sz="3200" b="0">
              <a:solidFill>
                <a:srgbClr val="000000"/>
              </a:solidFill>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89" name="Title 1">
            <a:extLst>
              <a:ext uri="{FF2B5EF4-FFF2-40B4-BE49-F238E27FC236}">
                <a16:creationId xmlns:a16="http://schemas.microsoft.com/office/drawing/2014/main" id="{C906B756-89CB-4F01-84F9-65AD1F66BDDF}"/>
              </a:ext>
            </a:extLst>
          </p:cNvPr>
          <p:cNvSpPr>
            <a:spLocks noGrp="1" noChangeArrowheads="1"/>
          </p:cNvSpPr>
          <p:nvPr>
            <p:ph type="title"/>
          </p:nvPr>
        </p:nvSpPr>
        <p:spPr/>
        <p:txBody>
          <a:bodyPr/>
          <a:lstStyle/>
          <a:p>
            <a:r>
              <a:rPr lang="en-US" altLang="en-US">
                <a:ea typeface="ＭＳ Ｐゴシック" panose="020B0600070205080204" pitchFamily="34" charset="-128"/>
              </a:rPr>
              <a:t>Branch (Not Taken)</a:t>
            </a:r>
          </a:p>
        </p:txBody>
      </p:sp>
      <p:sp>
        <p:nvSpPr>
          <p:cNvPr id="165890" name="Content Placeholder 2">
            <a:extLst>
              <a:ext uri="{FF2B5EF4-FFF2-40B4-BE49-F238E27FC236}">
                <a16:creationId xmlns:a16="http://schemas.microsoft.com/office/drawing/2014/main" id="{D496635B-7336-41AE-9C0D-2861EBD46592}"/>
              </a:ext>
            </a:extLst>
          </p:cNvPr>
          <p:cNvSpPr>
            <a:spLocks noGrp="1" noChangeArrowheads="1"/>
          </p:cNvSpPr>
          <p:nvPr>
            <p:ph idx="1"/>
          </p:nvPr>
        </p:nvSpPr>
        <p:spPr>
          <a:xfrm>
            <a:off x="228600" y="996950"/>
            <a:ext cx="8610600" cy="5194300"/>
          </a:xfrm>
        </p:spPr>
        <p:txBody>
          <a:bodyPr/>
          <a:lstStyle/>
          <a:p>
            <a:endParaRPr lang="en-US" altLang="en-US">
              <a:ea typeface="ＭＳ Ｐゴシック" panose="020B0600070205080204" pitchFamily="34" charset="-128"/>
            </a:endParaRPr>
          </a:p>
        </p:txBody>
      </p:sp>
      <p:sp>
        <p:nvSpPr>
          <p:cNvPr id="165891" name="Slide Number Placeholder 3">
            <a:extLst>
              <a:ext uri="{FF2B5EF4-FFF2-40B4-BE49-F238E27FC236}">
                <a16:creationId xmlns:a16="http://schemas.microsoft.com/office/drawing/2014/main" id="{F5190B5E-C888-4D21-9D25-994C91422046}"/>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B888D24D-BBA4-4811-9510-90BFF8A5E5F1}" type="slidenum">
              <a:rPr lang="en-US" altLang="en-US" sz="1600" smtClean="0">
                <a:solidFill>
                  <a:srgbClr val="000000"/>
                </a:solidFill>
                <a:latin typeface="Garamond" panose="02020404030301010803" pitchFamily="18" charset="0"/>
              </a:rPr>
              <a:pPr eaLnBrk="1" hangingPunct="1">
                <a:spcBef>
                  <a:spcPct val="0"/>
                </a:spcBef>
                <a:buClrTx/>
                <a:buSzTx/>
                <a:buFontTx/>
                <a:buNone/>
              </a:pPr>
              <a:t>16</a:t>
            </a:fld>
            <a:endParaRPr lang="en-US" altLang="en-US" sz="1600">
              <a:solidFill>
                <a:srgbClr val="000000"/>
              </a:solidFill>
              <a:latin typeface="Garamond" panose="02020404030301010803" pitchFamily="18" charset="0"/>
            </a:endParaRPr>
          </a:p>
        </p:txBody>
      </p:sp>
      <p:pic>
        <p:nvPicPr>
          <p:cNvPr id="165892" name="Picture 2" descr="F0529">
            <a:extLst>
              <a:ext uri="{FF2B5EF4-FFF2-40B4-BE49-F238E27FC236}">
                <a16:creationId xmlns:a16="http://schemas.microsoft.com/office/drawing/2014/main" id="{A55B0590-6F51-433D-8C33-43E431FA541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1638" y="1600200"/>
            <a:ext cx="8437562" cy="501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5893" name="Text Box 4">
            <a:extLst>
              <a:ext uri="{FF2B5EF4-FFF2-40B4-BE49-F238E27FC236}">
                <a16:creationId xmlns:a16="http://schemas.microsoft.com/office/drawing/2014/main" id="{17329190-C424-4DD7-B7FC-80294725E1F4}"/>
              </a:ext>
            </a:extLst>
          </p:cNvPr>
          <p:cNvSpPr txBox="1">
            <a:spLocks noChangeArrowheads="1"/>
          </p:cNvSpPr>
          <p:nvPr/>
        </p:nvSpPr>
        <p:spPr bwMode="auto">
          <a:xfrm>
            <a:off x="7569200" y="2747963"/>
            <a:ext cx="12128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200">
                <a:solidFill>
                  <a:srgbClr val="FF9900"/>
                </a:solidFill>
                <a:latin typeface="Calibri" panose="020F0502020204030204" pitchFamily="34" charset="0"/>
              </a:rPr>
              <a:t>PCSrc</a:t>
            </a:r>
            <a:r>
              <a:rPr lang="en-US" altLang="en-US" sz="1200" baseline="-25000">
                <a:solidFill>
                  <a:srgbClr val="FF9900"/>
                </a:solidFill>
                <a:latin typeface="Calibri" panose="020F0502020204030204" pitchFamily="34" charset="0"/>
              </a:rPr>
              <a:t>2</a:t>
            </a:r>
            <a:r>
              <a:rPr lang="en-US" altLang="en-US" sz="1200">
                <a:solidFill>
                  <a:srgbClr val="FF9900"/>
                </a:solidFill>
                <a:latin typeface="Calibri" panose="020F0502020204030204" pitchFamily="34" charset="0"/>
              </a:rPr>
              <a:t>=Br Taken</a:t>
            </a:r>
            <a:endParaRPr lang="en-US" altLang="en-US" sz="1200" baseline="-25000">
              <a:solidFill>
                <a:srgbClr val="FF9900"/>
              </a:solidFill>
              <a:latin typeface="Calibri" panose="020F0502020204030204" pitchFamily="34" charset="0"/>
            </a:endParaRPr>
          </a:p>
        </p:txBody>
      </p:sp>
      <p:sp>
        <p:nvSpPr>
          <p:cNvPr id="165894" name="Text Box 5">
            <a:extLst>
              <a:ext uri="{FF2B5EF4-FFF2-40B4-BE49-F238E27FC236}">
                <a16:creationId xmlns:a16="http://schemas.microsoft.com/office/drawing/2014/main" id="{AA4BBD4D-7293-4E48-AE7B-3C528FEFC469}"/>
              </a:ext>
            </a:extLst>
          </p:cNvPr>
          <p:cNvSpPr txBox="1">
            <a:spLocks noChangeArrowheads="1"/>
          </p:cNvSpPr>
          <p:nvPr/>
        </p:nvSpPr>
        <p:spPr bwMode="auto">
          <a:xfrm>
            <a:off x="7302500" y="1573213"/>
            <a:ext cx="9985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r" eaLnBrk="1" hangingPunct="1">
              <a:spcBef>
                <a:spcPct val="0"/>
              </a:spcBef>
              <a:buClrTx/>
              <a:buSzTx/>
              <a:buFontTx/>
              <a:buNone/>
            </a:pPr>
            <a:r>
              <a:rPr lang="en-US" altLang="en-US" sz="1200">
                <a:solidFill>
                  <a:srgbClr val="FF9900"/>
                </a:solidFill>
                <a:latin typeface="Calibri" panose="020F0502020204030204" pitchFamily="34" charset="0"/>
              </a:rPr>
              <a:t>PCSrc</a:t>
            </a:r>
            <a:r>
              <a:rPr lang="en-US" altLang="en-US" sz="1200" baseline="-25000">
                <a:solidFill>
                  <a:srgbClr val="FF9900"/>
                </a:solidFill>
                <a:latin typeface="Calibri" panose="020F0502020204030204" pitchFamily="34" charset="0"/>
              </a:rPr>
              <a:t>1</a:t>
            </a:r>
            <a:r>
              <a:rPr lang="en-US" altLang="en-US" sz="1200">
                <a:solidFill>
                  <a:srgbClr val="FF9900"/>
                </a:solidFill>
                <a:latin typeface="Calibri" panose="020F0502020204030204" pitchFamily="34" charset="0"/>
              </a:rPr>
              <a:t>=Jump</a:t>
            </a:r>
            <a:endParaRPr lang="en-US" altLang="en-US" sz="1200" baseline="-25000">
              <a:solidFill>
                <a:srgbClr val="FF9900"/>
              </a:solidFill>
              <a:latin typeface="Calibri" panose="020F0502020204030204" pitchFamily="34" charset="0"/>
            </a:endParaRPr>
          </a:p>
        </p:txBody>
      </p:sp>
      <p:sp>
        <p:nvSpPr>
          <p:cNvPr id="165895" name="Text Box 6">
            <a:extLst>
              <a:ext uri="{FF2B5EF4-FFF2-40B4-BE49-F238E27FC236}">
                <a16:creationId xmlns:a16="http://schemas.microsoft.com/office/drawing/2014/main" id="{E71F34F9-FFF8-43A5-B25A-C224D2FBC924}"/>
              </a:ext>
            </a:extLst>
          </p:cNvPr>
          <p:cNvSpPr txBox="1">
            <a:spLocks noChangeArrowheads="1"/>
          </p:cNvSpPr>
          <p:nvPr/>
        </p:nvSpPr>
        <p:spPr bwMode="auto">
          <a:xfrm>
            <a:off x="6240463" y="5719763"/>
            <a:ext cx="10858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200">
                <a:solidFill>
                  <a:srgbClr val="FF9900"/>
                </a:solidFill>
                <a:latin typeface="Calibri" panose="020F0502020204030204" pitchFamily="34" charset="0"/>
              </a:rPr>
              <a:t>ALU operation</a:t>
            </a:r>
          </a:p>
        </p:txBody>
      </p:sp>
      <p:sp>
        <p:nvSpPr>
          <p:cNvPr id="24" name="Line 7">
            <a:extLst>
              <a:ext uri="{FF2B5EF4-FFF2-40B4-BE49-F238E27FC236}">
                <a16:creationId xmlns:a16="http://schemas.microsoft.com/office/drawing/2014/main" id="{E70FB690-C563-BF44-BAE4-0448A8B0D220}"/>
              </a:ext>
            </a:extLst>
          </p:cNvPr>
          <p:cNvSpPr>
            <a:spLocks noChangeShapeType="1"/>
          </p:cNvSpPr>
          <p:nvPr/>
        </p:nvSpPr>
        <p:spPr bwMode="auto">
          <a:xfrm>
            <a:off x="5638800" y="4876800"/>
            <a:ext cx="304800" cy="152400"/>
          </a:xfrm>
          <a:prstGeom prst="line">
            <a:avLst/>
          </a:prstGeom>
          <a:noFill/>
          <a:ln w="76200">
            <a:solidFill>
              <a:srgbClr val="FC0128"/>
            </a:solidFill>
            <a:round/>
            <a:headEnd/>
            <a:tailEnd/>
          </a:ln>
          <a:extLst>
            <a:ext uri="{909E8E84-426E-40dd-AFC4-6F175D3DCCD1}"/>
          </a:extLst>
        </p:spPr>
        <p:txBody>
          <a:bodyPr wrap="none" anchor="ctr"/>
          <a:lstStyle/>
          <a:p>
            <a:pPr eaLnBrk="1" fontAlgn="auto" hangingPunct="1">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sp>
        <p:nvSpPr>
          <p:cNvPr id="25" name="Line 8">
            <a:extLst>
              <a:ext uri="{FF2B5EF4-FFF2-40B4-BE49-F238E27FC236}">
                <a16:creationId xmlns:a16="http://schemas.microsoft.com/office/drawing/2014/main" id="{EB81B933-9C09-EB47-A20A-120C5C7AACBE}"/>
              </a:ext>
            </a:extLst>
          </p:cNvPr>
          <p:cNvSpPr>
            <a:spLocks noChangeShapeType="1"/>
          </p:cNvSpPr>
          <p:nvPr/>
        </p:nvSpPr>
        <p:spPr bwMode="auto">
          <a:xfrm>
            <a:off x="7391400" y="2057400"/>
            <a:ext cx="304800" cy="609600"/>
          </a:xfrm>
          <a:prstGeom prst="line">
            <a:avLst/>
          </a:prstGeom>
          <a:noFill/>
          <a:ln w="76200">
            <a:solidFill>
              <a:srgbClr val="FC0128"/>
            </a:solidFill>
            <a:round/>
            <a:headEnd/>
            <a:tailEnd/>
          </a:ln>
          <a:extLst>
            <a:ext uri="{909E8E84-426E-40dd-AFC4-6F175D3DCCD1}"/>
          </a:extLst>
        </p:spPr>
        <p:txBody>
          <a:bodyPr wrap="none" anchor="ctr"/>
          <a:lstStyle/>
          <a:p>
            <a:pPr eaLnBrk="1" fontAlgn="auto" hangingPunct="1">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sp>
        <p:nvSpPr>
          <p:cNvPr id="26" name="Line 9">
            <a:extLst>
              <a:ext uri="{FF2B5EF4-FFF2-40B4-BE49-F238E27FC236}">
                <a16:creationId xmlns:a16="http://schemas.microsoft.com/office/drawing/2014/main" id="{BDA61E21-A44C-DE48-A76A-44FE794C375C}"/>
              </a:ext>
            </a:extLst>
          </p:cNvPr>
          <p:cNvSpPr>
            <a:spLocks noChangeShapeType="1"/>
          </p:cNvSpPr>
          <p:nvPr/>
        </p:nvSpPr>
        <p:spPr bwMode="auto">
          <a:xfrm flipV="1">
            <a:off x="8077200" y="2286000"/>
            <a:ext cx="228600" cy="381000"/>
          </a:xfrm>
          <a:prstGeom prst="line">
            <a:avLst/>
          </a:prstGeom>
          <a:noFill/>
          <a:ln w="76200">
            <a:solidFill>
              <a:srgbClr val="FC0128"/>
            </a:solidFill>
            <a:round/>
            <a:headEnd/>
            <a:tailEnd/>
          </a:ln>
          <a:extLst>
            <a:ext uri="{909E8E84-426E-40dd-AFC4-6F175D3DCCD1}"/>
          </a:extLst>
        </p:spPr>
        <p:txBody>
          <a:bodyPr wrap="none" anchor="ctr"/>
          <a:lstStyle/>
          <a:p>
            <a:pPr eaLnBrk="1" fontAlgn="auto" hangingPunct="1">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sp>
        <p:nvSpPr>
          <p:cNvPr id="165899" name="Text Box 10">
            <a:extLst>
              <a:ext uri="{FF2B5EF4-FFF2-40B4-BE49-F238E27FC236}">
                <a16:creationId xmlns:a16="http://schemas.microsoft.com/office/drawing/2014/main" id="{1C6C53A2-3E10-47FE-BFE5-44253B71EB90}"/>
              </a:ext>
            </a:extLst>
          </p:cNvPr>
          <p:cNvSpPr txBox="1">
            <a:spLocks noChangeArrowheads="1"/>
          </p:cNvSpPr>
          <p:nvPr/>
        </p:nvSpPr>
        <p:spPr bwMode="auto">
          <a:xfrm>
            <a:off x="4452938" y="3892550"/>
            <a:ext cx="3413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a:solidFill>
                  <a:srgbClr val="FF0000"/>
                </a:solidFill>
                <a:latin typeface="Calibri" panose="020F0502020204030204" pitchFamily="34" charset="0"/>
              </a:rPr>
              <a:t>0</a:t>
            </a:r>
          </a:p>
        </p:txBody>
      </p:sp>
      <p:sp>
        <p:nvSpPr>
          <p:cNvPr id="165900" name="Text Box 11">
            <a:extLst>
              <a:ext uri="{FF2B5EF4-FFF2-40B4-BE49-F238E27FC236}">
                <a16:creationId xmlns:a16="http://schemas.microsoft.com/office/drawing/2014/main" id="{08EDB469-72FC-4951-9D53-FD529A5B3E08}"/>
              </a:ext>
            </a:extLst>
          </p:cNvPr>
          <p:cNvSpPr txBox="1">
            <a:spLocks noChangeArrowheads="1"/>
          </p:cNvSpPr>
          <p:nvPr/>
        </p:nvSpPr>
        <p:spPr bwMode="auto">
          <a:xfrm>
            <a:off x="7500938" y="4121150"/>
            <a:ext cx="3413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a:solidFill>
                  <a:srgbClr val="FF0000"/>
                </a:solidFill>
                <a:latin typeface="Calibri" panose="020F0502020204030204" pitchFamily="34" charset="0"/>
              </a:rPr>
              <a:t>0</a:t>
            </a:r>
          </a:p>
        </p:txBody>
      </p:sp>
      <p:sp>
        <p:nvSpPr>
          <p:cNvPr id="165901" name="Text Box 12">
            <a:extLst>
              <a:ext uri="{FF2B5EF4-FFF2-40B4-BE49-F238E27FC236}">
                <a16:creationId xmlns:a16="http://schemas.microsoft.com/office/drawing/2014/main" id="{C0053C76-46E4-48BB-9559-047587491EF1}"/>
              </a:ext>
            </a:extLst>
          </p:cNvPr>
          <p:cNvSpPr txBox="1">
            <a:spLocks noChangeArrowheads="1"/>
          </p:cNvSpPr>
          <p:nvPr/>
        </p:nvSpPr>
        <p:spPr bwMode="auto">
          <a:xfrm>
            <a:off x="7473950" y="5645150"/>
            <a:ext cx="3413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a:solidFill>
                  <a:srgbClr val="FF0000"/>
                </a:solidFill>
                <a:latin typeface="Calibri" panose="020F0502020204030204" pitchFamily="34" charset="0"/>
              </a:rPr>
              <a:t>0</a:t>
            </a:r>
          </a:p>
        </p:txBody>
      </p:sp>
      <p:sp>
        <p:nvSpPr>
          <p:cNvPr id="165902" name="Text Box 13">
            <a:extLst>
              <a:ext uri="{FF2B5EF4-FFF2-40B4-BE49-F238E27FC236}">
                <a16:creationId xmlns:a16="http://schemas.microsoft.com/office/drawing/2014/main" id="{5CADEB51-447B-4701-B283-82D271E949E1}"/>
              </a:ext>
            </a:extLst>
          </p:cNvPr>
          <p:cNvSpPr txBox="1">
            <a:spLocks noChangeArrowheads="1"/>
          </p:cNvSpPr>
          <p:nvPr/>
        </p:nvSpPr>
        <p:spPr bwMode="auto">
          <a:xfrm>
            <a:off x="8274050" y="4908550"/>
            <a:ext cx="4238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3600">
                <a:solidFill>
                  <a:srgbClr val="FF0000"/>
                </a:solidFill>
                <a:latin typeface="Calibri" panose="020F0502020204030204" pitchFamily="34" charset="0"/>
              </a:rPr>
              <a:t>X</a:t>
            </a:r>
          </a:p>
        </p:txBody>
      </p:sp>
      <p:sp>
        <p:nvSpPr>
          <p:cNvPr id="165903" name="Text Box 14">
            <a:extLst>
              <a:ext uri="{FF2B5EF4-FFF2-40B4-BE49-F238E27FC236}">
                <a16:creationId xmlns:a16="http://schemas.microsoft.com/office/drawing/2014/main" id="{3E847D0D-3F32-4E1C-B598-4903FB44B03A}"/>
              </a:ext>
            </a:extLst>
          </p:cNvPr>
          <p:cNvSpPr txBox="1">
            <a:spLocks noChangeArrowheads="1"/>
          </p:cNvSpPr>
          <p:nvPr/>
        </p:nvSpPr>
        <p:spPr bwMode="auto">
          <a:xfrm>
            <a:off x="3416300" y="4810125"/>
            <a:ext cx="4238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3600">
                <a:solidFill>
                  <a:srgbClr val="FF0000"/>
                </a:solidFill>
                <a:latin typeface="Calibri" panose="020F0502020204030204" pitchFamily="34" charset="0"/>
              </a:rPr>
              <a:t>X</a:t>
            </a:r>
          </a:p>
        </p:txBody>
      </p:sp>
      <p:sp>
        <p:nvSpPr>
          <p:cNvPr id="32" name="Text Box 15">
            <a:extLst>
              <a:ext uri="{FF2B5EF4-FFF2-40B4-BE49-F238E27FC236}">
                <a16:creationId xmlns:a16="http://schemas.microsoft.com/office/drawing/2014/main" id="{7FD21FCB-15D7-5B4B-83CB-2D592C4A0774}"/>
              </a:ext>
            </a:extLst>
          </p:cNvPr>
          <p:cNvSpPr txBox="1">
            <a:spLocks noChangeArrowheads="1"/>
          </p:cNvSpPr>
          <p:nvPr/>
        </p:nvSpPr>
        <p:spPr bwMode="auto">
          <a:xfrm>
            <a:off x="6410325" y="4592638"/>
            <a:ext cx="258763" cy="123825"/>
          </a:xfrm>
          <a:prstGeom prst="rect">
            <a:avLst/>
          </a:prstGeom>
          <a:solidFill>
            <a:srgbClr val="FFFFFF"/>
          </a:solidFill>
          <a:ln>
            <a:noFill/>
          </a:ln>
          <a:extLst>
            <a:ext uri="{91240B29-F687-4f45-9708-019B960494DF}"/>
          </a:extLst>
        </p:spPr>
        <p:txBody>
          <a:bodyPr wrap="none" lIns="0" tIns="0" rIns="0" bIns="0">
            <a:spAutoFit/>
          </a:bodyPr>
          <a:lstStyle>
            <a:lvl1pPr>
              <a:defRPr sz="2400" i="1">
                <a:solidFill>
                  <a:schemeClr val="accent1"/>
                </a:solidFill>
                <a:latin typeface="Comic Sans MS" charset="0"/>
                <a:ea typeface="ＭＳ Ｐゴシック" charset="0"/>
                <a:cs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sz="800" i="0" kern="0">
                <a:solidFill>
                  <a:srgbClr val="000000"/>
                </a:solidFill>
                <a:latin typeface="Calibri" charset="0"/>
                <a:cs typeface="Calibri" charset="0"/>
              </a:rPr>
              <a:t>bcond</a:t>
            </a:r>
          </a:p>
        </p:txBody>
      </p:sp>
      <p:sp>
        <p:nvSpPr>
          <p:cNvPr id="33" name="Rectangle 16">
            <a:extLst>
              <a:ext uri="{FF2B5EF4-FFF2-40B4-BE49-F238E27FC236}">
                <a16:creationId xmlns:a16="http://schemas.microsoft.com/office/drawing/2014/main" id="{BBCAF0C0-C7EB-2F4F-9FF7-DC1A04062C6E}"/>
              </a:ext>
            </a:extLst>
          </p:cNvPr>
          <p:cNvSpPr>
            <a:spLocks noChangeArrowheads="1"/>
          </p:cNvSpPr>
          <p:nvPr/>
        </p:nvSpPr>
        <p:spPr bwMode="auto">
          <a:xfrm>
            <a:off x="0" y="6521450"/>
            <a:ext cx="2819400" cy="346075"/>
          </a:xfrm>
          <a:prstGeom prst="rect">
            <a:avLst/>
          </a:prstGeom>
          <a:noFill/>
          <a:ln>
            <a:noFill/>
          </a:ln>
          <a:extLst>
            <a:ext uri="{909E8E84-426E-40dd-AFC4-6F175D3DCCD1}"/>
            <a:ext uri="{91240B29-F687-4f45-9708-019B960494DF}"/>
          </a:extLst>
        </p:spPr>
        <p:txBody>
          <a:bodyPr>
            <a:spAutoFit/>
          </a:bodyPr>
          <a:lstStyle/>
          <a:p>
            <a:pPr eaLnBrk="1" fontAlgn="auto" hangingPunct="1">
              <a:spcBef>
                <a:spcPct val="20000"/>
              </a:spcBef>
              <a:spcAft>
                <a:spcPts val="0"/>
              </a:spcAft>
              <a:buClr>
                <a:srgbClr val="063DE8"/>
              </a:buClr>
              <a:buSzPct val="70000"/>
              <a:buFont typeface="Wingdings" charset="0"/>
              <a:buNone/>
              <a:defRPr/>
            </a:pPr>
            <a:r>
              <a:rPr lang="en-US" sz="800" kern="0">
                <a:solidFill>
                  <a:srgbClr val="000000"/>
                </a:solidFill>
                <a:latin typeface="Calibri" charset="0"/>
                <a:ea typeface="ＭＳ Ｐゴシック" charset="0"/>
                <a:cs typeface="Calibri" charset="0"/>
              </a:rPr>
              <a:t>**Based on original figure from [P&amp;H CO&amp;D, COPYRIGHT 2004 Elsevier. ALL RIGHTS RESERVED.]</a:t>
            </a:r>
          </a:p>
        </p:txBody>
      </p:sp>
      <p:sp>
        <p:nvSpPr>
          <p:cNvPr id="165906" name="Text Box 17">
            <a:extLst>
              <a:ext uri="{FF2B5EF4-FFF2-40B4-BE49-F238E27FC236}">
                <a16:creationId xmlns:a16="http://schemas.microsoft.com/office/drawing/2014/main" id="{82EA4139-D574-4131-B7BF-6AD57F9810EC}"/>
              </a:ext>
            </a:extLst>
          </p:cNvPr>
          <p:cNvSpPr txBox="1">
            <a:spLocks noChangeArrowheads="1"/>
          </p:cNvSpPr>
          <p:nvPr/>
        </p:nvSpPr>
        <p:spPr bwMode="auto">
          <a:xfrm>
            <a:off x="5508625" y="5721350"/>
            <a:ext cx="9620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a:solidFill>
                  <a:srgbClr val="FF0000"/>
                </a:solidFill>
                <a:latin typeface="Calibri" panose="020F0502020204030204" pitchFamily="34" charset="0"/>
              </a:rPr>
              <a:t>bcond</a:t>
            </a:r>
          </a:p>
        </p:txBody>
      </p:sp>
      <p:sp>
        <p:nvSpPr>
          <p:cNvPr id="2" name="TextBox 1">
            <a:extLst>
              <a:ext uri="{FF2B5EF4-FFF2-40B4-BE49-F238E27FC236}">
                <a16:creationId xmlns:a16="http://schemas.microsoft.com/office/drawing/2014/main" id="{23911B6A-1C25-4440-8973-0D14BB6F222B}"/>
              </a:ext>
            </a:extLst>
          </p:cNvPr>
          <p:cNvSpPr txBox="1">
            <a:spLocks noChangeArrowheads="1"/>
          </p:cNvSpPr>
          <p:nvPr/>
        </p:nvSpPr>
        <p:spPr bwMode="auto">
          <a:xfrm>
            <a:off x="5105400" y="914400"/>
            <a:ext cx="38798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FF"/>
                </a:solidFill>
                <a:latin typeface="Arial" panose="020B0604020202020204" pitchFamily="34" charset="0"/>
              </a:rPr>
              <a:t>Some control signals are dependent</a:t>
            </a:r>
          </a:p>
          <a:p>
            <a:pPr eaLnBrk="1" hangingPunct="1">
              <a:spcBef>
                <a:spcPct val="0"/>
              </a:spcBef>
              <a:buClrTx/>
              <a:buSzTx/>
              <a:buFontTx/>
              <a:buNone/>
            </a:pPr>
            <a:r>
              <a:rPr lang="en-US" altLang="en-US" sz="1800">
                <a:solidFill>
                  <a:srgbClr val="0000FF"/>
                </a:solidFill>
                <a:latin typeface="Arial" panose="020B0604020202020204" pitchFamily="34" charset="0"/>
              </a:rPr>
              <a:t>on the processing of data</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Rectangle 2">
            <a:extLst>
              <a:ext uri="{FF2B5EF4-FFF2-40B4-BE49-F238E27FC236}">
                <a16:creationId xmlns:a16="http://schemas.microsoft.com/office/drawing/2014/main" id="{4DF007D2-13B7-48BF-8813-7C25920A89B1}"/>
              </a:ext>
            </a:extLst>
          </p:cNvPr>
          <p:cNvSpPr>
            <a:spLocks noGrp="1" noChangeArrowheads="1"/>
          </p:cNvSpPr>
          <p:nvPr>
            <p:ph type="title"/>
            <p:custDataLst>
              <p:tags r:id="rId2"/>
            </p:custDataLst>
          </p:nvPr>
        </p:nvSpPr>
        <p:spPr>
          <a:xfrm>
            <a:off x="357188" y="434975"/>
            <a:ext cx="7591425" cy="762000"/>
          </a:xfrm>
        </p:spPr>
        <p:txBody>
          <a:bodyPr/>
          <a:lstStyle/>
          <a:p>
            <a:pPr eaLnBrk="1" hangingPunct="1"/>
            <a:r>
              <a:rPr lang="en-US" altLang="en-US"/>
              <a:t>Extended Functionality: </a:t>
            </a:r>
            <a:r>
              <a:rPr lang="en-US" altLang="en-US">
                <a:latin typeface="Consolas" panose="020B0609020204030204" pitchFamily="49" charset="0"/>
              </a:rPr>
              <a:t>addi</a:t>
            </a:r>
          </a:p>
        </p:txBody>
      </p:sp>
      <p:graphicFrame>
        <p:nvGraphicFramePr>
          <p:cNvPr id="128002" name="Object 2">
            <a:extLst>
              <a:ext uri="{FF2B5EF4-FFF2-40B4-BE49-F238E27FC236}">
                <a16:creationId xmlns:a16="http://schemas.microsoft.com/office/drawing/2014/main" id="{D7873DFD-25C9-427F-9A71-59AA397C4500}"/>
              </a:ext>
            </a:extLst>
          </p:cNvPr>
          <p:cNvGraphicFramePr>
            <a:graphicFrameLocks noGrp="1" noChangeAspect="1"/>
          </p:cNvGraphicFramePr>
          <p:nvPr>
            <p:ph idx="1"/>
            <p:custDataLst>
              <p:tags r:id="rId3"/>
            </p:custDataLst>
          </p:nvPr>
        </p:nvGraphicFramePr>
        <p:xfrm>
          <a:off x="438150" y="1377950"/>
          <a:ext cx="7785100" cy="4337050"/>
        </p:xfrm>
        <a:graphic>
          <a:graphicData uri="http://schemas.openxmlformats.org/presentationml/2006/ole">
            <mc:AlternateContent xmlns:mc="http://schemas.openxmlformats.org/markup-compatibility/2006">
              <mc:Choice xmlns:v="urn:schemas-microsoft-com:vml" Requires="v">
                <p:oleObj spid="_x0000_s417793" name="VISIO" r:id="rId8" imgW="0" imgH="0" progId="Visio.Drawing.6">
                  <p:embed/>
                </p:oleObj>
              </mc:Choice>
              <mc:Fallback>
                <p:oleObj name="VISIO" r:id="rId8" imgW="0" imgH="0" progId="Visio.Drawing.6">
                  <p:embed/>
                  <p:pic>
                    <p:nvPicPr>
                      <p:cNvPr id="128002" name="Object 2">
                        <a:extLst>
                          <a:ext uri="{FF2B5EF4-FFF2-40B4-BE49-F238E27FC236}">
                            <a16:creationId xmlns:a16="http://schemas.microsoft.com/office/drawing/2014/main" id="{D7873DFD-25C9-427F-9A71-59AA397C4500}"/>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38150" y="1377950"/>
                        <a:ext cx="7785100" cy="433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 name="Content Placeholder 1">
            <a:extLst>
              <a:ext uri="{FF2B5EF4-FFF2-40B4-BE49-F238E27FC236}">
                <a16:creationId xmlns:a16="http://schemas.microsoft.com/office/drawing/2014/main" id="{1D679695-7D77-9142-972B-EA00C7E4E384}"/>
              </a:ext>
            </a:extLst>
          </p:cNvPr>
          <p:cNvSpPr>
            <a:spLocks noGrp="1"/>
          </p:cNvSpPr>
          <p:nvPr>
            <p:ph idx="11"/>
          </p:nvPr>
        </p:nvSpPr>
        <p:spPr>
          <a:xfrm>
            <a:off x="404813" y="5715000"/>
            <a:ext cx="7896225" cy="623888"/>
          </a:xfrm>
        </p:spPr>
        <p:txBody>
          <a:bodyPr/>
          <a:lstStyle/>
          <a:p>
            <a:pPr eaLnBrk="1" hangingPunct="1">
              <a:buClr>
                <a:schemeClr val="accent1">
                  <a:lumMod val="75000"/>
                  <a:lumOff val="25000"/>
                </a:schemeClr>
              </a:buClr>
              <a:defRPr/>
            </a:pPr>
            <a:r>
              <a:rPr lang="de-CH" dirty="0" err="1">
                <a:solidFill>
                  <a:schemeClr val="accent1">
                    <a:lumMod val="75000"/>
                    <a:lumOff val="25000"/>
                  </a:schemeClr>
                </a:solidFill>
              </a:rPr>
              <a:t>No</a:t>
            </a:r>
            <a:r>
              <a:rPr lang="de-CH" dirty="0">
                <a:solidFill>
                  <a:schemeClr val="accent1">
                    <a:lumMod val="75000"/>
                    <a:lumOff val="25000"/>
                  </a:schemeClr>
                </a:solidFill>
              </a:rPr>
              <a:t> </a:t>
            </a:r>
            <a:r>
              <a:rPr lang="de-CH" dirty="0" err="1">
                <a:solidFill>
                  <a:schemeClr val="accent1">
                    <a:lumMod val="75000"/>
                    <a:lumOff val="25000"/>
                  </a:schemeClr>
                </a:solidFill>
              </a:rPr>
              <a:t>change</a:t>
            </a:r>
            <a:r>
              <a:rPr lang="de-CH" dirty="0">
                <a:solidFill>
                  <a:schemeClr val="accent1">
                    <a:lumMod val="75000"/>
                    <a:lumOff val="25000"/>
                  </a:schemeClr>
                </a:solidFill>
              </a:rPr>
              <a:t> </a:t>
            </a:r>
            <a:r>
              <a:rPr lang="de-CH" dirty="0" err="1">
                <a:solidFill>
                  <a:schemeClr val="accent1">
                    <a:lumMod val="75000"/>
                    <a:lumOff val="25000"/>
                  </a:schemeClr>
                </a:solidFill>
              </a:rPr>
              <a:t>to</a:t>
            </a:r>
            <a:r>
              <a:rPr lang="de-CH" dirty="0">
                <a:solidFill>
                  <a:schemeClr val="accent1">
                    <a:lumMod val="75000"/>
                    <a:lumOff val="25000"/>
                  </a:schemeClr>
                </a:solidFill>
              </a:rPr>
              <a:t> </a:t>
            </a:r>
            <a:r>
              <a:rPr lang="de-CH" dirty="0" err="1">
                <a:solidFill>
                  <a:schemeClr val="accent1">
                    <a:lumMod val="75000"/>
                    <a:lumOff val="25000"/>
                  </a:schemeClr>
                </a:solidFill>
              </a:rPr>
              <a:t>datapath</a:t>
            </a:r>
            <a:endParaRPr lang="de-CH" dirty="0">
              <a:solidFill>
                <a:schemeClr val="accent1">
                  <a:lumMod val="75000"/>
                  <a:lumOff val="25000"/>
                </a:schemeClr>
              </a:solidFill>
            </a:endParaRPr>
          </a:p>
        </p:txBody>
      </p:sp>
      <p:sp>
        <p:nvSpPr>
          <p:cNvPr id="128004" name="Rectangle 4">
            <a:extLst>
              <a:ext uri="{FF2B5EF4-FFF2-40B4-BE49-F238E27FC236}">
                <a16:creationId xmlns:a16="http://schemas.microsoft.com/office/drawing/2014/main" id="{18C3568A-CE2F-43C8-8288-275A9ABBF923}"/>
              </a:ext>
            </a:extLst>
          </p:cNvPr>
          <p:cNvSpPr>
            <a:spLocks noChangeArrowheads="1"/>
          </p:cNvSpPr>
          <p:nvPr>
            <p:custDataLst>
              <p:tags r:id="rId4"/>
            </p:custDataLst>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ClrTx/>
              <a:buSzTx/>
              <a:buFontTx/>
              <a:buNone/>
            </a:pPr>
            <a:endParaRPr lang="de-DE" altLang="en-US" sz="1800" b="0">
              <a:solidFill>
                <a:srgbClr val="000000"/>
              </a:solidFill>
              <a:latin typeface="Verdana" panose="020B0604030504040204" pitchFamily="34" charset="0"/>
            </a:endParaRPr>
          </a:p>
        </p:txBody>
      </p:sp>
      <p:sp>
        <p:nvSpPr>
          <p:cNvPr id="128005" name="Rectangle 5">
            <a:extLst>
              <a:ext uri="{FF2B5EF4-FFF2-40B4-BE49-F238E27FC236}">
                <a16:creationId xmlns:a16="http://schemas.microsoft.com/office/drawing/2014/main" id="{82D09FFC-422F-4EBB-827D-B483C5935511}"/>
              </a:ext>
            </a:extLst>
          </p:cNvPr>
          <p:cNvSpPr>
            <a:spLocks noChangeArrowheads="1"/>
          </p:cNvSpPr>
          <p:nvPr>
            <p:custDataLst>
              <p:tags r:id="rId5"/>
            </p:custDataLst>
          </p:nvPr>
        </p:nvSpPr>
        <p:spPr bwMode="auto">
          <a:xfrm>
            <a:off x="0" y="220027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ClrTx/>
              <a:buSzTx/>
              <a:buFontTx/>
              <a:buNone/>
            </a:pPr>
            <a:endParaRPr lang="de-DE" altLang="en-US" sz="1800" b="0">
              <a:solidFill>
                <a:srgbClr val="000000"/>
              </a:solidFill>
              <a:latin typeface="Verdana" panose="020B0604030504040204" pitchFamily="34" charset="0"/>
            </a:endParaRPr>
          </a:p>
        </p:txBody>
      </p:sp>
    </p:spTree>
  </p:cSld>
  <p:clrMapOvr>
    <a:masterClrMapping/>
  </p:clrMapOvr>
  <p:transition/>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1" name="Rectangle 2">
            <a:extLst>
              <a:ext uri="{FF2B5EF4-FFF2-40B4-BE49-F238E27FC236}">
                <a16:creationId xmlns:a16="http://schemas.microsoft.com/office/drawing/2014/main" id="{391D176E-5BC8-4AB3-B73F-9A6748E9E01E}"/>
              </a:ext>
            </a:extLst>
          </p:cNvPr>
          <p:cNvSpPr>
            <a:spLocks noGrp="1" noChangeArrowheads="1"/>
          </p:cNvSpPr>
          <p:nvPr>
            <p:ph type="title"/>
            <p:custDataLst>
              <p:tags r:id="rId1"/>
            </p:custDataLst>
          </p:nvPr>
        </p:nvSpPr>
        <p:spPr>
          <a:xfrm>
            <a:off x="357188" y="434975"/>
            <a:ext cx="7591425" cy="762000"/>
          </a:xfrm>
        </p:spPr>
        <p:txBody>
          <a:bodyPr/>
          <a:lstStyle/>
          <a:p>
            <a:pPr eaLnBrk="1" hangingPunct="1"/>
            <a:r>
              <a:rPr lang="en-US" altLang="en-US"/>
              <a:t>Control Unit: </a:t>
            </a:r>
            <a:r>
              <a:rPr lang="en-US" altLang="en-US">
                <a:latin typeface="Consolas" panose="020B0609020204030204" pitchFamily="49" charset="0"/>
              </a:rPr>
              <a:t>addi</a:t>
            </a:r>
          </a:p>
        </p:txBody>
      </p:sp>
      <p:graphicFrame>
        <p:nvGraphicFramePr>
          <p:cNvPr id="1495046" name="Group 6">
            <a:extLst>
              <a:ext uri="{FF2B5EF4-FFF2-40B4-BE49-F238E27FC236}">
                <a16:creationId xmlns:a16="http://schemas.microsoft.com/office/drawing/2014/main" id="{91E3F0AB-F388-D643-94B2-4AAE2AEF126A}"/>
              </a:ext>
            </a:extLst>
          </p:cNvPr>
          <p:cNvGraphicFramePr>
            <a:graphicFrameLocks noGrp="1"/>
          </p:cNvGraphicFramePr>
          <p:nvPr>
            <p:ph idx="1"/>
            <p:custDataLst>
              <p:tags r:id="rId2"/>
            </p:custDataLst>
          </p:nvPr>
        </p:nvGraphicFramePr>
        <p:xfrm>
          <a:off x="396875" y="1362075"/>
          <a:ext cx="7896225" cy="2727325"/>
        </p:xfrm>
        <a:graphic>
          <a:graphicData uri="http://schemas.openxmlformats.org/drawingml/2006/table">
            <a:tbl>
              <a:tblPr/>
              <a:tblGrid>
                <a:gridCol w="877888">
                  <a:extLst>
                    <a:ext uri="{9D8B030D-6E8A-4147-A177-3AD203B41FA5}">
                      <a16:colId xmlns:a16="http://schemas.microsoft.com/office/drawing/2014/main" val="20000"/>
                    </a:ext>
                  </a:extLst>
                </a:gridCol>
                <a:gridCol w="1011237">
                  <a:extLst>
                    <a:ext uri="{9D8B030D-6E8A-4147-A177-3AD203B41FA5}">
                      <a16:colId xmlns:a16="http://schemas.microsoft.com/office/drawing/2014/main" val="20001"/>
                    </a:ext>
                  </a:extLst>
                </a:gridCol>
                <a:gridCol w="838200">
                  <a:extLst>
                    <a:ext uri="{9D8B030D-6E8A-4147-A177-3AD203B41FA5}">
                      <a16:colId xmlns:a16="http://schemas.microsoft.com/office/drawing/2014/main" val="20002"/>
                    </a:ext>
                  </a:extLst>
                </a:gridCol>
                <a:gridCol w="782638">
                  <a:extLst>
                    <a:ext uri="{9D8B030D-6E8A-4147-A177-3AD203B41FA5}">
                      <a16:colId xmlns:a16="http://schemas.microsoft.com/office/drawing/2014/main" val="20003"/>
                    </a:ext>
                  </a:extLst>
                </a:gridCol>
                <a:gridCol w="876300">
                  <a:extLst>
                    <a:ext uri="{9D8B030D-6E8A-4147-A177-3AD203B41FA5}">
                      <a16:colId xmlns:a16="http://schemas.microsoft.com/office/drawing/2014/main" val="20004"/>
                    </a:ext>
                  </a:extLst>
                </a:gridCol>
                <a:gridCol w="877887">
                  <a:extLst>
                    <a:ext uri="{9D8B030D-6E8A-4147-A177-3AD203B41FA5}">
                      <a16:colId xmlns:a16="http://schemas.microsoft.com/office/drawing/2014/main" val="20005"/>
                    </a:ext>
                  </a:extLst>
                </a:gridCol>
                <a:gridCol w="877888">
                  <a:extLst>
                    <a:ext uri="{9D8B030D-6E8A-4147-A177-3AD203B41FA5}">
                      <a16:colId xmlns:a16="http://schemas.microsoft.com/office/drawing/2014/main" val="20006"/>
                    </a:ext>
                  </a:extLst>
                </a:gridCol>
                <a:gridCol w="876300">
                  <a:extLst>
                    <a:ext uri="{9D8B030D-6E8A-4147-A177-3AD203B41FA5}">
                      <a16:colId xmlns:a16="http://schemas.microsoft.com/office/drawing/2014/main" val="20007"/>
                    </a:ext>
                  </a:extLst>
                </a:gridCol>
                <a:gridCol w="877887">
                  <a:extLst>
                    <a:ext uri="{9D8B030D-6E8A-4147-A177-3AD203B41FA5}">
                      <a16:colId xmlns:a16="http://schemas.microsoft.com/office/drawing/2014/main" val="20008"/>
                    </a:ext>
                  </a:extLst>
                </a:gridCol>
              </a:tblGrid>
              <a:tr h="441325">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Instruction</a:t>
                      </a: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marL="83118" marR="83118" anchor="ctr"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Op</a:t>
                      </a:r>
                      <a:r>
                        <a:rPr kumimoji="0" lang="en-US" altLang="en-US" sz="1200" b="1" i="0" u="none" strike="noStrike" cap="none" normalizeH="0" baseline="-30000">
                          <a:ln>
                            <a:noFill/>
                          </a:ln>
                          <a:solidFill>
                            <a:srgbClr val="FFFFFF"/>
                          </a:solidFill>
                          <a:effectLst/>
                          <a:latin typeface="Calibri" charset="0"/>
                          <a:ea typeface="ＭＳ Ｐゴシック" charset="-128"/>
                        </a:rPr>
                        <a:t>5:0</a:t>
                      </a: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marL="83118" marR="83118" anchor="ctr"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RegWrite</a:t>
                      </a: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marL="83118" marR="83118" anchor="ctr"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RegDst</a:t>
                      </a: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marL="83118" marR="83118" anchor="ctr"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AluSrc</a:t>
                      </a: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marL="83118" marR="83118" anchor="ctr"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Branch</a:t>
                      </a: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marL="83118" marR="83118" anchor="ctr"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MemWrite</a:t>
                      </a: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marL="83118" marR="83118" anchor="ctr"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MemtoReg</a:t>
                      </a: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marL="83118" marR="83118" anchor="ctr"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ALUOp</a:t>
                      </a:r>
                      <a:r>
                        <a:rPr kumimoji="0" lang="en-US" altLang="en-US" sz="1200" b="1" i="0" u="none" strike="noStrike" cap="none" normalizeH="0" baseline="-30000">
                          <a:ln>
                            <a:noFill/>
                          </a:ln>
                          <a:solidFill>
                            <a:srgbClr val="FFFFFF"/>
                          </a:solidFill>
                          <a:effectLst/>
                          <a:latin typeface="Calibri" charset="0"/>
                          <a:ea typeface="ＭＳ Ｐゴシック" charset="-128"/>
                        </a:rPr>
                        <a:t>1:0</a:t>
                      </a: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marL="83118" marR="83118" anchor="ctr" horzOverflow="overflow">
                    <a:lnL>
                      <a:noFill/>
                    </a:lnL>
                    <a:lnR>
                      <a:noFill/>
                    </a:lnR>
                    <a:lnT>
                      <a:noFill/>
                    </a:lnT>
                    <a:lnB>
                      <a:noFill/>
                    </a:lnB>
                    <a:lnTlToBr>
                      <a:noFill/>
                    </a:lnTlToBr>
                    <a:lnBlToTr>
                      <a:noFill/>
                    </a:lnBlToTr>
                    <a:solidFill>
                      <a:schemeClr val="accent2"/>
                    </a:solidFill>
                  </a:tcPr>
                </a:tc>
                <a:extLst>
                  <a:ext uri="{0D108BD9-81ED-4DB2-BD59-A6C34878D82A}">
                    <a16:rowId xmlns:a16="http://schemas.microsoft.com/office/drawing/2014/main" val="10000"/>
                  </a:ext>
                </a:extLst>
              </a:tr>
              <a:tr h="442913">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000000"/>
                          </a:solidFill>
                          <a:effectLst/>
                          <a:latin typeface="Consolas" charset="0"/>
                          <a:ea typeface="ＭＳ Ｐゴシック" charset="-128"/>
                        </a:rPr>
                        <a:t>R-type</a:t>
                      </a:r>
                      <a:endParaRPr kumimoji="0" lang="en-US" altLang="en-US" sz="3200" b="0" i="0" u="none" strike="noStrike" cap="none" normalizeH="0" baseline="0">
                        <a:ln>
                          <a:noFill/>
                        </a:ln>
                        <a:solidFill>
                          <a:schemeClr val="tx1"/>
                        </a:solidFill>
                        <a:effectLst/>
                        <a:latin typeface="Consolas" charset="0"/>
                        <a:ea typeface="ＭＳ Ｐゴシック" charset="-128"/>
                      </a:endParaRPr>
                    </a:p>
                  </a:txBody>
                  <a:tcPr marL="83118" marR="83118"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rgbClr val="000000"/>
                          </a:solidFill>
                          <a:effectLst/>
                          <a:latin typeface="Consolas" charset="0"/>
                          <a:ea typeface="ＭＳ Ｐゴシック" charset="-128"/>
                        </a:rPr>
                        <a:t>000000</a:t>
                      </a:r>
                      <a:endParaRPr kumimoji="0" lang="en-US" altLang="en-US" sz="2000" b="0" i="0" u="none" strike="noStrike" cap="none" normalizeH="0" baseline="0">
                        <a:ln>
                          <a:noFill/>
                        </a:ln>
                        <a:solidFill>
                          <a:schemeClr val="tx1"/>
                        </a:solidFill>
                        <a:effectLst/>
                        <a:latin typeface="Consolas" charset="0"/>
                        <a:ea typeface="ＭＳ Ｐゴシック" charset="-128"/>
                      </a:endParaRPr>
                    </a:p>
                  </a:txBody>
                  <a:tcPr marL="83118" marR="83118"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1</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1</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10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anchor="ctr" horzOverflow="overflow">
                    <a:lnL>
                      <a:noFill/>
                    </a:lnL>
                    <a:lnR>
                      <a:noFill/>
                    </a:lnR>
                    <a:lnT>
                      <a:noFill/>
                    </a:lnT>
                    <a:lnB>
                      <a:noFill/>
                    </a:lnB>
                    <a:lnTlToBr>
                      <a:noFill/>
                    </a:lnTlToBr>
                    <a:lnBlToTr>
                      <a:noFill/>
                    </a:lnBlToTr>
                    <a:solidFill>
                      <a:srgbClr val="D0CCCD"/>
                    </a:solidFill>
                  </a:tcPr>
                </a:tc>
                <a:extLst>
                  <a:ext uri="{0D108BD9-81ED-4DB2-BD59-A6C34878D82A}">
                    <a16:rowId xmlns:a16="http://schemas.microsoft.com/office/drawing/2014/main" val="10001"/>
                  </a:ext>
                </a:extLst>
              </a:tr>
              <a:tr h="441325">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000000"/>
                          </a:solidFill>
                          <a:effectLst/>
                          <a:latin typeface="Consolas" charset="0"/>
                          <a:ea typeface="ＭＳ Ｐゴシック" charset="-128"/>
                        </a:rPr>
                        <a:t>lw</a:t>
                      </a:r>
                      <a:endParaRPr kumimoji="0" lang="en-US" altLang="en-US" sz="3200" b="0" i="0" u="none" strike="noStrike" cap="none" normalizeH="0" baseline="0">
                        <a:ln>
                          <a:noFill/>
                        </a:ln>
                        <a:solidFill>
                          <a:schemeClr val="tx1"/>
                        </a:solidFill>
                        <a:effectLst/>
                        <a:latin typeface="Consolas" charset="0"/>
                        <a:ea typeface="ＭＳ Ｐゴシック" charset="-128"/>
                      </a:endParaRPr>
                    </a:p>
                  </a:txBody>
                  <a:tcPr marL="83118" marR="83118" anchor="ct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rgbClr val="000000"/>
                          </a:solidFill>
                          <a:effectLst/>
                          <a:latin typeface="Consolas" charset="0"/>
                          <a:ea typeface="ＭＳ Ｐゴシック" charset="-128"/>
                        </a:rPr>
                        <a:t>100011</a:t>
                      </a:r>
                      <a:endParaRPr kumimoji="0" lang="en-US" altLang="en-US" sz="2000" b="0" i="0" u="none" strike="noStrike" cap="none" normalizeH="0" baseline="0">
                        <a:ln>
                          <a:noFill/>
                        </a:ln>
                        <a:solidFill>
                          <a:schemeClr val="tx1"/>
                        </a:solidFill>
                        <a:effectLst/>
                        <a:latin typeface="Consolas" charset="0"/>
                        <a:ea typeface="ＭＳ Ｐゴシック" charset="-128"/>
                      </a:endParaRPr>
                    </a:p>
                  </a:txBody>
                  <a:tcPr marL="83118" marR="83118" anchor="ct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1</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anchor="ct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anchor="ct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1</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anchor="ct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anchor="ct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anchor="ct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1</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anchor="ct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anchor="ctr" horzOverflow="overflow">
                    <a:lnL>
                      <a:noFill/>
                    </a:lnL>
                    <a:lnR>
                      <a:noFill/>
                    </a:lnR>
                    <a:lnT>
                      <a:noFill/>
                    </a:lnT>
                    <a:lnB>
                      <a:noFill/>
                    </a:lnB>
                    <a:lnTlToBr>
                      <a:noFill/>
                    </a:lnTlToBr>
                    <a:lnBlToTr>
                      <a:noFill/>
                    </a:lnBlToTr>
                    <a:solidFill>
                      <a:srgbClr val="E9E7E8"/>
                    </a:solidFill>
                  </a:tcPr>
                </a:tc>
                <a:extLst>
                  <a:ext uri="{0D108BD9-81ED-4DB2-BD59-A6C34878D82A}">
                    <a16:rowId xmlns:a16="http://schemas.microsoft.com/office/drawing/2014/main" val="10002"/>
                  </a:ext>
                </a:extLst>
              </a:tr>
              <a:tr h="442913">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000000"/>
                          </a:solidFill>
                          <a:effectLst/>
                          <a:latin typeface="Consolas" charset="0"/>
                          <a:ea typeface="ＭＳ Ｐゴシック" charset="-128"/>
                        </a:rPr>
                        <a:t>sw</a:t>
                      </a:r>
                      <a:endParaRPr kumimoji="0" lang="en-US" altLang="en-US" sz="3200" b="0" i="0" u="none" strike="noStrike" cap="none" normalizeH="0" baseline="0">
                        <a:ln>
                          <a:noFill/>
                        </a:ln>
                        <a:solidFill>
                          <a:schemeClr val="tx1"/>
                        </a:solidFill>
                        <a:effectLst/>
                        <a:latin typeface="Consolas" charset="0"/>
                        <a:ea typeface="ＭＳ Ｐゴシック" charset="-128"/>
                      </a:endParaRPr>
                    </a:p>
                  </a:txBody>
                  <a:tcPr marL="83118" marR="83118"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rgbClr val="000000"/>
                          </a:solidFill>
                          <a:effectLst/>
                          <a:latin typeface="Consolas" charset="0"/>
                          <a:ea typeface="ＭＳ Ｐゴシック" charset="-128"/>
                        </a:rPr>
                        <a:t>101011</a:t>
                      </a:r>
                      <a:endParaRPr kumimoji="0" lang="en-US" altLang="en-US" sz="2000" b="0" i="0" u="none" strike="noStrike" cap="none" normalizeH="0" baseline="0">
                        <a:ln>
                          <a:noFill/>
                        </a:ln>
                        <a:solidFill>
                          <a:schemeClr val="tx1"/>
                        </a:solidFill>
                        <a:effectLst/>
                        <a:latin typeface="Consolas" charset="0"/>
                        <a:ea typeface="ＭＳ Ｐゴシック" charset="-128"/>
                      </a:endParaRPr>
                    </a:p>
                  </a:txBody>
                  <a:tcPr marL="83118" marR="83118"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X</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1</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1</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X</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anchor="ctr" horzOverflow="overflow">
                    <a:lnL>
                      <a:noFill/>
                    </a:lnL>
                    <a:lnR>
                      <a:noFill/>
                    </a:lnR>
                    <a:lnT>
                      <a:noFill/>
                    </a:lnT>
                    <a:lnB>
                      <a:noFill/>
                    </a:lnB>
                    <a:lnTlToBr>
                      <a:noFill/>
                    </a:lnTlToBr>
                    <a:lnBlToTr>
                      <a:noFill/>
                    </a:lnBlToTr>
                    <a:solidFill>
                      <a:srgbClr val="D0CCCD"/>
                    </a:solidFill>
                  </a:tcPr>
                </a:tc>
                <a:extLst>
                  <a:ext uri="{0D108BD9-81ED-4DB2-BD59-A6C34878D82A}">
                    <a16:rowId xmlns:a16="http://schemas.microsoft.com/office/drawing/2014/main" val="10003"/>
                  </a:ext>
                </a:extLst>
              </a:tr>
              <a:tr h="455613">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000000"/>
                          </a:solidFill>
                          <a:effectLst/>
                          <a:latin typeface="Consolas" charset="0"/>
                          <a:ea typeface="ＭＳ Ｐゴシック" charset="-128"/>
                        </a:rPr>
                        <a:t>beq</a:t>
                      </a:r>
                      <a:endParaRPr kumimoji="0" lang="en-US" altLang="en-US" sz="3200" b="0" i="0" u="none" strike="noStrike" cap="none" normalizeH="0" baseline="0">
                        <a:ln>
                          <a:noFill/>
                        </a:ln>
                        <a:solidFill>
                          <a:schemeClr val="tx1"/>
                        </a:solidFill>
                        <a:effectLst/>
                        <a:latin typeface="Consolas" charset="0"/>
                        <a:ea typeface="ＭＳ Ｐゴシック" charset="-128"/>
                      </a:endParaRPr>
                    </a:p>
                  </a:txBody>
                  <a:tcPr marL="83118" marR="83118" anchor="ct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rgbClr val="000000"/>
                          </a:solidFill>
                          <a:effectLst/>
                          <a:latin typeface="Consolas" charset="0"/>
                          <a:ea typeface="ＭＳ Ｐゴシック" charset="-128"/>
                        </a:rPr>
                        <a:t>000100</a:t>
                      </a:r>
                      <a:endParaRPr kumimoji="0" lang="en-US" altLang="en-US" sz="2000" b="0" i="0" u="none" strike="noStrike" cap="none" normalizeH="0" baseline="0">
                        <a:ln>
                          <a:noFill/>
                        </a:ln>
                        <a:solidFill>
                          <a:schemeClr val="tx1"/>
                        </a:solidFill>
                        <a:effectLst/>
                        <a:latin typeface="Consolas" charset="0"/>
                        <a:ea typeface="ＭＳ Ｐゴシック" charset="-128"/>
                      </a:endParaRPr>
                    </a:p>
                  </a:txBody>
                  <a:tcPr marL="83118" marR="83118" anchor="ct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anchor="ct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X</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anchor="ct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anchor="ct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1</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anchor="ct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anchor="ct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X</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anchor="ct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01</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3118" marR="83118" anchor="ctr" horzOverflow="overflow">
                    <a:lnL>
                      <a:noFill/>
                    </a:lnL>
                    <a:lnR>
                      <a:noFill/>
                    </a:lnR>
                    <a:lnT>
                      <a:noFill/>
                    </a:lnT>
                    <a:lnB>
                      <a:noFill/>
                    </a:lnB>
                    <a:lnTlToBr>
                      <a:noFill/>
                    </a:lnTlToBr>
                    <a:lnBlToTr>
                      <a:noFill/>
                    </a:lnBlToTr>
                    <a:solidFill>
                      <a:srgbClr val="E9E7E8"/>
                    </a:solidFill>
                  </a:tcPr>
                </a:tc>
                <a:extLst>
                  <a:ext uri="{0D108BD9-81ED-4DB2-BD59-A6C34878D82A}">
                    <a16:rowId xmlns:a16="http://schemas.microsoft.com/office/drawing/2014/main" val="10004"/>
                  </a:ext>
                </a:extLst>
              </a:tr>
              <a:tr h="441325">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a:ln>
                            <a:noFill/>
                          </a:ln>
                          <a:solidFill>
                            <a:srgbClr val="A03232"/>
                          </a:solidFill>
                          <a:effectLst/>
                          <a:latin typeface="Consolas" charset="0"/>
                          <a:ea typeface="ＭＳ Ｐゴシック" charset="-128"/>
                        </a:rPr>
                        <a:t>addi</a:t>
                      </a:r>
                    </a:p>
                  </a:txBody>
                  <a:tcPr marL="83118" marR="83118"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000" b="1" i="0" u="none" strike="noStrike" cap="none" normalizeH="0" baseline="0">
                          <a:ln>
                            <a:noFill/>
                          </a:ln>
                          <a:solidFill>
                            <a:srgbClr val="A03232"/>
                          </a:solidFill>
                          <a:effectLst/>
                          <a:latin typeface="Consolas" charset="0"/>
                          <a:ea typeface="ＭＳ Ｐゴシック" charset="-128"/>
                        </a:rPr>
                        <a:t>001000</a:t>
                      </a:r>
                    </a:p>
                  </a:txBody>
                  <a:tcPr marL="83118" marR="83118"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1" i="0" u="none" strike="noStrike" cap="none" normalizeH="0" baseline="0">
                          <a:ln>
                            <a:noFill/>
                          </a:ln>
                          <a:solidFill>
                            <a:srgbClr val="A03232"/>
                          </a:solidFill>
                          <a:effectLst/>
                          <a:latin typeface="Consolas" charset="0"/>
                          <a:ea typeface="ＭＳ Ｐゴシック" charset="-128"/>
                        </a:rPr>
                        <a:t>1</a:t>
                      </a:r>
                    </a:p>
                  </a:txBody>
                  <a:tcPr marL="83118" marR="83118"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1" i="0" u="none" strike="noStrike" cap="none" normalizeH="0" baseline="0">
                          <a:ln>
                            <a:noFill/>
                          </a:ln>
                          <a:solidFill>
                            <a:srgbClr val="A03232"/>
                          </a:solidFill>
                          <a:effectLst/>
                          <a:latin typeface="Consolas" charset="0"/>
                          <a:ea typeface="ＭＳ Ｐゴシック" charset="-128"/>
                        </a:rPr>
                        <a:t>0</a:t>
                      </a:r>
                    </a:p>
                  </a:txBody>
                  <a:tcPr marL="83118" marR="83118"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1" i="0" u="none" strike="noStrike" cap="none" normalizeH="0" baseline="0">
                          <a:ln>
                            <a:noFill/>
                          </a:ln>
                          <a:solidFill>
                            <a:srgbClr val="A03232"/>
                          </a:solidFill>
                          <a:effectLst/>
                          <a:latin typeface="Consolas" charset="0"/>
                          <a:ea typeface="ＭＳ Ｐゴシック" charset="-128"/>
                        </a:rPr>
                        <a:t>1</a:t>
                      </a:r>
                    </a:p>
                  </a:txBody>
                  <a:tcPr marL="83118" marR="83118"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1" i="0" u="none" strike="noStrike" cap="none" normalizeH="0" baseline="0">
                          <a:ln>
                            <a:noFill/>
                          </a:ln>
                          <a:solidFill>
                            <a:srgbClr val="A03232"/>
                          </a:solidFill>
                          <a:effectLst/>
                          <a:latin typeface="Consolas" charset="0"/>
                          <a:ea typeface="ＭＳ Ｐゴシック" charset="-128"/>
                        </a:rPr>
                        <a:t>0</a:t>
                      </a:r>
                    </a:p>
                  </a:txBody>
                  <a:tcPr marL="83118" marR="83118"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1" i="0" u="none" strike="noStrike" cap="none" normalizeH="0" baseline="0">
                          <a:ln>
                            <a:noFill/>
                          </a:ln>
                          <a:solidFill>
                            <a:srgbClr val="A03232"/>
                          </a:solidFill>
                          <a:effectLst/>
                          <a:latin typeface="Consolas" charset="0"/>
                          <a:ea typeface="ＭＳ Ｐゴシック" charset="-128"/>
                        </a:rPr>
                        <a:t>0</a:t>
                      </a:r>
                    </a:p>
                  </a:txBody>
                  <a:tcPr marL="83118" marR="83118"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1" i="0" u="none" strike="noStrike" cap="none" normalizeH="0" baseline="0">
                          <a:ln>
                            <a:noFill/>
                          </a:ln>
                          <a:solidFill>
                            <a:srgbClr val="A03232"/>
                          </a:solidFill>
                          <a:effectLst/>
                          <a:latin typeface="Consolas" charset="0"/>
                          <a:ea typeface="ＭＳ Ｐゴシック" charset="-128"/>
                        </a:rPr>
                        <a:t>0</a:t>
                      </a:r>
                    </a:p>
                  </a:txBody>
                  <a:tcPr marL="83118" marR="83118"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1" i="0" u="none" strike="noStrike" cap="none" normalizeH="0" baseline="0">
                          <a:ln>
                            <a:noFill/>
                          </a:ln>
                          <a:solidFill>
                            <a:srgbClr val="A03232"/>
                          </a:solidFill>
                          <a:effectLst/>
                          <a:latin typeface="Consolas" charset="0"/>
                          <a:ea typeface="ＭＳ Ｐゴシック" charset="-128"/>
                        </a:rPr>
                        <a:t>00</a:t>
                      </a:r>
                    </a:p>
                  </a:txBody>
                  <a:tcPr marL="83118" marR="83118" anchor="ctr" horzOverflow="overflow">
                    <a:lnL>
                      <a:noFill/>
                    </a:lnL>
                    <a:lnR>
                      <a:noFill/>
                    </a:lnR>
                    <a:lnT>
                      <a:noFill/>
                    </a:lnT>
                    <a:lnB>
                      <a:noFill/>
                    </a:lnB>
                    <a:lnTlToBr>
                      <a:noFill/>
                    </a:lnTlToBr>
                    <a:lnBlToTr>
                      <a:noFill/>
                    </a:lnBlToTr>
                    <a:solidFill>
                      <a:srgbClr val="D0CCCD"/>
                    </a:solidFill>
                  </a:tcPr>
                </a:tc>
                <a:extLst>
                  <a:ext uri="{0D108BD9-81ED-4DB2-BD59-A6C34878D82A}">
                    <a16:rowId xmlns:a16="http://schemas.microsoft.com/office/drawing/2014/main" val="10005"/>
                  </a:ext>
                </a:extLst>
              </a:tr>
            </a:tbl>
          </a:graphicData>
        </a:graphic>
      </p:graphicFrame>
      <p:sp>
        <p:nvSpPr>
          <p:cNvPr id="337977" name="Rectangle 3">
            <a:extLst>
              <a:ext uri="{FF2B5EF4-FFF2-40B4-BE49-F238E27FC236}">
                <a16:creationId xmlns:a16="http://schemas.microsoft.com/office/drawing/2014/main" id="{1250AAF6-DAC0-4B84-822A-239ACE05D743}"/>
              </a:ext>
            </a:extLst>
          </p:cNvPr>
          <p:cNvSpPr>
            <a:spLocks noChangeArrowheads="1"/>
          </p:cNvSpPr>
          <p:nvPr>
            <p:custDataLst>
              <p:tags r:id="rId3"/>
            </p:custDataLst>
          </p:nvPr>
        </p:nvSpPr>
        <p:spPr bwMode="auto">
          <a:xfrm>
            <a:off x="685800" y="12192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20000"/>
              </a:spcBef>
              <a:buClrTx/>
              <a:buSzTx/>
              <a:buFontTx/>
              <a:buChar char="•"/>
            </a:pPr>
            <a:endParaRPr lang="de-DE" altLang="en-US" sz="3200" b="0">
              <a:solidFill>
                <a:srgbClr val="000000"/>
              </a:solidFill>
            </a:endParaRPr>
          </a:p>
        </p:txBody>
      </p:sp>
      <p:sp>
        <p:nvSpPr>
          <p:cNvPr id="337978" name="Rectangle 4">
            <a:extLst>
              <a:ext uri="{FF2B5EF4-FFF2-40B4-BE49-F238E27FC236}">
                <a16:creationId xmlns:a16="http://schemas.microsoft.com/office/drawing/2014/main" id="{30D1C71F-385A-452C-93A6-A40E9561618B}"/>
              </a:ext>
            </a:extLst>
          </p:cNvPr>
          <p:cNvSpPr>
            <a:spLocks noChangeArrowheads="1"/>
          </p:cNvSpPr>
          <p:nvPr>
            <p:custDataLst>
              <p:tags r:id="rId4"/>
            </p:custDataLst>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ClrTx/>
              <a:buSzTx/>
              <a:buFontTx/>
              <a:buNone/>
            </a:pPr>
            <a:endParaRPr lang="de-DE" altLang="en-US" sz="1800" b="0">
              <a:solidFill>
                <a:srgbClr val="000000"/>
              </a:solidFill>
              <a:latin typeface="Verdana" panose="020B0604030504040204" pitchFamily="34" charset="0"/>
            </a:endParaRPr>
          </a:p>
        </p:txBody>
      </p:sp>
      <p:sp>
        <p:nvSpPr>
          <p:cNvPr id="337979" name="Rectangle 5">
            <a:extLst>
              <a:ext uri="{FF2B5EF4-FFF2-40B4-BE49-F238E27FC236}">
                <a16:creationId xmlns:a16="http://schemas.microsoft.com/office/drawing/2014/main" id="{2300DDB8-FF5D-423A-99D7-5E8DF334834A}"/>
              </a:ext>
            </a:extLst>
          </p:cNvPr>
          <p:cNvSpPr>
            <a:spLocks noChangeArrowheads="1"/>
          </p:cNvSpPr>
          <p:nvPr>
            <p:custDataLst>
              <p:tags r:id="rId5"/>
            </p:custDataLst>
          </p:nvPr>
        </p:nvSpPr>
        <p:spPr bwMode="auto">
          <a:xfrm>
            <a:off x="0" y="220027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ClrTx/>
              <a:buSzTx/>
              <a:buFontTx/>
              <a:buNone/>
            </a:pPr>
            <a:endParaRPr lang="de-DE" altLang="en-US" sz="1800" b="0">
              <a:solidFill>
                <a:srgbClr val="000000"/>
              </a:solidFill>
              <a:latin typeface="Verdana" panose="020B0604030504040204" pitchFamily="34" charset="0"/>
            </a:endParaRPr>
          </a:p>
        </p:txBody>
      </p:sp>
    </p:spTree>
  </p:cSld>
  <p:clrMapOvr>
    <a:masterClrMapping/>
  </p:clrMapOvr>
  <p:transition/>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Rectangle 2">
            <a:extLst>
              <a:ext uri="{FF2B5EF4-FFF2-40B4-BE49-F238E27FC236}">
                <a16:creationId xmlns:a16="http://schemas.microsoft.com/office/drawing/2014/main" id="{16550EAF-0C3B-4320-BA93-6738B369C2EF}"/>
              </a:ext>
            </a:extLst>
          </p:cNvPr>
          <p:cNvSpPr>
            <a:spLocks noChangeArrowheads="1"/>
          </p:cNvSpPr>
          <p:nvPr>
            <p:custDataLst>
              <p:tags r:id="rId2"/>
            </p:custDataLst>
          </p:nvPr>
        </p:nvSpPr>
        <p:spPr bwMode="auto">
          <a:xfrm>
            <a:off x="533400" y="10668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p:txBody>
      </p:sp>
      <p:sp>
        <p:nvSpPr>
          <p:cNvPr id="129026" name="Rectangle 3">
            <a:extLst>
              <a:ext uri="{FF2B5EF4-FFF2-40B4-BE49-F238E27FC236}">
                <a16:creationId xmlns:a16="http://schemas.microsoft.com/office/drawing/2014/main" id="{92E7C1CD-9D29-46E2-AF9E-9724B5DE3393}"/>
              </a:ext>
            </a:extLst>
          </p:cNvPr>
          <p:cNvSpPr>
            <a:spLocks noGrp="1" noChangeArrowheads="1"/>
          </p:cNvSpPr>
          <p:nvPr>
            <p:ph type="title"/>
            <p:custDataLst>
              <p:tags r:id="rId3"/>
            </p:custDataLst>
          </p:nvPr>
        </p:nvSpPr>
        <p:spPr>
          <a:xfrm>
            <a:off x="357188" y="444500"/>
            <a:ext cx="7591425" cy="762000"/>
          </a:xfrm>
        </p:spPr>
        <p:txBody>
          <a:bodyPr/>
          <a:lstStyle/>
          <a:p>
            <a:pPr eaLnBrk="1" hangingPunct="1"/>
            <a:r>
              <a:rPr lang="en-US" altLang="en-US"/>
              <a:t>Extended Functionality: </a:t>
            </a:r>
            <a:r>
              <a:rPr lang="en-US" altLang="en-US">
                <a:latin typeface="Consolas" panose="020B0609020204030204" pitchFamily="49" charset="0"/>
              </a:rPr>
              <a:t>j</a:t>
            </a:r>
          </a:p>
        </p:txBody>
      </p:sp>
      <p:graphicFrame>
        <p:nvGraphicFramePr>
          <p:cNvPr id="129027" name="Object 2">
            <a:extLst>
              <a:ext uri="{FF2B5EF4-FFF2-40B4-BE49-F238E27FC236}">
                <a16:creationId xmlns:a16="http://schemas.microsoft.com/office/drawing/2014/main" id="{D7D23E27-E8D9-4A43-A90D-DAFC7CA22C18}"/>
              </a:ext>
            </a:extLst>
          </p:cNvPr>
          <p:cNvGraphicFramePr>
            <a:graphicFrameLocks noGrp="1" noChangeAspect="1"/>
          </p:cNvGraphicFramePr>
          <p:nvPr>
            <p:ph sz="half" idx="4294967295"/>
            <p:custDataLst>
              <p:tags r:id="rId4"/>
            </p:custDataLst>
          </p:nvPr>
        </p:nvGraphicFramePr>
        <p:xfrm>
          <a:off x="0" y="1430338"/>
          <a:ext cx="8077200" cy="4664075"/>
        </p:xfrm>
        <a:graphic>
          <a:graphicData uri="http://schemas.openxmlformats.org/presentationml/2006/ole">
            <mc:AlternateContent xmlns:mc="http://schemas.openxmlformats.org/markup-compatibility/2006">
              <mc:Choice xmlns:v="urn:schemas-microsoft-com:vml" Requires="v">
                <p:oleObj spid="_x0000_s421889" name="VISIO" r:id="rId8" imgW="0" imgH="0" progId="Visio.Drawing.6">
                  <p:embed/>
                </p:oleObj>
              </mc:Choice>
              <mc:Fallback>
                <p:oleObj name="VISIO" r:id="rId8" imgW="0" imgH="0" progId="Visio.Drawing.6">
                  <p:embed/>
                  <p:pic>
                    <p:nvPicPr>
                      <p:cNvPr id="129027" name="Object 2">
                        <a:extLst>
                          <a:ext uri="{FF2B5EF4-FFF2-40B4-BE49-F238E27FC236}">
                            <a16:creationId xmlns:a16="http://schemas.microsoft.com/office/drawing/2014/main" id="{D7D23E27-E8D9-4A43-A90D-DAFC7CA22C18}"/>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1430338"/>
                        <a:ext cx="8077200" cy="466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9028" name="Rectangle 5">
            <a:extLst>
              <a:ext uri="{FF2B5EF4-FFF2-40B4-BE49-F238E27FC236}">
                <a16:creationId xmlns:a16="http://schemas.microsoft.com/office/drawing/2014/main" id="{CCBAFDCF-27CC-4127-AD23-61CDE4DF2719}"/>
              </a:ext>
            </a:extLst>
          </p:cNvPr>
          <p:cNvSpPr>
            <a:spLocks noChangeArrowheads="1"/>
          </p:cNvSpPr>
          <p:nvPr>
            <p:custDataLst>
              <p:tags r:id="rId5"/>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ClrTx/>
              <a:buSzTx/>
              <a:buFontTx/>
              <a:buNone/>
            </a:pPr>
            <a:endParaRPr lang="de-DE" altLang="en-US" sz="1800" b="0">
              <a:solidFill>
                <a:srgbClr val="000000"/>
              </a:solidFill>
              <a:latin typeface="Verdana" panose="020B0604030504040204" pitchFamily="34" charset="0"/>
            </a:endParaRPr>
          </a:p>
        </p:txBody>
      </p:sp>
    </p:spTree>
  </p:cSld>
  <p:clrMapOvr>
    <a:masterClrMapping/>
  </p:clrMapOvr>
  <p:transition/>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3" name="Rectangle 2">
            <a:extLst>
              <a:ext uri="{FF2B5EF4-FFF2-40B4-BE49-F238E27FC236}">
                <a16:creationId xmlns:a16="http://schemas.microsoft.com/office/drawing/2014/main" id="{E572E5F1-9037-43BF-869B-3ACD57CC6AD4}"/>
              </a:ext>
            </a:extLst>
          </p:cNvPr>
          <p:cNvSpPr>
            <a:spLocks noGrp="1" noChangeArrowheads="1"/>
          </p:cNvSpPr>
          <p:nvPr>
            <p:ph type="title"/>
            <p:custDataLst>
              <p:tags r:id="rId1"/>
            </p:custDataLst>
          </p:nvPr>
        </p:nvSpPr>
        <p:spPr>
          <a:xfrm>
            <a:off x="357188" y="434975"/>
            <a:ext cx="7591425" cy="762000"/>
          </a:xfrm>
        </p:spPr>
        <p:txBody>
          <a:bodyPr/>
          <a:lstStyle/>
          <a:p>
            <a:pPr eaLnBrk="1" hangingPunct="1"/>
            <a:r>
              <a:rPr lang="en-US" altLang="en-US"/>
              <a:t>Control Unit: Main Decoder</a:t>
            </a:r>
          </a:p>
        </p:txBody>
      </p:sp>
      <p:graphicFrame>
        <p:nvGraphicFramePr>
          <p:cNvPr id="1497184" name="Group 96">
            <a:extLst>
              <a:ext uri="{FF2B5EF4-FFF2-40B4-BE49-F238E27FC236}">
                <a16:creationId xmlns:a16="http://schemas.microsoft.com/office/drawing/2014/main" id="{8D0AFE14-29BB-024A-BA82-056D6837C6E8}"/>
              </a:ext>
            </a:extLst>
          </p:cNvPr>
          <p:cNvGraphicFramePr>
            <a:graphicFrameLocks noGrp="1"/>
          </p:cNvGraphicFramePr>
          <p:nvPr>
            <p:ph idx="1"/>
            <p:custDataLst>
              <p:tags r:id="rId2"/>
            </p:custDataLst>
          </p:nvPr>
        </p:nvGraphicFramePr>
        <p:xfrm>
          <a:off x="396875" y="1362075"/>
          <a:ext cx="7896225" cy="2727325"/>
        </p:xfrm>
        <a:graphic>
          <a:graphicData uri="http://schemas.openxmlformats.org/drawingml/2006/table">
            <a:tbl>
              <a:tblPr/>
              <a:tblGrid>
                <a:gridCol w="893763">
                  <a:extLst>
                    <a:ext uri="{9D8B030D-6E8A-4147-A177-3AD203B41FA5}">
                      <a16:colId xmlns:a16="http://schemas.microsoft.com/office/drawing/2014/main" val="20000"/>
                    </a:ext>
                  </a:extLst>
                </a:gridCol>
                <a:gridCol w="1071562">
                  <a:extLst>
                    <a:ext uri="{9D8B030D-6E8A-4147-A177-3AD203B41FA5}">
                      <a16:colId xmlns:a16="http://schemas.microsoft.com/office/drawing/2014/main" val="20001"/>
                    </a:ext>
                  </a:extLst>
                </a:gridCol>
                <a:gridCol w="762000">
                  <a:extLst>
                    <a:ext uri="{9D8B030D-6E8A-4147-A177-3AD203B41FA5}">
                      <a16:colId xmlns:a16="http://schemas.microsoft.com/office/drawing/2014/main" val="20002"/>
                    </a:ext>
                  </a:extLst>
                </a:gridCol>
                <a:gridCol w="657225">
                  <a:extLst>
                    <a:ext uri="{9D8B030D-6E8A-4147-A177-3AD203B41FA5}">
                      <a16:colId xmlns:a16="http://schemas.microsoft.com/office/drawing/2014/main" val="20003"/>
                    </a:ext>
                  </a:extLst>
                </a:gridCol>
                <a:gridCol w="638175">
                  <a:extLst>
                    <a:ext uri="{9D8B030D-6E8A-4147-A177-3AD203B41FA5}">
                      <a16:colId xmlns:a16="http://schemas.microsoft.com/office/drawing/2014/main" val="20004"/>
                    </a:ext>
                  </a:extLst>
                </a:gridCol>
                <a:gridCol w="609600">
                  <a:extLst>
                    <a:ext uri="{9D8B030D-6E8A-4147-A177-3AD203B41FA5}">
                      <a16:colId xmlns:a16="http://schemas.microsoft.com/office/drawing/2014/main" val="20005"/>
                    </a:ext>
                  </a:extLst>
                </a:gridCol>
                <a:gridCol w="936625">
                  <a:extLst>
                    <a:ext uri="{9D8B030D-6E8A-4147-A177-3AD203B41FA5}">
                      <a16:colId xmlns:a16="http://schemas.microsoft.com/office/drawing/2014/main" val="20006"/>
                    </a:ext>
                  </a:extLst>
                </a:gridCol>
                <a:gridCol w="917575">
                  <a:extLst>
                    <a:ext uri="{9D8B030D-6E8A-4147-A177-3AD203B41FA5}">
                      <a16:colId xmlns:a16="http://schemas.microsoft.com/office/drawing/2014/main" val="20007"/>
                    </a:ext>
                  </a:extLst>
                </a:gridCol>
                <a:gridCol w="846138">
                  <a:extLst>
                    <a:ext uri="{9D8B030D-6E8A-4147-A177-3AD203B41FA5}">
                      <a16:colId xmlns:a16="http://schemas.microsoft.com/office/drawing/2014/main" val="20008"/>
                    </a:ext>
                  </a:extLst>
                </a:gridCol>
                <a:gridCol w="563562">
                  <a:extLst>
                    <a:ext uri="{9D8B030D-6E8A-4147-A177-3AD203B41FA5}">
                      <a16:colId xmlns:a16="http://schemas.microsoft.com/office/drawing/2014/main" val="20009"/>
                    </a:ext>
                  </a:extLst>
                </a:gridCol>
              </a:tblGrid>
              <a:tr h="441325">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Instruction</a:t>
                      </a: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marL="84602" marR="84602" anchor="ctr"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Op</a:t>
                      </a:r>
                      <a:r>
                        <a:rPr kumimoji="0" lang="en-US" altLang="en-US" sz="1200" b="1" i="0" u="none" strike="noStrike" cap="none" normalizeH="0" baseline="-30000">
                          <a:ln>
                            <a:noFill/>
                          </a:ln>
                          <a:solidFill>
                            <a:srgbClr val="FFFFFF"/>
                          </a:solidFill>
                          <a:effectLst/>
                          <a:latin typeface="Calibri" charset="0"/>
                          <a:ea typeface="ＭＳ Ｐゴシック" charset="-128"/>
                        </a:rPr>
                        <a:t>5:0</a:t>
                      </a: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marL="84602" marR="84602" anchor="ctr"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RegWrite</a:t>
                      </a: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marL="84602" marR="84602" anchor="ctr"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RegDst</a:t>
                      </a: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marL="84602" marR="84602" anchor="ctr"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AluSrc</a:t>
                      </a: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marL="84602" marR="84602" anchor="ctr"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Branch</a:t>
                      </a: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marL="84602" marR="84602" anchor="ctr"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MemWrite</a:t>
                      </a: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marL="84602" marR="84602" anchor="ctr"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MemtoReg</a:t>
                      </a: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marL="84602" marR="84602" anchor="ctr"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ALUOp</a:t>
                      </a:r>
                      <a:r>
                        <a:rPr kumimoji="0" lang="en-US" altLang="en-US" sz="1200" b="1" i="0" u="none" strike="noStrike" cap="none" normalizeH="0" baseline="-30000">
                          <a:ln>
                            <a:noFill/>
                          </a:ln>
                          <a:solidFill>
                            <a:srgbClr val="FFFFFF"/>
                          </a:solidFill>
                          <a:effectLst/>
                          <a:latin typeface="Calibri" charset="0"/>
                          <a:ea typeface="ＭＳ Ｐゴシック" charset="-128"/>
                        </a:rPr>
                        <a:t>1:0</a:t>
                      </a:r>
                      <a:endParaRPr kumimoji="0" lang="en-US" altLang="en-US" sz="2400" b="0" i="0" u="none" strike="noStrike" cap="none" normalizeH="0" baseline="0">
                        <a:ln>
                          <a:noFill/>
                        </a:ln>
                        <a:solidFill>
                          <a:schemeClr val="tx1"/>
                        </a:solidFill>
                        <a:effectLst/>
                        <a:latin typeface="Calibri" charset="0"/>
                        <a:ea typeface="ＭＳ Ｐゴシック" charset="-128"/>
                      </a:endParaRPr>
                    </a:p>
                  </a:txBody>
                  <a:tcPr marL="84602" marR="84602" anchor="ctr" horzOverflow="overflow">
                    <a:lnL>
                      <a:noFill/>
                    </a:lnL>
                    <a:lnR>
                      <a:noFill/>
                    </a:lnR>
                    <a:lnT>
                      <a:noFill/>
                    </a:lnT>
                    <a:lnB>
                      <a:noFill/>
                    </a:lnB>
                    <a:lnTlToBr>
                      <a:noFill/>
                    </a:lnTlToBr>
                    <a:lnBlToTr>
                      <a:noFill/>
                    </a:lnBlToTr>
                    <a:solidFill>
                      <a:schemeClr val="accent2"/>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ＭＳ Ｐゴシック" charset="-128"/>
                        </a:rPr>
                        <a:t>Jump</a:t>
                      </a:r>
                      <a:endParaRPr kumimoji="0" lang="en-US" altLang="en-US" sz="1200" b="1" i="0" u="none" strike="noStrike" cap="none" normalizeH="0" baseline="0">
                        <a:ln>
                          <a:noFill/>
                        </a:ln>
                        <a:solidFill>
                          <a:schemeClr val="tx1"/>
                        </a:solidFill>
                        <a:effectLst/>
                        <a:latin typeface="Calibri" charset="0"/>
                        <a:ea typeface="ＭＳ Ｐゴシック" charset="-128"/>
                      </a:endParaRPr>
                    </a:p>
                  </a:txBody>
                  <a:tcPr marL="84602" marR="84602" anchor="ctr" horzOverflow="overflow">
                    <a:lnL>
                      <a:noFill/>
                    </a:lnL>
                    <a:lnR>
                      <a:noFill/>
                    </a:lnR>
                    <a:lnT>
                      <a:noFill/>
                    </a:lnT>
                    <a:lnB>
                      <a:noFill/>
                    </a:lnB>
                    <a:lnTlToBr>
                      <a:noFill/>
                    </a:lnTlToBr>
                    <a:lnBlToTr>
                      <a:noFill/>
                    </a:lnBlToTr>
                    <a:solidFill>
                      <a:schemeClr val="accent2"/>
                    </a:solidFill>
                  </a:tcPr>
                </a:tc>
                <a:extLst>
                  <a:ext uri="{0D108BD9-81ED-4DB2-BD59-A6C34878D82A}">
                    <a16:rowId xmlns:a16="http://schemas.microsoft.com/office/drawing/2014/main" val="10000"/>
                  </a:ext>
                </a:extLst>
              </a:tr>
              <a:tr h="442913">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000000"/>
                          </a:solidFill>
                          <a:effectLst/>
                          <a:latin typeface="Consolas" charset="0"/>
                          <a:ea typeface="ＭＳ Ｐゴシック" charset="-128"/>
                        </a:rPr>
                        <a:t>R-type</a:t>
                      </a:r>
                      <a:endParaRPr kumimoji="0" lang="en-US" altLang="en-US" sz="32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rgbClr val="000000"/>
                          </a:solidFill>
                          <a:effectLst/>
                          <a:latin typeface="Consolas" charset="0"/>
                          <a:ea typeface="ＭＳ Ｐゴシック" charset="-128"/>
                        </a:rPr>
                        <a:t>000000</a:t>
                      </a:r>
                      <a:endParaRPr kumimoji="0" lang="en-US" altLang="en-US" sz="20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1</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1</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10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lnL>
                      <a:noFill/>
                    </a:lnL>
                    <a:lnR>
                      <a:noFill/>
                    </a:lnR>
                    <a:lnT>
                      <a:noFill/>
                    </a:lnT>
                    <a:lnB>
                      <a:noFill/>
                    </a:lnB>
                    <a:lnTlToBr>
                      <a:noFill/>
                    </a:lnTlToBr>
                    <a:lnBlToTr>
                      <a:noFill/>
                    </a:lnBlToTr>
                    <a:solidFill>
                      <a:srgbClr val="D0CCCD"/>
                    </a:solidFill>
                  </a:tcPr>
                </a:tc>
                <a:extLst>
                  <a:ext uri="{0D108BD9-81ED-4DB2-BD59-A6C34878D82A}">
                    <a16:rowId xmlns:a16="http://schemas.microsoft.com/office/drawing/2014/main" val="10001"/>
                  </a:ext>
                </a:extLst>
              </a:tr>
              <a:tr h="441325">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000000"/>
                          </a:solidFill>
                          <a:effectLst/>
                          <a:latin typeface="Consolas" charset="0"/>
                          <a:ea typeface="ＭＳ Ｐゴシック" charset="-128"/>
                        </a:rPr>
                        <a:t>lw</a:t>
                      </a:r>
                      <a:endParaRPr kumimoji="0" lang="en-US" altLang="en-US" sz="32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rgbClr val="000000"/>
                          </a:solidFill>
                          <a:effectLst/>
                          <a:latin typeface="Consolas" charset="0"/>
                          <a:ea typeface="ＭＳ Ｐゴシック" charset="-128"/>
                        </a:rPr>
                        <a:t>100011</a:t>
                      </a:r>
                      <a:endParaRPr kumimoji="0" lang="en-US" altLang="en-US" sz="20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1</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1</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1</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lnL>
                      <a:noFill/>
                    </a:lnL>
                    <a:lnR>
                      <a:noFill/>
                    </a:lnR>
                    <a:lnT>
                      <a:noFill/>
                    </a:lnT>
                    <a:lnB>
                      <a:noFill/>
                    </a:lnB>
                    <a:lnTlToBr>
                      <a:noFill/>
                    </a:lnTlToBr>
                    <a:lnBlToTr>
                      <a:noFill/>
                    </a:lnBlToTr>
                    <a:solidFill>
                      <a:srgbClr val="E9E7E8"/>
                    </a:solidFill>
                  </a:tcPr>
                </a:tc>
                <a:extLst>
                  <a:ext uri="{0D108BD9-81ED-4DB2-BD59-A6C34878D82A}">
                    <a16:rowId xmlns:a16="http://schemas.microsoft.com/office/drawing/2014/main" val="10002"/>
                  </a:ext>
                </a:extLst>
              </a:tr>
              <a:tr h="442913">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000000"/>
                          </a:solidFill>
                          <a:effectLst/>
                          <a:latin typeface="Consolas" charset="0"/>
                          <a:ea typeface="ＭＳ Ｐゴシック" charset="-128"/>
                        </a:rPr>
                        <a:t>sw</a:t>
                      </a:r>
                      <a:endParaRPr kumimoji="0" lang="en-US" altLang="en-US" sz="32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rgbClr val="000000"/>
                          </a:solidFill>
                          <a:effectLst/>
                          <a:latin typeface="Consolas" charset="0"/>
                          <a:ea typeface="ＭＳ Ｐゴシック" charset="-128"/>
                        </a:rPr>
                        <a:t>101011</a:t>
                      </a:r>
                      <a:endParaRPr kumimoji="0" lang="en-US" altLang="en-US" sz="20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X</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1</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1</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X</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lnL>
                      <a:noFill/>
                    </a:lnL>
                    <a:lnR>
                      <a:noFill/>
                    </a:lnR>
                    <a:lnT>
                      <a:noFill/>
                    </a:lnT>
                    <a:lnB>
                      <a:noFill/>
                    </a:lnB>
                    <a:lnTlToBr>
                      <a:noFill/>
                    </a:lnTlToBr>
                    <a:lnBlToTr>
                      <a:noFill/>
                    </a:lnBlToTr>
                    <a:solidFill>
                      <a:srgbClr val="D0CCCD"/>
                    </a:solidFill>
                  </a:tcPr>
                </a:tc>
                <a:extLst>
                  <a:ext uri="{0D108BD9-81ED-4DB2-BD59-A6C34878D82A}">
                    <a16:rowId xmlns:a16="http://schemas.microsoft.com/office/drawing/2014/main" val="10003"/>
                  </a:ext>
                </a:extLst>
              </a:tr>
              <a:tr h="455613">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000000"/>
                          </a:solidFill>
                          <a:effectLst/>
                          <a:latin typeface="Consolas" charset="0"/>
                          <a:ea typeface="ＭＳ Ｐゴシック" charset="-128"/>
                        </a:rPr>
                        <a:t>beq</a:t>
                      </a:r>
                      <a:endParaRPr kumimoji="0" lang="en-US" altLang="en-US" sz="32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rgbClr val="000000"/>
                          </a:solidFill>
                          <a:effectLst/>
                          <a:latin typeface="Consolas" charset="0"/>
                          <a:ea typeface="ＭＳ Ｐゴシック" charset="-128"/>
                        </a:rPr>
                        <a:t>000100</a:t>
                      </a:r>
                      <a:endParaRPr kumimoji="0" lang="en-US" altLang="en-US" sz="20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X</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1</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X</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01</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lnL>
                      <a:noFill/>
                    </a:lnL>
                    <a:lnR>
                      <a:noFill/>
                    </a:lnR>
                    <a:lnT>
                      <a:noFill/>
                    </a:lnT>
                    <a:lnB>
                      <a:noFill/>
                    </a:lnB>
                    <a:lnTlToBr>
                      <a:noFill/>
                    </a:lnTlToBr>
                    <a:lnBlToTr>
                      <a:noFill/>
                    </a:lnBlToTr>
                    <a:solidFill>
                      <a:srgbClr val="E9E7E8"/>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onsolas" charset="0"/>
                          <a:ea typeface="ＭＳ Ｐゴシック" charset="-128"/>
                        </a:rPr>
                        <a:t>0</a:t>
                      </a:r>
                      <a:endParaRPr kumimoji="0" lang="en-US" altLang="en-US" sz="2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lnL>
                      <a:noFill/>
                    </a:lnL>
                    <a:lnR>
                      <a:noFill/>
                    </a:lnR>
                    <a:lnT>
                      <a:noFill/>
                    </a:lnT>
                    <a:lnB>
                      <a:noFill/>
                    </a:lnB>
                    <a:lnTlToBr>
                      <a:noFill/>
                    </a:lnTlToBr>
                    <a:lnBlToTr>
                      <a:noFill/>
                    </a:lnBlToTr>
                    <a:solidFill>
                      <a:srgbClr val="E9E7E8"/>
                    </a:solidFill>
                  </a:tcPr>
                </a:tc>
                <a:extLst>
                  <a:ext uri="{0D108BD9-81ED-4DB2-BD59-A6C34878D82A}">
                    <a16:rowId xmlns:a16="http://schemas.microsoft.com/office/drawing/2014/main" val="10004"/>
                  </a:ext>
                </a:extLst>
              </a:tr>
              <a:tr h="441325">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a:ln>
                            <a:noFill/>
                          </a:ln>
                          <a:solidFill>
                            <a:srgbClr val="A03232"/>
                          </a:solidFill>
                          <a:effectLst/>
                          <a:latin typeface="Consolas" charset="0"/>
                          <a:ea typeface="ＭＳ Ｐゴシック" charset="-128"/>
                        </a:rPr>
                        <a:t>j</a:t>
                      </a:r>
                    </a:p>
                  </a:txBody>
                  <a:tcPr marL="84602" marR="84602"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000" b="1" i="0" u="none" strike="noStrike" cap="none" normalizeH="0" baseline="0">
                          <a:ln>
                            <a:noFill/>
                          </a:ln>
                          <a:solidFill>
                            <a:srgbClr val="A03232"/>
                          </a:solidFill>
                          <a:effectLst/>
                          <a:latin typeface="Consolas" charset="0"/>
                          <a:ea typeface="ＭＳ Ｐゴシック" charset="-128"/>
                        </a:rPr>
                        <a:t>000100</a:t>
                      </a:r>
                    </a:p>
                  </a:txBody>
                  <a:tcPr marL="84602" marR="84602"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1" i="0" u="none" strike="noStrike" cap="none" normalizeH="0" baseline="0">
                          <a:ln>
                            <a:noFill/>
                          </a:ln>
                          <a:solidFill>
                            <a:srgbClr val="A03232"/>
                          </a:solidFill>
                          <a:effectLst/>
                          <a:latin typeface="Consolas" charset="0"/>
                          <a:ea typeface="ＭＳ Ｐゴシック" charset="-128"/>
                        </a:rPr>
                        <a:t>0</a:t>
                      </a:r>
                    </a:p>
                  </a:txBody>
                  <a:tcPr marL="84602" marR="84602"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1" i="0" u="none" strike="noStrike" cap="none" normalizeH="0" baseline="0">
                          <a:ln>
                            <a:noFill/>
                          </a:ln>
                          <a:solidFill>
                            <a:srgbClr val="A03232"/>
                          </a:solidFill>
                          <a:effectLst/>
                          <a:latin typeface="Consolas" charset="0"/>
                          <a:ea typeface="ＭＳ Ｐゴシック" charset="-128"/>
                        </a:rPr>
                        <a:t>X</a:t>
                      </a:r>
                    </a:p>
                  </a:txBody>
                  <a:tcPr marL="84602" marR="84602"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1" i="0" u="none" strike="noStrike" cap="none" normalizeH="0" baseline="0">
                          <a:ln>
                            <a:noFill/>
                          </a:ln>
                          <a:solidFill>
                            <a:srgbClr val="A03232"/>
                          </a:solidFill>
                          <a:effectLst/>
                          <a:latin typeface="Consolas" charset="0"/>
                          <a:ea typeface="ＭＳ Ｐゴシック" charset="-128"/>
                        </a:rPr>
                        <a:t>X</a:t>
                      </a:r>
                    </a:p>
                  </a:txBody>
                  <a:tcPr marL="84602" marR="84602"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1" i="0" u="none" strike="noStrike" cap="none" normalizeH="0" baseline="0">
                          <a:ln>
                            <a:noFill/>
                          </a:ln>
                          <a:solidFill>
                            <a:srgbClr val="A03232"/>
                          </a:solidFill>
                          <a:effectLst/>
                          <a:latin typeface="Consolas" charset="0"/>
                          <a:ea typeface="ＭＳ Ｐゴシック" charset="-128"/>
                        </a:rPr>
                        <a:t>X</a:t>
                      </a:r>
                    </a:p>
                  </a:txBody>
                  <a:tcPr marL="84602" marR="84602"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1" i="0" u="none" strike="noStrike" cap="none" normalizeH="0" baseline="0">
                          <a:ln>
                            <a:noFill/>
                          </a:ln>
                          <a:solidFill>
                            <a:srgbClr val="A03232"/>
                          </a:solidFill>
                          <a:effectLst/>
                          <a:latin typeface="Consolas" charset="0"/>
                          <a:ea typeface="ＭＳ Ｐゴシック" charset="-128"/>
                        </a:rPr>
                        <a:t>0</a:t>
                      </a:r>
                    </a:p>
                  </a:txBody>
                  <a:tcPr marL="84602" marR="84602"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1" i="0" u="none" strike="noStrike" cap="none" normalizeH="0" baseline="0">
                          <a:ln>
                            <a:noFill/>
                          </a:ln>
                          <a:solidFill>
                            <a:srgbClr val="A03232"/>
                          </a:solidFill>
                          <a:effectLst/>
                          <a:latin typeface="Consolas" charset="0"/>
                          <a:ea typeface="ＭＳ Ｐゴシック" charset="-128"/>
                        </a:rPr>
                        <a:t>X</a:t>
                      </a:r>
                    </a:p>
                  </a:txBody>
                  <a:tcPr marL="84602" marR="84602"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1" i="0" u="none" strike="noStrike" cap="none" normalizeH="0" baseline="0">
                          <a:ln>
                            <a:noFill/>
                          </a:ln>
                          <a:solidFill>
                            <a:srgbClr val="A03232"/>
                          </a:solidFill>
                          <a:effectLst/>
                          <a:latin typeface="Consolas" charset="0"/>
                          <a:ea typeface="ＭＳ Ｐゴシック" charset="-128"/>
                        </a:rPr>
                        <a:t>XX</a:t>
                      </a:r>
                    </a:p>
                  </a:txBody>
                  <a:tcPr marL="84602" marR="84602" anchor="ctr" horzOverflow="overflow">
                    <a:lnL>
                      <a:noFill/>
                    </a:lnL>
                    <a:lnR>
                      <a:noFill/>
                    </a:lnR>
                    <a:lnT>
                      <a:noFill/>
                    </a:lnT>
                    <a:lnB>
                      <a:noFill/>
                    </a:lnB>
                    <a:lnTlToBr>
                      <a:noFill/>
                    </a:lnTlToBr>
                    <a:lnBlToTr>
                      <a:noFill/>
                    </a:lnBlToTr>
                    <a:solidFill>
                      <a:srgbClr val="D0CCCD"/>
                    </a:solidFill>
                  </a:tcPr>
                </a:tc>
                <a:tc>
                  <a:txBody>
                    <a:bodyPr/>
                    <a:lstStyle>
                      <a:lvl1pPr marL="342900" indent="-342900">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400" b="1" i="0" u="none" strike="noStrike" cap="none" normalizeH="0" baseline="0">
                          <a:ln>
                            <a:noFill/>
                          </a:ln>
                          <a:solidFill>
                            <a:srgbClr val="A03232"/>
                          </a:solidFill>
                          <a:effectLst/>
                          <a:latin typeface="Consolas" charset="0"/>
                          <a:ea typeface="ＭＳ Ｐゴシック" charset="-128"/>
                        </a:rPr>
                        <a:t>1</a:t>
                      </a:r>
                    </a:p>
                  </a:txBody>
                  <a:tcPr marL="84602" marR="84602" anchor="ctr" horzOverflow="overflow">
                    <a:lnL>
                      <a:noFill/>
                    </a:lnL>
                    <a:lnR>
                      <a:noFill/>
                    </a:lnR>
                    <a:lnT>
                      <a:noFill/>
                    </a:lnT>
                    <a:lnB>
                      <a:noFill/>
                    </a:lnB>
                    <a:lnTlToBr>
                      <a:noFill/>
                    </a:lnTlToBr>
                    <a:lnBlToTr>
                      <a:noFill/>
                    </a:lnBlToTr>
                    <a:solidFill>
                      <a:srgbClr val="D0CCCD"/>
                    </a:solidFill>
                  </a:tcPr>
                </a:tc>
                <a:extLst>
                  <a:ext uri="{0D108BD9-81ED-4DB2-BD59-A6C34878D82A}">
                    <a16:rowId xmlns:a16="http://schemas.microsoft.com/office/drawing/2014/main" val="10005"/>
                  </a:ext>
                </a:extLst>
              </a:tr>
            </a:tbl>
          </a:graphicData>
        </a:graphic>
      </p:graphicFrame>
      <p:sp>
        <p:nvSpPr>
          <p:cNvPr id="341055" name="Rectangle 4">
            <a:extLst>
              <a:ext uri="{FF2B5EF4-FFF2-40B4-BE49-F238E27FC236}">
                <a16:creationId xmlns:a16="http://schemas.microsoft.com/office/drawing/2014/main" id="{B17A94AC-66F6-4D23-904F-1124CF28E8A5}"/>
              </a:ext>
            </a:extLst>
          </p:cNvPr>
          <p:cNvSpPr>
            <a:spLocks noChangeArrowheads="1"/>
          </p:cNvSpPr>
          <p:nvPr>
            <p:custDataLst>
              <p:tags r:id="rId3"/>
            </p:custDataLst>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ClrTx/>
              <a:buSzTx/>
              <a:buFontTx/>
              <a:buNone/>
            </a:pPr>
            <a:endParaRPr lang="de-DE" altLang="en-US" sz="1800" b="0">
              <a:solidFill>
                <a:srgbClr val="000000"/>
              </a:solidFill>
              <a:latin typeface="Verdana" panose="020B0604030504040204" pitchFamily="34" charset="0"/>
            </a:endParaRPr>
          </a:p>
        </p:txBody>
      </p:sp>
      <p:sp>
        <p:nvSpPr>
          <p:cNvPr id="341056" name="Rectangle 5">
            <a:extLst>
              <a:ext uri="{FF2B5EF4-FFF2-40B4-BE49-F238E27FC236}">
                <a16:creationId xmlns:a16="http://schemas.microsoft.com/office/drawing/2014/main" id="{3AF91787-3F5B-4F2C-8A43-A498C0DE42F5}"/>
              </a:ext>
            </a:extLst>
          </p:cNvPr>
          <p:cNvSpPr>
            <a:spLocks noChangeArrowheads="1"/>
          </p:cNvSpPr>
          <p:nvPr>
            <p:custDataLst>
              <p:tags r:id="rId4"/>
            </p:custDataLst>
          </p:nvPr>
        </p:nvSpPr>
        <p:spPr bwMode="auto">
          <a:xfrm>
            <a:off x="0" y="220027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ClrTx/>
              <a:buSzTx/>
              <a:buFontTx/>
              <a:buNone/>
            </a:pPr>
            <a:endParaRPr lang="de-DE" altLang="en-US" sz="1800" b="0">
              <a:solidFill>
                <a:srgbClr val="000000"/>
              </a:solidFill>
              <a:latin typeface="Verdana" panose="020B0604030504040204" pitchFamily="34" charset="0"/>
            </a:endParaRPr>
          </a:p>
        </p:txBody>
      </p:sp>
    </p:spTree>
  </p:cSld>
  <p:clrMapOvr>
    <a:masterClrMapping/>
  </p:clrMapOvr>
  <p:transition/>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Rectangle 2">
            <a:extLst>
              <a:ext uri="{FF2B5EF4-FFF2-40B4-BE49-F238E27FC236}">
                <a16:creationId xmlns:a16="http://schemas.microsoft.com/office/drawing/2014/main" id="{77D186FB-11E9-4A20-B518-03FEA538F587}"/>
              </a:ext>
            </a:extLst>
          </p:cNvPr>
          <p:cNvSpPr>
            <a:spLocks noGrp="1" noChangeArrowheads="1"/>
          </p:cNvSpPr>
          <p:nvPr>
            <p:ph type="title"/>
            <p:custDataLst>
              <p:tags r:id="rId2"/>
            </p:custDataLst>
          </p:nvPr>
        </p:nvSpPr>
        <p:spPr>
          <a:xfrm>
            <a:off x="152400" y="152400"/>
            <a:ext cx="9067800" cy="1066800"/>
          </a:xfrm>
        </p:spPr>
        <p:txBody>
          <a:bodyPr/>
          <a:lstStyle/>
          <a:p>
            <a:r>
              <a:rPr lang="en-US" altLang="en-US" sz="3600">
                <a:ea typeface="ＭＳ Ｐゴシック" panose="020B0600070205080204" pitchFamily="34" charset="-128"/>
              </a:rPr>
              <a:t>Review: Complete Single-Cycle Processor (H&amp;H)</a:t>
            </a:r>
          </a:p>
        </p:txBody>
      </p:sp>
      <p:graphicFrame>
        <p:nvGraphicFramePr>
          <p:cNvPr id="130050" name="Object 2">
            <a:extLst>
              <a:ext uri="{FF2B5EF4-FFF2-40B4-BE49-F238E27FC236}">
                <a16:creationId xmlns:a16="http://schemas.microsoft.com/office/drawing/2014/main" id="{184EB003-5FBA-4B61-A19B-9BD5849909F0}"/>
              </a:ext>
            </a:extLst>
          </p:cNvPr>
          <p:cNvGraphicFramePr>
            <a:graphicFrameLocks noGrp="1" noChangeAspect="1"/>
          </p:cNvGraphicFramePr>
          <p:nvPr>
            <p:ph idx="1"/>
            <p:custDataLst>
              <p:tags r:id="rId3"/>
            </p:custDataLst>
          </p:nvPr>
        </p:nvGraphicFramePr>
        <p:xfrm>
          <a:off x="377825" y="1295400"/>
          <a:ext cx="8308975" cy="4627563"/>
        </p:xfrm>
        <a:graphic>
          <a:graphicData uri="http://schemas.openxmlformats.org/presentationml/2006/ole">
            <mc:AlternateContent xmlns:mc="http://schemas.openxmlformats.org/markup-compatibility/2006">
              <mc:Choice xmlns:v="urn:schemas-microsoft-com:vml" Requires="v">
                <p:oleObj spid="_x0000_s425985" name="VISIO" r:id="rId8" imgW="0" imgH="0" progId="Visio.Drawing.6">
                  <p:embed/>
                </p:oleObj>
              </mc:Choice>
              <mc:Fallback>
                <p:oleObj name="VISIO" r:id="rId8" imgW="0" imgH="0" progId="Visio.Drawing.6">
                  <p:embed/>
                  <p:pic>
                    <p:nvPicPr>
                      <p:cNvPr id="130050" name="Object 2">
                        <a:extLst>
                          <a:ext uri="{FF2B5EF4-FFF2-40B4-BE49-F238E27FC236}">
                            <a16:creationId xmlns:a16="http://schemas.microsoft.com/office/drawing/2014/main" id="{184EB003-5FBA-4B61-A19B-9BD5849909F0}"/>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77825" y="1295400"/>
                        <a:ext cx="8308975" cy="462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0051" name="Rectangle 3">
            <a:extLst>
              <a:ext uri="{FF2B5EF4-FFF2-40B4-BE49-F238E27FC236}">
                <a16:creationId xmlns:a16="http://schemas.microsoft.com/office/drawing/2014/main" id="{86FDD2CF-7A8E-4D32-A054-82DF0EAC000B}"/>
              </a:ext>
            </a:extLst>
          </p:cNvPr>
          <p:cNvSpPr>
            <a:spLocks noChangeArrowheads="1"/>
          </p:cNvSpPr>
          <p:nvPr>
            <p:custDataLst>
              <p:tags r:id="rId4"/>
            </p:custDataLst>
          </p:nvPr>
        </p:nvSpPr>
        <p:spPr bwMode="auto">
          <a:xfrm>
            <a:off x="685800" y="12192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buClrTx/>
              <a:buSzTx/>
              <a:buFontTx/>
              <a:buChar char="•"/>
            </a:pPr>
            <a:endParaRPr lang="de-DE" altLang="en-US" sz="3200">
              <a:solidFill>
                <a:srgbClr val="000000"/>
              </a:solidFill>
              <a:latin typeface="Calibri" panose="020F0502020204030204" pitchFamily="34" charset="0"/>
            </a:endParaRPr>
          </a:p>
        </p:txBody>
      </p:sp>
      <p:sp>
        <p:nvSpPr>
          <p:cNvPr id="130052" name="Rectangle 4">
            <a:extLst>
              <a:ext uri="{FF2B5EF4-FFF2-40B4-BE49-F238E27FC236}">
                <a16:creationId xmlns:a16="http://schemas.microsoft.com/office/drawing/2014/main" id="{E0D13146-452B-41F9-B01E-6587DB6CED24}"/>
              </a:ext>
            </a:extLst>
          </p:cNvPr>
          <p:cNvSpPr>
            <a:spLocks noChangeArrowheads="1"/>
          </p:cNvSpPr>
          <p:nvPr>
            <p:custDataLst>
              <p:tags r:id="rId5"/>
            </p:custDataLst>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de-DE" altLang="en-US" sz="1800">
              <a:solidFill>
                <a:srgbClr val="000000"/>
              </a:solidFill>
              <a:latin typeface="Arial" panose="020B0604020202020204" pitchFamily="34" charset="0"/>
            </a:endParaRPr>
          </a:p>
        </p:txBody>
      </p:sp>
      <p:sp>
        <p:nvSpPr>
          <p:cNvPr id="130053" name="Slide Number Placeholder 1">
            <a:extLst>
              <a:ext uri="{FF2B5EF4-FFF2-40B4-BE49-F238E27FC236}">
                <a16:creationId xmlns:a16="http://schemas.microsoft.com/office/drawing/2014/main" id="{CBBDC65E-1822-442C-9567-E4F180429B07}"/>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20AF5E1-4613-47E5-9DC3-959CEBD785E5}" type="slidenum">
              <a:rPr lang="en-US" altLang="en-US" smtClean="0">
                <a:solidFill>
                  <a:srgbClr val="000000"/>
                </a:solidFill>
                <a:latin typeface="Garamond" panose="02020404030301010803" pitchFamily="18" charset="0"/>
              </a:rPr>
              <a:pPr/>
              <a:t>164</a:t>
            </a:fld>
            <a:endParaRPr lang="en-US" altLang="en-US">
              <a:solidFill>
                <a:srgbClr val="000000"/>
              </a:solidFill>
              <a:latin typeface="Garamond" panose="02020404030301010803" pitchFamily="18" charset="0"/>
            </a:endParaRPr>
          </a:p>
        </p:txBody>
      </p:sp>
    </p:spTree>
  </p:cSld>
  <p:clrMapOvr>
    <a:masterClrMapping/>
  </p:clrMapOvr>
  <p:transition/>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5" name="Title 4">
            <a:extLst>
              <a:ext uri="{FF2B5EF4-FFF2-40B4-BE49-F238E27FC236}">
                <a16:creationId xmlns:a16="http://schemas.microsoft.com/office/drawing/2014/main" id="{5967E110-DFBE-4176-8A34-54D58327C2E0}"/>
              </a:ext>
            </a:extLst>
          </p:cNvPr>
          <p:cNvSpPr>
            <a:spLocks noGrp="1" noChangeArrowheads="1"/>
          </p:cNvSpPr>
          <p:nvPr>
            <p:ph type="ctrTitle"/>
          </p:nvPr>
        </p:nvSpPr>
        <p:spPr>
          <a:xfrm>
            <a:off x="685800" y="1371600"/>
            <a:ext cx="7924800" cy="1752600"/>
          </a:xfrm>
        </p:spPr>
        <p:txBody>
          <a:bodyPr/>
          <a:lstStyle/>
          <a:p>
            <a:r>
              <a:rPr lang="en-US" altLang="en-US">
                <a:ea typeface="ＭＳ Ｐゴシック" panose="020B0600070205080204" pitchFamily="34" charset="-128"/>
              </a:rPr>
              <a:t>A Bit More on</a:t>
            </a:r>
            <a:br>
              <a:rPr lang="en-US" altLang="en-US">
                <a:ea typeface="ＭＳ Ｐゴシック" panose="020B0600070205080204" pitchFamily="34" charset="-128"/>
              </a:rPr>
            </a:br>
            <a:r>
              <a:rPr lang="en-US" altLang="en-US">
                <a:ea typeface="ＭＳ Ｐゴシック" panose="020B0600070205080204" pitchFamily="34" charset="-128"/>
              </a:rPr>
              <a:t>		Performance Analysis</a:t>
            </a:r>
          </a:p>
        </p:txBody>
      </p:sp>
      <p:sp>
        <p:nvSpPr>
          <p:cNvPr id="344066" name="Subtitle 5">
            <a:extLst>
              <a:ext uri="{FF2B5EF4-FFF2-40B4-BE49-F238E27FC236}">
                <a16:creationId xmlns:a16="http://schemas.microsoft.com/office/drawing/2014/main" id="{6F78AB8C-397B-42B1-AAF1-4693A872B284}"/>
              </a:ext>
            </a:extLst>
          </p:cNvPr>
          <p:cNvSpPr>
            <a:spLocks noGrp="1" noChangeArrowheads="1"/>
          </p:cNvSpPr>
          <p:nvPr>
            <p:ph type="subTitle" idx="1"/>
          </p:nvPr>
        </p:nvSpPr>
        <p:spPr/>
        <p:txBody>
          <a:bodyPr/>
          <a:lstStyle/>
          <a:p>
            <a:endParaRPr lang="en-US" altLang="en-US">
              <a:ea typeface="ＭＳ Ｐゴシック" panose="020B0600070205080204" pitchFamily="34" charset="-128"/>
            </a:endParaRPr>
          </a:p>
        </p:txBody>
      </p:sp>
    </p:spTree>
  </p:cSld>
  <p:clrMapOvr>
    <a:masterClrMapping/>
  </p:clrMapOvr>
  <p:transition/>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89" name="Rectangle 2">
            <a:extLst>
              <a:ext uri="{FF2B5EF4-FFF2-40B4-BE49-F238E27FC236}">
                <a16:creationId xmlns:a16="http://schemas.microsoft.com/office/drawing/2014/main" id="{D69E5030-4849-4CDD-A341-D72EBF5DE350}"/>
              </a:ext>
            </a:extLst>
          </p:cNvPr>
          <p:cNvSpPr>
            <a:spLocks noGrp="1" noChangeArrowheads="1"/>
          </p:cNvSpPr>
          <p:nvPr>
            <p:ph type="title"/>
            <p:custDataLst>
              <p:tags r:id="rId1"/>
            </p:custDataLst>
          </p:nvPr>
        </p:nvSpPr>
        <p:spPr>
          <a:xfrm>
            <a:off x="357188" y="434975"/>
            <a:ext cx="7591425" cy="762000"/>
          </a:xfrm>
        </p:spPr>
        <p:txBody>
          <a:bodyPr/>
          <a:lstStyle/>
          <a:p>
            <a:pPr eaLnBrk="1" hangingPunct="1"/>
            <a:r>
              <a:rPr lang="en-US" altLang="en-US"/>
              <a:t>Processor Performance</a:t>
            </a:r>
            <a:endParaRPr lang="en-GB" altLang="en-US"/>
          </a:p>
        </p:txBody>
      </p:sp>
      <p:sp>
        <p:nvSpPr>
          <p:cNvPr id="345090" name="Rectangle 3">
            <a:extLst>
              <a:ext uri="{FF2B5EF4-FFF2-40B4-BE49-F238E27FC236}">
                <a16:creationId xmlns:a16="http://schemas.microsoft.com/office/drawing/2014/main" id="{20E5BCB7-33EC-4098-BD94-B181BF64C878}"/>
              </a:ext>
            </a:extLst>
          </p:cNvPr>
          <p:cNvSpPr>
            <a:spLocks noGrp="1" noChangeArrowheads="1"/>
          </p:cNvSpPr>
          <p:nvPr>
            <p:ph idx="1"/>
            <p:custDataLst>
              <p:tags r:id="rId2"/>
            </p:custDataLst>
          </p:nvPr>
        </p:nvSpPr>
        <p:spPr/>
        <p:txBody>
          <a:bodyPr/>
          <a:lstStyle/>
          <a:p>
            <a:pPr eaLnBrk="1" hangingPunct="1">
              <a:lnSpc>
                <a:spcPct val="90000"/>
              </a:lnSpc>
            </a:pPr>
            <a:r>
              <a:rPr lang="en-US" altLang="en-US"/>
              <a:t>How fast is my program?</a:t>
            </a:r>
          </a:p>
          <a:p>
            <a:pPr lvl="1" eaLnBrk="1" hangingPunct="1">
              <a:lnSpc>
                <a:spcPct val="90000"/>
              </a:lnSpc>
            </a:pPr>
            <a:r>
              <a:rPr lang="en-US" altLang="en-US"/>
              <a:t>Every program consists of a series of instructions</a:t>
            </a:r>
          </a:p>
          <a:p>
            <a:pPr lvl="1" eaLnBrk="1" hangingPunct="1">
              <a:lnSpc>
                <a:spcPct val="90000"/>
              </a:lnSpc>
            </a:pPr>
            <a:r>
              <a:rPr lang="en-US" altLang="en-US"/>
              <a:t>Each instruction needs to be executed.</a:t>
            </a:r>
          </a:p>
          <a:p>
            <a:pPr eaLnBrk="1" hangingPunct="1">
              <a:lnSpc>
                <a:spcPct val="90000"/>
              </a:lnSpc>
            </a:pPr>
            <a:endParaRPr lang="en-US" altLang="en-US" sz="1400">
              <a:solidFill>
                <a:schemeClr val="accent2"/>
              </a:solidFill>
            </a:endParaRPr>
          </a:p>
          <a:p>
            <a:pPr eaLnBrk="1" hangingPunct="1">
              <a:lnSpc>
                <a:spcPct val="90000"/>
              </a:lnSpc>
              <a:buFontTx/>
              <a:buNone/>
            </a:pPr>
            <a:endParaRPr lang="en-US" altLang="en-US" sz="2000"/>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7" name="Rectangle 2">
            <a:extLst>
              <a:ext uri="{FF2B5EF4-FFF2-40B4-BE49-F238E27FC236}">
                <a16:creationId xmlns:a16="http://schemas.microsoft.com/office/drawing/2014/main" id="{BD693776-57F1-45FF-8D59-E81B0F6423C0}"/>
              </a:ext>
            </a:extLst>
          </p:cNvPr>
          <p:cNvSpPr>
            <a:spLocks noGrp="1" noChangeArrowheads="1"/>
          </p:cNvSpPr>
          <p:nvPr>
            <p:ph type="title"/>
            <p:custDataLst>
              <p:tags r:id="rId1"/>
            </p:custDataLst>
          </p:nvPr>
        </p:nvSpPr>
        <p:spPr>
          <a:xfrm>
            <a:off x="357188" y="434975"/>
            <a:ext cx="7591425" cy="762000"/>
          </a:xfrm>
        </p:spPr>
        <p:txBody>
          <a:bodyPr/>
          <a:lstStyle/>
          <a:p>
            <a:pPr eaLnBrk="1" hangingPunct="1"/>
            <a:r>
              <a:rPr lang="en-US" altLang="en-US"/>
              <a:t>Processor Performance</a:t>
            </a:r>
            <a:endParaRPr lang="en-GB" altLang="en-US"/>
          </a:p>
        </p:txBody>
      </p:sp>
      <p:sp>
        <p:nvSpPr>
          <p:cNvPr id="37891" name="Rectangle 3">
            <a:extLst>
              <a:ext uri="{FF2B5EF4-FFF2-40B4-BE49-F238E27FC236}">
                <a16:creationId xmlns:a16="http://schemas.microsoft.com/office/drawing/2014/main" id="{2D0D0694-F34B-7245-A5BF-A492C6A4262D}"/>
              </a:ext>
            </a:extLst>
          </p:cNvPr>
          <p:cNvSpPr>
            <a:spLocks noGrp="1" noChangeArrowheads="1"/>
          </p:cNvSpPr>
          <p:nvPr>
            <p:ph idx="1"/>
            <p:custDataLst>
              <p:tags r:id="rId2"/>
            </p:custDataLst>
          </p:nvPr>
        </p:nvSpPr>
        <p:spPr/>
        <p:txBody>
          <a:bodyPr/>
          <a:lstStyle/>
          <a:p>
            <a:pPr eaLnBrk="1" hangingPunct="1">
              <a:lnSpc>
                <a:spcPct val="90000"/>
              </a:lnSpc>
              <a:buClr>
                <a:schemeClr val="accent1">
                  <a:lumMod val="75000"/>
                  <a:lumOff val="25000"/>
                </a:schemeClr>
              </a:buClr>
              <a:defRPr/>
            </a:pPr>
            <a:r>
              <a:rPr lang="en-US" dirty="0"/>
              <a:t>How fast is my program?</a:t>
            </a:r>
          </a:p>
          <a:p>
            <a:pPr lvl="1" eaLnBrk="1" hangingPunct="1">
              <a:lnSpc>
                <a:spcPct val="90000"/>
              </a:lnSpc>
              <a:buClr>
                <a:schemeClr val="accent1">
                  <a:lumMod val="75000"/>
                  <a:lumOff val="25000"/>
                </a:schemeClr>
              </a:buClr>
              <a:defRPr/>
            </a:pPr>
            <a:r>
              <a:rPr lang="en-US" dirty="0"/>
              <a:t>Every program consists of a series of instructions</a:t>
            </a:r>
          </a:p>
          <a:p>
            <a:pPr lvl="1" eaLnBrk="1" hangingPunct="1">
              <a:lnSpc>
                <a:spcPct val="90000"/>
              </a:lnSpc>
              <a:buClr>
                <a:schemeClr val="accent1">
                  <a:lumMod val="75000"/>
                  <a:lumOff val="25000"/>
                </a:schemeClr>
              </a:buClr>
              <a:defRPr/>
            </a:pPr>
            <a:r>
              <a:rPr lang="en-US" dirty="0"/>
              <a:t>Each instruction needs to be executed.</a:t>
            </a:r>
          </a:p>
          <a:p>
            <a:pPr eaLnBrk="1" hangingPunct="1">
              <a:lnSpc>
                <a:spcPct val="90000"/>
              </a:lnSpc>
              <a:buClr>
                <a:schemeClr val="accent1">
                  <a:lumMod val="75000"/>
                  <a:lumOff val="25000"/>
                </a:schemeClr>
              </a:buClr>
              <a:defRPr/>
            </a:pPr>
            <a:r>
              <a:rPr lang="en-US" dirty="0"/>
              <a:t>So how fast are my instructions ?</a:t>
            </a:r>
          </a:p>
          <a:p>
            <a:pPr lvl="1" eaLnBrk="1" hangingPunct="1">
              <a:lnSpc>
                <a:spcPct val="90000"/>
              </a:lnSpc>
              <a:buClr>
                <a:schemeClr val="accent1">
                  <a:lumMod val="75000"/>
                  <a:lumOff val="25000"/>
                </a:schemeClr>
              </a:buClr>
              <a:defRPr/>
            </a:pPr>
            <a:r>
              <a:rPr lang="en-US" dirty="0"/>
              <a:t>Instructions are realized on the hardware</a:t>
            </a:r>
          </a:p>
          <a:p>
            <a:pPr lvl="1" eaLnBrk="1" hangingPunct="1">
              <a:lnSpc>
                <a:spcPct val="90000"/>
              </a:lnSpc>
              <a:buClr>
                <a:schemeClr val="accent1">
                  <a:lumMod val="75000"/>
                  <a:lumOff val="25000"/>
                </a:schemeClr>
              </a:buClr>
              <a:defRPr/>
            </a:pPr>
            <a:r>
              <a:rPr lang="en-US" dirty="0"/>
              <a:t>They can take one or more clock cycles to complete</a:t>
            </a:r>
          </a:p>
          <a:p>
            <a:pPr lvl="1" eaLnBrk="1" hangingPunct="1">
              <a:lnSpc>
                <a:spcPct val="90000"/>
              </a:lnSpc>
              <a:buClr>
                <a:schemeClr val="accent1">
                  <a:lumMod val="75000"/>
                  <a:lumOff val="25000"/>
                </a:schemeClr>
              </a:buClr>
              <a:defRPr/>
            </a:pPr>
            <a:r>
              <a:rPr lang="en-US" b="1" i="1" dirty="0">
                <a:solidFill>
                  <a:schemeClr val="accent1">
                    <a:lumMod val="75000"/>
                    <a:lumOff val="25000"/>
                  </a:schemeClr>
                </a:solidFill>
              </a:rPr>
              <a:t>Cycles per Instruction = CPI</a:t>
            </a:r>
          </a:p>
          <a:p>
            <a:pPr eaLnBrk="1" hangingPunct="1">
              <a:lnSpc>
                <a:spcPct val="90000"/>
              </a:lnSpc>
              <a:buClr>
                <a:schemeClr val="accent1">
                  <a:lumMod val="75000"/>
                  <a:lumOff val="25000"/>
                </a:schemeClr>
              </a:buClr>
              <a:defRPr/>
            </a:pPr>
            <a:endParaRPr lang="en-US" sz="1400" dirty="0">
              <a:solidFill>
                <a:schemeClr val="accent2"/>
              </a:solidFill>
            </a:endParaRPr>
          </a:p>
          <a:p>
            <a:pPr eaLnBrk="1" hangingPunct="1">
              <a:lnSpc>
                <a:spcPct val="90000"/>
              </a:lnSpc>
              <a:buClr>
                <a:schemeClr val="accent1">
                  <a:lumMod val="75000"/>
                  <a:lumOff val="25000"/>
                </a:schemeClr>
              </a:buClr>
              <a:buFontTx/>
              <a:buNone/>
              <a:defRPr/>
            </a:pPr>
            <a:endParaRPr lang="en-US" sz="2000" dirty="0"/>
          </a:p>
        </p:txBody>
      </p:sp>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5" name="Rectangle 2">
            <a:extLst>
              <a:ext uri="{FF2B5EF4-FFF2-40B4-BE49-F238E27FC236}">
                <a16:creationId xmlns:a16="http://schemas.microsoft.com/office/drawing/2014/main" id="{86639DBA-D6B3-4AD6-8256-CAA5E067CEE7}"/>
              </a:ext>
            </a:extLst>
          </p:cNvPr>
          <p:cNvSpPr>
            <a:spLocks noGrp="1" noChangeArrowheads="1"/>
          </p:cNvSpPr>
          <p:nvPr>
            <p:ph type="title"/>
            <p:custDataLst>
              <p:tags r:id="rId1"/>
            </p:custDataLst>
          </p:nvPr>
        </p:nvSpPr>
        <p:spPr>
          <a:xfrm>
            <a:off x="357188" y="434975"/>
            <a:ext cx="7591425" cy="762000"/>
          </a:xfrm>
        </p:spPr>
        <p:txBody>
          <a:bodyPr/>
          <a:lstStyle/>
          <a:p>
            <a:pPr eaLnBrk="1" hangingPunct="1"/>
            <a:r>
              <a:rPr lang="en-US" altLang="en-US"/>
              <a:t>Processor Performance</a:t>
            </a:r>
            <a:endParaRPr lang="en-GB" altLang="en-US"/>
          </a:p>
        </p:txBody>
      </p:sp>
      <p:sp>
        <p:nvSpPr>
          <p:cNvPr id="39939" name="Rectangle 3">
            <a:extLst>
              <a:ext uri="{FF2B5EF4-FFF2-40B4-BE49-F238E27FC236}">
                <a16:creationId xmlns:a16="http://schemas.microsoft.com/office/drawing/2014/main" id="{896315E8-E931-C145-9E10-DB7C602115E5}"/>
              </a:ext>
            </a:extLst>
          </p:cNvPr>
          <p:cNvSpPr>
            <a:spLocks noGrp="1" noChangeArrowheads="1"/>
          </p:cNvSpPr>
          <p:nvPr>
            <p:ph idx="1"/>
            <p:custDataLst>
              <p:tags r:id="rId2"/>
            </p:custDataLst>
          </p:nvPr>
        </p:nvSpPr>
        <p:spPr/>
        <p:txBody>
          <a:bodyPr/>
          <a:lstStyle/>
          <a:p>
            <a:pPr eaLnBrk="1" hangingPunct="1">
              <a:lnSpc>
                <a:spcPct val="90000"/>
              </a:lnSpc>
              <a:buClr>
                <a:schemeClr val="accent1">
                  <a:lumMod val="75000"/>
                  <a:lumOff val="25000"/>
                </a:schemeClr>
              </a:buClr>
              <a:defRPr/>
            </a:pPr>
            <a:r>
              <a:rPr lang="en-US" dirty="0"/>
              <a:t>How fast is my program?</a:t>
            </a:r>
          </a:p>
          <a:p>
            <a:pPr lvl="1" eaLnBrk="1" hangingPunct="1">
              <a:lnSpc>
                <a:spcPct val="90000"/>
              </a:lnSpc>
              <a:buClr>
                <a:schemeClr val="accent1">
                  <a:lumMod val="75000"/>
                  <a:lumOff val="25000"/>
                </a:schemeClr>
              </a:buClr>
              <a:defRPr/>
            </a:pPr>
            <a:r>
              <a:rPr lang="en-US" dirty="0"/>
              <a:t>Every program consists of a series of instructions</a:t>
            </a:r>
          </a:p>
          <a:p>
            <a:pPr lvl="1" eaLnBrk="1" hangingPunct="1">
              <a:lnSpc>
                <a:spcPct val="90000"/>
              </a:lnSpc>
              <a:buClr>
                <a:schemeClr val="accent1">
                  <a:lumMod val="75000"/>
                  <a:lumOff val="25000"/>
                </a:schemeClr>
              </a:buClr>
              <a:defRPr/>
            </a:pPr>
            <a:r>
              <a:rPr lang="en-US" dirty="0"/>
              <a:t>Each instruction needs to be executed.</a:t>
            </a:r>
          </a:p>
          <a:p>
            <a:pPr eaLnBrk="1" hangingPunct="1">
              <a:lnSpc>
                <a:spcPct val="90000"/>
              </a:lnSpc>
              <a:buClr>
                <a:schemeClr val="accent1">
                  <a:lumMod val="75000"/>
                  <a:lumOff val="25000"/>
                </a:schemeClr>
              </a:buClr>
              <a:defRPr/>
            </a:pPr>
            <a:r>
              <a:rPr lang="en-US" dirty="0"/>
              <a:t>So how fast are my instructions ?</a:t>
            </a:r>
          </a:p>
          <a:p>
            <a:pPr lvl="1" eaLnBrk="1" hangingPunct="1">
              <a:lnSpc>
                <a:spcPct val="90000"/>
              </a:lnSpc>
              <a:buClr>
                <a:schemeClr val="accent1">
                  <a:lumMod val="75000"/>
                  <a:lumOff val="25000"/>
                </a:schemeClr>
              </a:buClr>
              <a:defRPr/>
            </a:pPr>
            <a:r>
              <a:rPr lang="en-US" dirty="0"/>
              <a:t>Instructions are realized on the hardware</a:t>
            </a:r>
          </a:p>
          <a:p>
            <a:pPr lvl="1" eaLnBrk="1" hangingPunct="1">
              <a:lnSpc>
                <a:spcPct val="90000"/>
              </a:lnSpc>
              <a:buClr>
                <a:schemeClr val="accent1">
                  <a:lumMod val="75000"/>
                  <a:lumOff val="25000"/>
                </a:schemeClr>
              </a:buClr>
              <a:defRPr/>
            </a:pPr>
            <a:r>
              <a:rPr lang="en-US" dirty="0"/>
              <a:t>They can take one or more clock cycles to complete</a:t>
            </a:r>
          </a:p>
          <a:p>
            <a:pPr lvl="1" eaLnBrk="1" hangingPunct="1">
              <a:lnSpc>
                <a:spcPct val="90000"/>
              </a:lnSpc>
              <a:buClr>
                <a:schemeClr val="accent1">
                  <a:lumMod val="75000"/>
                  <a:lumOff val="25000"/>
                </a:schemeClr>
              </a:buClr>
              <a:defRPr/>
            </a:pPr>
            <a:r>
              <a:rPr lang="en-US" b="1" i="1" dirty="0">
                <a:solidFill>
                  <a:schemeClr val="accent1">
                    <a:lumMod val="75000"/>
                    <a:lumOff val="25000"/>
                  </a:schemeClr>
                </a:solidFill>
              </a:rPr>
              <a:t>Cycles per Instruction = CPI</a:t>
            </a:r>
          </a:p>
          <a:p>
            <a:pPr eaLnBrk="1" hangingPunct="1">
              <a:lnSpc>
                <a:spcPct val="90000"/>
              </a:lnSpc>
              <a:buClr>
                <a:schemeClr val="accent1">
                  <a:lumMod val="75000"/>
                  <a:lumOff val="25000"/>
                </a:schemeClr>
              </a:buClr>
              <a:defRPr/>
            </a:pPr>
            <a:r>
              <a:rPr lang="en-US" dirty="0"/>
              <a:t>How much time is one clock cycle?</a:t>
            </a:r>
          </a:p>
          <a:p>
            <a:pPr lvl="1" eaLnBrk="1" hangingPunct="1">
              <a:lnSpc>
                <a:spcPct val="90000"/>
              </a:lnSpc>
              <a:buClr>
                <a:schemeClr val="accent1">
                  <a:lumMod val="75000"/>
                  <a:lumOff val="25000"/>
                </a:schemeClr>
              </a:buClr>
              <a:defRPr/>
            </a:pPr>
            <a:r>
              <a:rPr lang="en-US" dirty="0"/>
              <a:t>The critical path determines how much time  one cycle requires = </a:t>
            </a:r>
            <a:r>
              <a:rPr lang="en-US" b="1" i="1" dirty="0">
                <a:solidFill>
                  <a:schemeClr val="accent1">
                    <a:lumMod val="75000"/>
                    <a:lumOff val="25000"/>
                  </a:schemeClr>
                </a:solidFill>
              </a:rPr>
              <a:t>clock period</a:t>
            </a:r>
            <a:r>
              <a:rPr lang="en-US" dirty="0">
                <a:solidFill>
                  <a:srgbClr val="FF0000"/>
                </a:solidFill>
              </a:rPr>
              <a:t>.</a:t>
            </a:r>
          </a:p>
          <a:p>
            <a:pPr lvl="1" eaLnBrk="1" hangingPunct="1">
              <a:lnSpc>
                <a:spcPct val="90000"/>
              </a:lnSpc>
              <a:buClr>
                <a:schemeClr val="accent1">
                  <a:lumMod val="75000"/>
                  <a:lumOff val="25000"/>
                </a:schemeClr>
              </a:buClr>
              <a:defRPr/>
            </a:pPr>
            <a:r>
              <a:rPr lang="en-US" dirty="0"/>
              <a:t>1/clock period = </a:t>
            </a:r>
            <a:r>
              <a:rPr lang="en-US" b="1" i="1" dirty="0">
                <a:solidFill>
                  <a:schemeClr val="accent1">
                    <a:lumMod val="75000"/>
                    <a:lumOff val="25000"/>
                  </a:schemeClr>
                </a:solidFill>
              </a:rPr>
              <a:t>clock frequency </a:t>
            </a:r>
            <a:r>
              <a:rPr lang="en-US" dirty="0"/>
              <a:t>= how many cycles can be done each second.</a:t>
            </a:r>
          </a:p>
          <a:p>
            <a:pPr eaLnBrk="1" hangingPunct="1">
              <a:lnSpc>
                <a:spcPct val="90000"/>
              </a:lnSpc>
              <a:buClr>
                <a:schemeClr val="accent1">
                  <a:lumMod val="75000"/>
                  <a:lumOff val="25000"/>
                </a:schemeClr>
              </a:buClr>
              <a:defRPr/>
            </a:pPr>
            <a:endParaRPr lang="en-US" sz="1400" dirty="0">
              <a:solidFill>
                <a:schemeClr val="accent2"/>
              </a:solidFill>
            </a:endParaRPr>
          </a:p>
          <a:p>
            <a:pPr eaLnBrk="1" hangingPunct="1">
              <a:lnSpc>
                <a:spcPct val="90000"/>
              </a:lnSpc>
              <a:buClr>
                <a:schemeClr val="accent1">
                  <a:lumMod val="75000"/>
                  <a:lumOff val="25000"/>
                </a:schemeClr>
              </a:buClr>
              <a:buFontTx/>
              <a:buNone/>
              <a:defRPr/>
            </a:pPr>
            <a:endParaRPr lang="en-US" sz="2000" dirty="0"/>
          </a:p>
        </p:txBody>
      </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3" name="Title 1">
            <a:extLst>
              <a:ext uri="{FF2B5EF4-FFF2-40B4-BE49-F238E27FC236}">
                <a16:creationId xmlns:a16="http://schemas.microsoft.com/office/drawing/2014/main" id="{421107A0-26ED-42F8-B8F2-2BAF01C36912}"/>
              </a:ext>
            </a:extLst>
          </p:cNvPr>
          <p:cNvSpPr>
            <a:spLocks noGrp="1" noChangeArrowheads="1"/>
          </p:cNvSpPr>
          <p:nvPr>
            <p:ph type="title"/>
          </p:nvPr>
        </p:nvSpPr>
        <p:spPr/>
        <p:txBody>
          <a:bodyPr/>
          <a:lstStyle/>
          <a:p>
            <a:r>
              <a:rPr lang="en-US" altLang="en-US">
                <a:ea typeface="ＭＳ Ｐゴシック" panose="020B0600070205080204" pitchFamily="34" charset="-128"/>
              </a:rPr>
              <a:t>Performance Analysis</a:t>
            </a:r>
          </a:p>
        </p:txBody>
      </p:sp>
      <p:sp>
        <p:nvSpPr>
          <p:cNvPr id="3" name="Content Placeholder 2">
            <a:extLst>
              <a:ext uri="{FF2B5EF4-FFF2-40B4-BE49-F238E27FC236}">
                <a16:creationId xmlns:a16="http://schemas.microsoft.com/office/drawing/2014/main" id="{43BB5416-4CD1-4140-B532-46FB640C7EEA}"/>
              </a:ext>
            </a:extLst>
          </p:cNvPr>
          <p:cNvSpPr>
            <a:spLocks noGrp="1" noChangeArrowheads="1"/>
          </p:cNvSpPr>
          <p:nvPr>
            <p:ph idx="1"/>
          </p:nvPr>
        </p:nvSpPr>
        <p:spPr>
          <a:xfrm>
            <a:off x="228600" y="996950"/>
            <a:ext cx="8915400" cy="5194300"/>
          </a:xfrm>
        </p:spPr>
        <p:txBody>
          <a:bodyPr/>
          <a:lstStyle/>
          <a:p>
            <a:r>
              <a:rPr lang="en-US" altLang="en-US">
                <a:ea typeface="ＭＳ Ｐゴシック" panose="020B0600070205080204" pitchFamily="34" charset="-128"/>
              </a:rPr>
              <a:t>Execution time of an instruction</a:t>
            </a:r>
          </a:p>
          <a:p>
            <a:pPr lvl="1"/>
            <a:r>
              <a:rPr lang="en-US" altLang="en-US">
                <a:ea typeface="ＭＳ Ｐゴシック" panose="020B0600070205080204" pitchFamily="34" charset="-128"/>
              </a:rPr>
              <a:t>{CPI}  x  {clock cycle time} </a:t>
            </a:r>
          </a:p>
          <a:p>
            <a:pPr lvl="1"/>
            <a:endParaRPr lang="en-US" altLang="en-US" sz="400">
              <a:ea typeface="ＭＳ Ｐゴシック" panose="020B0600070205080204" pitchFamily="34" charset="-128"/>
            </a:endParaRPr>
          </a:p>
          <a:p>
            <a:endParaRPr lang="en-US" altLang="en-US">
              <a:ea typeface="ＭＳ Ｐゴシック" panose="020B0600070205080204" pitchFamily="34" charset="-128"/>
            </a:endParaRPr>
          </a:p>
          <a:p>
            <a:r>
              <a:rPr lang="en-US" altLang="en-US">
                <a:ea typeface="ＭＳ Ｐゴシック" panose="020B0600070205080204" pitchFamily="34" charset="-128"/>
              </a:rPr>
              <a:t>Execution time of a program</a:t>
            </a:r>
          </a:p>
          <a:p>
            <a:pPr lvl="1"/>
            <a:r>
              <a:rPr lang="en-US" altLang="en-US">
                <a:solidFill>
                  <a:srgbClr val="FF0000"/>
                </a:solidFill>
                <a:ea typeface="ＭＳ Ｐゴシック" panose="020B0600070205080204" pitchFamily="34" charset="-128"/>
              </a:rPr>
              <a:t>Sum over all instructions [{CPI}  x  {clock cycle time}]</a:t>
            </a:r>
          </a:p>
          <a:p>
            <a:pPr lvl="1"/>
            <a:r>
              <a:rPr lang="en-US" altLang="en-US" sz="2100" b="1">
                <a:solidFill>
                  <a:srgbClr val="008000"/>
                </a:solidFill>
                <a:ea typeface="ＭＳ Ｐゴシック" panose="020B0600070205080204" pitchFamily="34" charset="-128"/>
              </a:rPr>
              <a:t>{# of instructions}  x  {Average CPI}  x  {clock cycle time}</a:t>
            </a: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p:txBody>
      </p:sp>
      <p:sp>
        <p:nvSpPr>
          <p:cNvPr id="351235" name="Slide Number Placeholder 3">
            <a:extLst>
              <a:ext uri="{FF2B5EF4-FFF2-40B4-BE49-F238E27FC236}">
                <a16:creationId xmlns:a16="http://schemas.microsoft.com/office/drawing/2014/main" id="{00C4FDA7-8A1D-44E1-8157-9C939A2AE86A}"/>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FDEDC25C-CA16-4E10-B422-61A5224AABAE}" type="slidenum">
              <a:rPr lang="en-US" altLang="en-US" sz="1600" smtClean="0">
                <a:solidFill>
                  <a:srgbClr val="000000"/>
                </a:solidFill>
                <a:latin typeface="Garamond" panose="02020404030301010803" pitchFamily="18" charset="0"/>
              </a:rPr>
              <a:pPr>
                <a:spcBef>
                  <a:spcPct val="0"/>
                </a:spcBef>
                <a:buClrTx/>
                <a:buSzTx/>
                <a:buFontTx/>
                <a:buNone/>
              </a:pPr>
              <a:t>169</a:t>
            </a:fld>
            <a:endParaRPr lang="en-US" altLang="en-US" sz="1600">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3" name="Title 1">
            <a:extLst>
              <a:ext uri="{FF2B5EF4-FFF2-40B4-BE49-F238E27FC236}">
                <a16:creationId xmlns:a16="http://schemas.microsoft.com/office/drawing/2014/main" id="{DB9622E4-D9F4-4B70-9383-0DFF0ACCA098}"/>
              </a:ext>
            </a:extLst>
          </p:cNvPr>
          <p:cNvSpPr>
            <a:spLocks noGrp="1" noChangeArrowheads="1"/>
          </p:cNvSpPr>
          <p:nvPr>
            <p:ph type="title"/>
          </p:nvPr>
        </p:nvSpPr>
        <p:spPr/>
        <p:txBody>
          <a:bodyPr/>
          <a:lstStyle/>
          <a:p>
            <a:r>
              <a:rPr lang="en-US" altLang="en-US">
                <a:ea typeface="ＭＳ Ｐゴシック" panose="020B0600070205080204" pitchFamily="34" charset="-128"/>
              </a:rPr>
              <a:t>Branch (Taken)</a:t>
            </a:r>
          </a:p>
        </p:txBody>
      </p:sp>
      <p:sp>
        <p:nvSpPr>
          <p:cNvPr id="166914" name="Content Placeholder 2">
            <a:extLst>
              <a:ext uri="{FF2B5EF4-FFF2-40B4-BE49-F238E27FC236}">
                <a16:creationId xmlns:a16="http://schemas.microsoft.com/office/drawing/2014/main" id="{FB516E9F-2454-4426-8420-3FB9118EAEFD}"/>
              </a:ext>
            </a:extLst>
          </p:cNvPr>
          <p:cNvSpPr>
            <a:spLocks noGrp="1" noChangeArrowheads="1"/>
          </p:cNvSpPr>
          <p:nvPr>
            <p:ph idx="1"/>
          </p:nvPr>
        </p:nvSpPr>
        <p:spPr>
          <a:xfrm>
            <a:off x="228600" y="996950"/>
            <a:ext cx="8610600" cy="5194300"/>
          </a:xfrm>
        </p:spPr>
        <p:txBody>
          <a:bodyPr/>
          <a:lstStyle/>
          <a:p>
            <a:endParaRPr lang="en-US" altLang="en-US">
              <a:ea typeface="ＭＳ Ｐゴシック" panose="020B0600070205080204" pitchFamily="34" charset="-128"/>
            </a:endParaRPr>
          </a:p>
        </p:txBody>
      </p:sp>
      <p:sp>
        <p:nvSpPr>
          <p:cNvPr id="166915" name="Slide Number Placeholder 3">
            <a:extLst>
              <a:ext uri="{FF2B5EF4-FFF2-40B4-BE49-F238E27FC236}">
                <a16:creationId xmlns:a16="http://schemas.microsoft.com/office/drawing/2014/main" id="{7F33AEB7-AC38-41C7-BD91-165969495869}"/>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468C055B-C68E-4E6D-AF8B-6598CC95A771}" type="slidenum">
              <a:rPr lang="en-US" altLang="en-US" sz="1600" smtClean="0">
                <a:solidFill>
                  <a:srgbClr val="000000"/>
                </a:solidFill>
                <a:latin typeface="Garamond" panose="02020404030301010803" pitchFamily="18" charset="0"/>
              </a:rPr>
              <a:pPr eaLnBrk="1" hangingPunct="1">
                <a:spcBef>
                  <a:spcPct val="0"/>
                </a:spcBef>
                <a:buClrTx/>
                <a:buSzTx/>
                <a:buFontTx/>
                <a:buNone/>
              </a:pPr>
              <a:t>17</a:t>
            </a:fld>
            <a:endParaRPr lang="en-US" altLang="en-US" sz="1600">
              <a:solidFill>
                <a:srgbClr val="000000"/>
              </a:solidFill>
              <a:latin typeface="Garamond" panose="02020404030301010803" pitchFamily="18" charset="0"/>
            </a:endParaRPr>
          </a:p>
        </p:txBody>
      </p:sp>
      <p:pic>
        <p:nvPicPr>
          <p:cNvPr id="166916" name="Picture 2" descr="F0529">
            <a:extLst>
              <a:ext uri="{FF2B5EF4-FFF2-40B4-BE49-F238E27FC236}">
                <a16:creationId xmlns:a16="http://schemas.microsoft.com/office/drawing/2014/main" id="{DC7182F9-45DC-472B-A565-AA8AD3B3BB2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1638" y="1600200"/>
            <a:ext cx="8437562" cy="501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6917" name="Text Box 4">
            <a:extLst>
              <a:ext uri="{FF2B5EF4-FFF2-40B4-BE49-F238E27FC236}">
                <a16:creationId xmlns:a16="http://schemas.microsoft.com/office/drawing/2014/main" id="{34484166-7B93-4E58-BEFF-65F735FE77F5}"/>
              </a:ext>
            </a:extLst>
          </p:cNvPr>
          <p:cNvSpPr txBox="1">
            <a:spLocks noChangeArrowheads="1"/>
          </p:cNvSpPr>
          <p:nvPr/>
        </p:nvSpPr>
        <p:spPr bwMode="auto">
          <a:xfrm>
            <a:off x="7569200" y="2747963"/>
            <a:ext cx="12128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200">
                <a:solidFill>
                  <a:srgbClr val="FF9900"/>
                </a:solidFill>
                <a:latin typeface="Calibri" panose="020F0502020204030204" pitchFamily="34" charset="0"/>
              </a:rPr>
              <a:t>PCSrc</a:t>
            </a:r>
            <a:r>
              <a:rPr lang="en-US" altLang="en-US" sz="1200" baseline="-25000">
                <a:solidFill>
                  <a:srgbClr val="FF9900"/>
                </a:solidFill>
                <a:latin typeface="Calibri" panose="020F0502020204030204" pitchFamily="34" charset="0"/>
              </a:rPr>
              <a:t>2</a:t>
            </a:r>
            <a:r>
              <a:rPr lang="en-US" altLang="en-US" sz="1200">
                <a:solidFill>
                  <a:srgbClr val="FF9900"/>
                </a:solidFill>
                <a:latin typeface="Calibri" panose="020F0502020204030204" pitchFamily="34" charset="0"/>
              </a:rPr>
              <a:t>=Br Taken</a:t>
            </a:r>
            <a:endParaRPr lang="en-US" altLang="en-US" sz="1200" baseline="-25000">
              <a:solidFill>
                <a:srgbClr val="FF9900"/>
              </a:solidFill>
              <a:latin typeface="Calibri" panose="020F0502020204030204" pitchFamily="34" charset="0"/>
            </a:endParaRPr>
          </a:p>
        </p:txBody>
      </p:sp>
      <p:sp>
        <p:nvSpPr>
          <p:cNvPr id="166918" name="Text Box 5">
            <a:extLst>
              <a:ext uri="{FF2B5EF4-FFF2-40B4-BE49-F238E27FC236}">
                <a16:creationId xmlns:a16="http://schemas.microsoft.com/office/drawing/2014/main" id="{C381EA42-DAD8-4EB7-91D0-3FF594939C5B}"/>
              </a:ext>
            </a:extLst>
          </p:cNvPr>
          <p:cNvSpPr txBox="1">
            <a:spLocks noChangeArrowheads="1"/>
          </p:cNvSpPr>
          <p:nvPr/>
        </p:nvSpPr>
        <p:spPr bwMode="auto">
          <a:xfrm>
            <a:off x="7302500" y="1573213"/>
            <a:ext cx="9985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r" eaLnBrk="1" hangingPunct="1">
              <a:spcBef>
                <a:spcPct val="0"/>
              </a:spcBef>
              <a:buClrTx/>
              <a:buSzTx/>
              <a:buFontTx/>
              <a:buNone/>
            </a:pPr>
            <a:r>
              <a:rPr lang="en-US" altLang="en-US" sz="1200">
                <a:solidFill>
                  <a:srgbClr val="FF9900"/>
                </a:solidFill>
                <a:latin typeface="Calibri" panose="020F0502020204030204" pitchFamily="34" charset="0"/>
              </a:rPr>
              <a:t>PCSrc</a:t>
            </a:r>
            <a:r>
              <a:rPr lang="en-US" altLang="en-US" sz="1200" baseline="-25000">
                <a:solidFill>
                  <a:srgbClr val="FF9900"/>
                </a:solidFill>
                <a:latin typeface="Calibri" panose="020F0502020204030204" pitchFamily="34" charset="0"/>
              </a:rPr>
              <a:t>1</a:t>
            </a:r>
            <a:r>
              <a:rPr lang="en-US" altLang="en-US" sz="1200">
                <a:solidFill>
                  <a:srgbClr val="FF9900"/>
                </a:solidFill>
                <a:latin typeface="Calibri" panose="020F0502020204030204" pitchFamily="34" charset="0"/>
              </a:rPr>
              <a:t>=Jump</a:t>
            </a:r>
            <a:endParaRPr lang="en-US" altLang="en-US" sz="1200" baseline="-25000">
              <a:solidFill>
                <a:srgbClr val="FF9900"/>
              </a:solidFill>
              <a:latin typeface="Calibri" panose="020F0502020204030204" pitchFamily="34" charset="0"/>
            </a:endParaRPr>
          </a:p>
        </p:txBody>
      </p:sp>
      <p:sp>
        <p:nvSpPr>
          <p:cNvPr id="166919" name="Text Box 6">
            <a:extLst>
              <a:ext uri="{FF2B5EF4-FFF2-40B4-BE49-F238E27FC236}">
                <a16:creationId xmlns:a16="http://schemas.microsoft.com/office/drawing/2014/main" id="{34623024-9A1D-4DFF-9B5F-4979D8B03C34}"/>
              </a:ext>
            </a:extLst>
          </p:cNvPr>
          <p:cNvSpPr txBox="1">
            <a:spLocks noChangeArrowheads="1"/>
          </p:cNvSpPr>
          <p:nvPr/>
        </p:nvSpPr>
        <p:spPr bwMode="auto">
          <a:xfrm>
            <a:off x="6240463" y="5719763"/>
            <a:ext cx="10858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200">
                <a:solidFill>
                  <a:srgbClr val="FF9900"/>
                </a:solidFill>
                <a:latin typeface="Calibri" panose="020F0502020204030204" pitchFamily="34" charset="0"/>
              </a:rPr>
              <a:t>ALU operation</a:t>
            </a:r>
          </a:p>
        </p:txBody>
      </p:sp>
      <p:sp>
        <p:nvSpPr>
          <p:cNvPr id="24" name="Line 7">
            <a:extLst>
              <a:ext uri="{FF2B5EF4-FFF2-40B4-BE49-F238E27FC236}">
                <a16:creationId xmlns:a16="http://schemas.microsoft.com/office/drawing/2014/main" id="{EF008D89-0247-9E49-B23D-E88E8330E61A}"/>
              </a:ext>
            </a:extLst>
          </p:cNvPr>
          <p:cNvSpPr>
            <a:spLocks noChangeShapeType="1"/>
          </p:cNvSpPr>
          <p:nvPr/>
        </p:nvSpPr>
        <p:spPr bwMode="auto">
          <a:xfrm>
            <a:off x="5638800" y="4876800"/>
            <a:ext cx="304800" cy="152400"/>
          </a:xfrm>
          <a:prstGeom prst="line">
            <a:avLst/>
          </a:prstGeom>
          <a:noFill/>
          <a:ln w="76200">
            <a:solidFill>
              <a:srgbClr val="FC0128"/>
            </a:solidFill>
            <a:round/>
            <a:headEnd/>
            <a:tailEnd/>
          </a:ln>
          <a:extLst>
            <a:ext uri="{909E8E84-426E-40dd-AFC4-6F175D3DCCD1}"/>
          </a:extLst>
        </p:spPr>
        <p:txBody>
          <a:bodyPr wrap="none" anchor="ctr"/>
          <a:lstStyle/>
          <a:p>
            <a:pPr eaLnBrk="1" fontAlgn="auto" hangingPunct="1">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sp>
        <p:nvSpPr>
          <p:cNvPr id="25" name="Line 8">
            <a:extLst>
              <a:ext uri="{FF2B5EF4-FFF2-40B4-BE49-F238E27FC236}">
                <a16:creationId xmlns:a16="http://schemas.microsoft.com/office/drawing/2014/main" id="{E2320568-9D93-1543-ADC6-A1F5113F2441}"/>
              </a:ext>
            </a:extLst>
          </p:cNvPr>
          <p:cNvSpPr>
            <a:spLocks noChangeShapeType="1"/>
          </p:cNvSpPr>
          <p:nvPr/>
        </p:nvSpPr>
        <p:spPr bwMode="auto">
          <a:xfrm>
            <a:off x="7369175" y="2624138"/>
            <a:ext cx="304800" cy="1587"/>
          </a:xfrm>
          <a:prstGeom prst="line">
            <a:avLst/>
          </a:prstGeom>
          <a:noFill/>
          <a:ln w="76200">
            <a:solidFill>
              <a:srgbClr val="FC0128"/>
            </a:solidFill>
            <a:round/>
            <a:headEnd/>
            <a:tailEnd/>
          </a:ln>
          <a:extLst>
            <a:ext uri="{909E8E84-426E-40dd-AFC4-6F175D3DCCD1}"/>
          </a:extLst>
        </p:spPr>
        <p:txBody>
          <a:bodyPr wrap="none" anchor="ctr"/>
          <a:lstStyle/>
          <a:p>
            <a:pPr eaLnBrk="1" fontAlgn="auto" hangingPunct="1">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sp>
        <p:nvSpPr>
          <p:cNvPr id="26" name="Line 9">
            <a:extLst>
              <a:ext uri="{FF2B5EF4-FFF2-40B4-BE49-F238E27FC236}">
                <a16:creationId xmlns:a16="http://schemas.microsoft.com/office/drawing/2014/main" id="{26DC1CBA-C52A-6041-B0B9-8F971A320E79}"/>
              </a:ext>
            </a:extLst>
          </p:cNvPr>
          <p:cNvSpPr>
            <a:spLocks noChangeShapeType="1"/>
          </p:cNvSpPr>
          <p:nvPr/>
        </p:nvSpPr>
        <p:spPr bwMode="auto">
          <a:xfrm flipV="1">
            <a:off x="8077200" y="2286000"/>
            <a:ext cx="228600" cy="381000"/>
          </a:xfrm>
          <a:prstGeom prst="line">
            <a:avLst/>
          </a:prstGeom>
          <a:noFill/>
          <a:ln w="76200">
            <a:solidFill>
              <a:srgbClr val="FC0128"/>
            </a:solidFill>
            <a:round/>
            <a:headEnd/>
            <a:tailEnd/>
          </a:ln>
          <a:extLst>
            <a:ext uri="{909E8E84-426E-40dd-AFC4-6F175D3DCCD1}"/>
          </a:extLst>
        </p:spPr>
        <p:txBody>
          <a:bodyPr wrap="none" anchor="ctr"/>
          <a:lstStyle/>
          <a:p>
            <a:pPr eaLnBrk="1" fontAlgn="auto" hangingPunct="1">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sp>
        <p:nvSpPr>
          <p:cNvPr id="166923" name="Text Box 10">
            <a:extLst>
              <a:ext uri="{FF2B5EF4-FFF2-40B4-BE49-F238E27FC236}">
                <a16:creationId xmlns:a16="http://schemas.microsoft.com/office/drawing/2014/main" id="{74E469FB-4AE8-4C35-AE67-C83029058F74}"/>
              </a:ext>
            </a:extLst>
          </p:cNvPr>
          <p:cNvSpPr txBox="1">
            <a:spLocks noChangeArrowheads="1"/>
          </p:cNvSpPr>
          <p:nvPr/>
        </p:nvSpPr>
        <p:spPr bwMode="auto">
          <a:xfrm>
            <a:off x="4452938" y="3892550"/>
            <a:ext cx="3413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a:solidFill>
                  <a:srgbClr val="FF0000"/>
                </a:solidFill>
                <a:latin typeface="Calibri" panose="020F0502020204030204" pitchFamily="34" charset="0"/>
              </a:rPr>
              <a:t>0</a:t>
            </a:r>
          </a:p>
        </p:txBody>
      </p:sp>
      <p:sp>
        <p:nvSpPr>
          <p:cNvPr id="166924" name="Text Box 11">
            <a:extLst>
              <a:ext uri="{FF2B5EF4-FFF2-40B4-BE49-F238E27FC236}">
                <a16:creationId xmlns:a16="http://schemas.microsoft.com/office/drawing/2014/main" id="{8AFC8FB8-86B5-40E8-B3C2-654DB4ABEC9B}"/>
              </a:ext>
            </a:extLst>
          </p:cNvPr>
          <p:cNvSpPr txBox="1">
            <a:spLocks noChangeArrowheads="1"/>
          </p:cNvSpPr>
          <p:nvPr/>
        </p:nvSpPr>
        <p:spPr bwMode="auto">
          <a:xfrm>
            <a:off x="7500938" y="4121150"/>
            <a:ext cx="3413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a:solidFill>
                  <a:srgbClr val="FF0000"/>
                </a:solidFill>
                <a:latin typeface="Calibri" panose="020F0502020204030204" pitchFamily="34" charset="0"/>
              </a:rPr>
              <a:t>0</a:t>
            </a:r>
          </a:p>
        </p:txBody>
      </p:sp>
      <p:sp>
        <p:nvSpPr>
          <p:cNvPr id="166925" name="Text Box 12">
            <a:extLst>
              <a:ext uri="{FF2B5EF4-FFF2-40B4-BE49-F238E27FC236}">
                <a16:creationId xmlns:a16="http://schemas.microsoft.com/office/drawing/2014/main" id="{F3007DFC-2A29-4208-9924-2792D3DBE928}"/>
              </a:ext>
            </a:extLst>
          </p:cNvPr>
          <p:cNvSpPr txBox="1">
            <a:spLocks noChangeArrowheads="1"/>
          </p:cNvSpPr>
          <p:nvPr/>
        </p:nvSpPr>
        <p:spPr bwMode="auto">
          <a:xfrm>
            <a:off x="7473950" y="5645150"/>
            <a:ext cx="3413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a:solidFill>
                  <a:srgbClr val="FF0000"/>
                </a:solidFill>
                <a:latin typeface="Calibri" panose="020F0502020204030204" pitchFamily="34" charset="0"/>
              </a:rPr>
              <a:t>0</a:t>
            </a:r>
          </a:p>
        </p:txBody>
      </p:sp>
      <p:sp>
        <p:nvSpPr>
          <p:cNvPr id="166926" name="Text Box 13">
            <a:extLst>
              <a:ext uri="{FF2B5EF4-FFF2-40B4-BE49-F238E27FC236}">
                <a16:creationId xmlns:a16="http://schemas.microsoft.com/office/drawing/2014/main" id="{A64C18F2-EFE8-44B6-970B-736EA0968FAC}"/>
              </a:ext>
            </a:extLst>
          </p:cNvPr>
          <p:cNvSpPr txBox="1">
            <a:spLocks noChangeArrowheads="1"/>
          </p:cNvSpPr>
          <p:nvPr/>
        </p:nvSpPr>
        <p:spPr bwMode="auto">
          <a:xfrm>
            <a:off x="8274050" y="4908550"/>
            <a:ext cx="4238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3600">
                <a:solidFill>
                  <a:srgbClr val="FF0000"/>
                </a:solidFill>
                <a:latin typeface="Calibri" panose="020F0502020204030204" pitchFamily="34" charset="0"/>
              </a:rPr>
              <a:t>X</a:t>
            </a:r>
          </a:p>
        </p:txBody>
      </p:sp>
      <p:sp>
        <p:nvSpPr>
          <p:cNvPr id="166927" name="Text Box 14">
            <a:extLst>
              <a:ext uri="{FF2B5EF4-FFF2-40B4-BE49-F238E27FC236}">
                <a16:creationId xmlns:a16="http://schemas.microsoft.com/office/drawing/2014/main" id="{AFB8DA34-4550-4059-9EAD-3642F96AD01B}"/>
              </a:ext>
            </a:extLst>
          </p:cNvPr>
          <p:cNvSpPr txBox="1">
            <a:spLocks noChangeArrowheads="1"/>
          </p:cNvSpPr>
          <p:nvPr/>
        </p:nvSpPr>
        <p:spPr bwMode="auto">
          <a:xfrm>
            <a:off x="3386138" y="4810125"/>
            <a:ext cx="4238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3600">
                <a:solidFill>
                  <a:srgbClr val="FF0000"/>
                </a:solidFill>
                <a:latin typeface="Calibri" panose="020F0502020204030204" pitchFamily="34" charset="0"/>
              </a:rPr>
              <a:t>X</a:t>
            </a:r>
          </a:p>
        </p:txBody>
      </p:sp>
      <p:sp>
        <p:nvSpPr>
          <p:cNvPr id="32" name="Text Box 15">
            <a:extLst>
              <a:ext uri="{FF2B5EF4-FFF2-40B4-BE49-F238E27FC236}">
                <a16:creationId xmlns:a16="http://schemas.microsoft.com/office/drawing/2014/main" id="{837D0EA9-4C59-E04C-9D6A-6A58F6ECC720}"/>
              </a:ext>
            </a:extLst>
          </p:cNvPr>
          <p:cNvSpPr txBox="1">
            <a:spLocks noChangeArrowheads="1"/>
          </p:cNvSpPr>
          <p:nvPr/>
        </p:nvSpPr>
        <p:spPr bwMode="auto">
          <a:xfrm>
            <a:off x="6410325" y="4592638"/>
            <a:ext cx="258763" cy="123825"/>
          </a:xfrm>
          <a:prstGeom prst="rect">
            <a:avLst/>
          </a:prstGeom>
          <a:solidFill>
            <a:srgbClr val="FFFFFF"/>
          </a:solidFill>
          <a:ln>
            <a:noFill/>
          </a:ln>
          <a:extLst>
            <a:ext uri="{91240B29-F687-4f45-9708-019B960494DF}"/>
          </a:extLst>
        </p:spPr>
        <p:txBody>
          <a:bodyPr wrap="none" lIns="0" tIns="0" rIns="0" bIns="0">
            <a:spAutoFit/>
          </a:bodyPr>
          <a:lstStyle>
            <a:lvl1pPr>
              <a:defRPr sz="2400" i="1">
                <a:solidFill>
                  <a:schemeClr val="accent1"/>
                </a:solidFill>
                <a:latin typeface="Comic Sans MS" charset="0"/>
                <a:ea typeface="ＭＳ Ｐゴシック" charset="0"/>
                <a:cs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sz="800" i="0" kern="0">
                <a:solidFill>
                  <a:srgbClr val="000000"/>
                </a:solidFill>
                <a:latin typeface="Calibri" charset="0"/>
                <a:cs typeface="Calibri" charset="0"/>
              </a:rPr>
              <a:t>bcond</a:t>
            </a:r>
          </a:p>
        </p:txBody>
      </p:sp>
      <p:sp>
        <p:nvSpPr>
          <p:cNvPr id="33" name="Rectangle 16">
            <a:extLst>
              <a:ext uri="{FF2B5EF4-FFF2-40B4-BE49-F238E27FC236}">
                <a16:creationId xmlns:a16="http://schemas.microsoft.com/office/drawing/2014/main" id="{14D85375-C6F7-D944-9560-7779972EBF86}"/>
              </a:ext>
            </a:extLst>
          </p:cNvPr>
          <p:cNvSpPr>
            <a:spLocks noChangeArrowheads="1"/>
          </p:cNvSpPr>
          <p:nvPr/>
        </p:nvSpPr>
        <p:spPr bwMode="auto">
          <a:xfrm>
            <a:off x="0" y="6521450"/>
            <a:ext cx="2743200" cy="346075"/>
          </a:xfrm>
          <a:prstGeom prst="rect">
            <a:avLst/>
          </a:prstGeom>
          <a:noFill/>
          <a:ln>
            <a:noFill/>
          </a:ln>
          <a:extLst>
            <a:ext uri="{909E8E84-426E-40dd-AFC4-6F175D3DCCD1}"/>
            <a:ext uri="{91240B29-F687-4f45-9708-019B960494DF}"/>
          </a:extLst>
        </p:spPr>
        <p:txBody>
          <a:bodyPr>
            <a:spAutoFit/>
          </a:bodyPr>
          <a:lstStyle/>
          <a:p>
            <a:pPr eaLnBrk="1" fontAlgn="auto" hangingPunct="1">
              <a:spcBef>
                <a:spcPct val="20000"/>
              </a:spcBef>
              <a:spcAft>
                <a:spcPts val="0"/>
              </a:spcAft>
              <a:buClr>
                <a:srgbClr val="063DE8"/>
              </a:buClr>
              <a:buSzPct val="70000"/>
              <a:buFont typeface="Wingdings" charset="0"/>
              <a:buNone/>
              <a:defRPr/>
            </a:pPr>
            <a:r>
              <a:rPr lang="en-US" sz="800" kern="0">
                <a:solidFill>
                  <a:srgbClr val="000000"/>
                </a:solidFill>
                <a:latin typeface="Calibri" charset="0"/>
                <a:ea typeface="ＭＳ Ｐゴシック" charset="0"/>
                <a:cs typeface="Calibri" charset="0"/>
              </a:rPr>
              <a:t>**Based on original figure from [P&amp;H CO&amp;D, COPYRIGHT 2004 Elsevier. ALL RIGHTS RESERVED.]</a:t>
            </a:r>
          </a:p>
        </p:txBody>
      </p:sp>
      <p:sp>
        <p:nvSpPr>
          <p:cNvPr id="166930" name="Text Box 17">
            <a:extLst>
              <a:ext uri="{FF2B5EF4-FFF2-40B4-BE49-F238E27FC236}">
                <a16:creationId xmlns:a16="http://schemas.microsoft.com/office/drawing/2014/main" id="{1BF3D41B-63B9-472A-BB95-B558EC40B14B}"/>
              </a:ext>
            </a:extLst>
          </p:cNvPr>
          <p:cNvSpPr txBox="1">
            <a:spLocks noChangeArrowheads="1"/>
          </p:cNvSpPr>
          <p:nvPr/>
        </p:nvSpPr>
        <p:spPr bwMode="auto">
          <a:xfrm>
            <a:off x="5508625" y="5721350"/>
            <a:ext cx="9620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a:solidFill>
                  <a:srgbClr val="FF0000"/>
                </a:solidFill>
                <a:latin typeface="Calibri" panose="020F0502020204030204" pitchFamily="34" charset="0"/>
              </a:rPr>
              <a:t>bcond</a:t>
            </a:r>
          </a:p>
        </p:txBody>
      </p:sp>
      <p:sp>
        <p:nvSpPr>
          <p:cNvPr id="20" name="TextBox 19">
            <a:extLst>
              <a:ext uri="{FF2B5EF4-FFF2-40B4-BE49-F238E27FC236}">
                <a16:creationId xmlns:a16="http://schemas.microsoft.com/office/drawing/2014/main" id="{4279C13C-4684-4429-BD41-98A3B2B06553}"/>
              </a:ext>
            </a:extLst>
          </p:cNvPr>
          <p:cNvSpPr txBox="1">
            <a:spLocks noChangeArrowheads="1"/>
          </p:cNvSpPr>
          <p:nvPr/>
        </p:nvSpPr>
        <p:spPr bwMode="auto">
          <a:xfrm>
            <a:off x="5105400" y="914400"/>
            <a:ext cx="38798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FF"/>
                </a:solidFill>
                <a:latin typeface="Arial" panose="020B0604020202020204" pitchFamily="34" charset="0"/>
              </a:rPr>
              <a:t>Some control signals are dependent</a:t>
            </a:r>
          </a:p>
          <a:p>
            <a:pPr eaLnBrk="1" hangingPunct="1">
              <a:spcBef>
                <a:spcPct val="0"/>
              </a:spcBef>
              <a:buClrTx/>
              <a:buSzTx/>
              <a:buFontTx/>
              <a:buNone/>
            </a:pPr>
            <a:r>
              <a:rPr lang="en-US" altLang="en-US" sz="1800">
                <a:solidFill>
                  <a:srgbClr val="0000FF"/>
                </a:solidFill>
                <a:latin typeface="Arial" panose="020B0604020202020204" pitchFamily="34" charset="0"/>
              </a:rPr>
              <a:t>on the processing of data</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7" name="Rectangle 2">
            <a:extLst>
              <a:ext uri="{FF2B5EF4-FFF2-40B4-BE49-F238E27FC236}">
                <a16:creationId xmlns:a16="http://schemas.microsoft.com/office/drawing/2014/main" id="{E75EFE5F-F5DE-4B4B-A696-E1B09AD89C95}"/>
              </a:ext>
            </a:extLst>
          </p:cNvPr>
          <p:cNvSpPr>
            <a:spLocks noGrp="1" noChangeArrowheads="1"/>
          </p:cNvSpPr>
          <p:nvPr>
            <p:ph type="title"/>
            <p:custDataLst>
              <p:tags r:id="rId1"/>
            </p:custDataLst>
          </p:nvPr>
        </p:nvSpPr>
        <p:spPr>
          <a:xfrm>
            <a:off x="357188" y="434975"/>
            <a:ext cx="7591425" cy="762000"/>
          </a:xfrm>
        </p:spPr>
        <p:txBody>
          <a:bodyPr/>
          <a:lstStyle/>
          <a:p>
            <a:pPr eaLnBrk="1" hangingPunct="1"/>
            <a:r>
              <a:rPr lang="en-US" altLang="en-US"/>
              <a:t>Processor Performance</a:t>
            </a:r>
            <a:endParaRPr lang="en-GB" altLang="en-US"/>
          </a:p>
        </p:txBody>
      </p:sp>
      <p:sp>
        <p:nvSpPr>
          <p:cNvPr id="44035" name="Rectangle 3">
            <a:extLst>
              <a:ext uri="{FF2B5EF4-FFF2-40B4-BE49-F238E27FC236}">
                <a16:creationId xmlns:a16="http://schemas.microsoft.com/office/drawing/2014/main" id="{B873E666-8A72-E440-BBC4-93FCD7114AD8}"/>
              </a:ext>
            </a:extLst>
          </p:cNvPr>
          <p:cNvSpPr>
            <a:spLocks noGrp="1" noChangeArrowheads="1"/>
          </p:cNvSpPr>
          <p:nvPr>
            <p:ph idx="1"/>
            <p:custDataLst>
              <p:tags r:id="rId2"/>
            </p:custDataLst>
          </p:nvPr>
        </p:nvSpPr>
        <p:spPr/>
        <p:txBody>
          <a:bodyPr/>
          <a:lstStyle/>
          <a:p>
            <a:pPr eaLnBrk="1" hangingPunct="1">
              <a:lnSpc>
                <a:spcPct val="90000"/>
              </a:lnSpc>
              <a:buClr>
                <a:schemeClr val="accent1">
                  <a:lumMod val="75000"/>
                  <a:lumOff val="25000"/>
                </a:schemeClr>
              </a:buClr>
              <a:defRPr/>
            </a:pPr>
            <a:r>
              <a:rPr lang="en-US" dirty="0"/>
              <a:t>Now as a general formula</a:t>
            </a:r>
          </a:p>
          <a:p>
            <a:pPr lvl="1" eaLnBrk="1" hangingPunct="1">
              <a:lnSpc>
                <a:spcPct val="90000"/>
              </a:lnSpc>
              <a:buClr>
                <a:schemeClr val="accent1">
                  <a:lumMod val="75000"/>
                  <a:lumOff val="25000"/>
                </a:schemeClr>
              </a:buClr>
              <a:defRPr/>
            </a:pPr>
            <a:r>
              <a:rPr lang="en-US" dirty="0"/>
              <a:t>Our program consists of executing </a:t>
            </a:r>
            <a:r>
              <a:rPr lang="en-US" b="1" dirty="0">
                <a:solidFill>
                  <a:schemeClr val="accent1">
                    <a:lumMod val="75000"/>
                    <a:lumOff val="25000"/>
                  </a:schemeClr>
                </a:solidFill>
              </a:rPr>
              <a:t>N</a:t>
            </a:r>
            <a:r>
              <a:rPr lang="en-US" dirty="0">
                <a:solidFill>
                  <a:schemeClr val="accent1">
                    <a:lumMod val="75000"/>
                    <a:lumOff val="25000"/>
                  </a:schemeClr>
                </a:solidFill>
              </a:rPr>
              <a:t> </a:t>
            </a:r>
            <a:r>
              <a:rPr lang="en-US" dirty="0"/>
              <a:t>instructions.</a:t>
            </a:r>
          </a:p>
          <a:p>
            <a:pPr lvl="1" eaLnBrk="1" hangingPunct="1">
              <a:lnSpc>
                <a:spcPct val="90000"/>
              </a:lnSpc>
              <a:buClr>
                <a:schemeClr val="accent1">
                  <a:lumMod val="75000"/>
                  <a:lumOff val="25000"/>
                </a:schemeClr>
              </a:buClr>
              <a:defRPr/>
            </a:pPr>
            <a:r>
              <a:rPr lang="en-US" dirty="0"/>
              <a:t>Our processor needs </a:t>
            </a:r>
            <a:r>
              <a:rPr lang="en-US" b="1" dirty="0">
                <a:solidFill>
                  <a:schemeClr val="accent1">
                    <a:lumMod val="75000"/>
                    <a:lumOff val="25000"/>
                  </a:schemeClr>
                </a:solidFill>
              </a:rPr>
              <a:t>CPI</a:t>
            </a:r>
            <a:r>
              <a:rPr lang="en-US" dirty="0">
                <a:solidFill>
                  <a:schemeClr val="accent1">
                    <a:lumMod val="75000"/>
                    <a:lumOff val="25000"/>
                  </a:schemeClr>
                </a:solidFill>
              </a:rPr>
              <a:t> </a:t>
            </a:r>
            <a:r>
              <a:rPr lang="en-US" dirty="0"/>
              <a:t>cycles for each instruction.</a:t>
            </a:r>
          </a:p>
          <a:p>
            <a:pPr lvl="1" eaLnBrk="1" hangingPunct="1">
              <a:lnSpc>
                <a:spcPct val="90000"/>
              </a:lnSpc>
              <a:buClr>
                <a:schemeClr val="accent1">
                  <a:lumMod val="75000"/>
                  <a:lumOff val="25000"/>
                </a:schemeClr>
              </a:buClr>
              <a:defRPr/>
            </a:pPr>
            <a:r>
              <a:rPr lang="en-US" dirty="0"/>
              <a:t>The maximum clock speed of the processor is </a:t>
            </a:r>
            <a:r>
              <a:rPr lang="en-US" b="1" dirty="0">
                <a:solidFill>
                  <a:schemeClr val="accent1">
                    <a:lumMod val="75000"/>
                    <a:lumOff val="25000"/>
                  </a:schemeClr>
                </a:solidFill>
              </a:rPr>
              <a:t>f</a:t>
            </a:r>
            <a:r>
              <a:rPr lang="en-US" dirty="0"/>
              <a:t>,</a:t>
            </a:r>
            <a:br>
              <a:rPr lang="en-US" dirty="0"/>
            </a:br>
            <a:r>
              <a:rPr lang="en-US" dirty="0"/>
              <a:t>and the clock period is therefore </a:t>
            </a:r>
            <a:r>
              <a:rPr lang="en-US" b="1" dirty="0">
                <a:solidFill>
                  <a:schemeClr val="accent1">
                    <a:lumMod val="75000"/>
                    <a:lumOff val="25000"/>
                  </a:schemeClr>
                </a:solidFill>
              </a:rPr>
              <a:t>T</a:t>
            </a:r>
            <a:r>
              <a:rPr lang="en-US" dirty="0"/>
              <a:t>=1/f</a:t>
            </a:r>
            <a:endParaRPr lang="en-US" sz="1400" b="1" dirty="0">
              <a:solidFill>
                <a:schemeClr val="accent2"/>
              </a:solidFill>
            </a:endParaRPr>
          </a:p>
          <a:p>
            <a:pPr eaLnBrk="1" hangingPunct="1">
              <a:lnSpc>
                <a:spcPct val="90000"/>
              </a:lnSpc>
              <a:buClr>
                <a:schemeClr val="accent1">
                  <a:lumMod val="75000"/>
                  <a:lumOff val="25000"/>
                </a:schemeClr>
              </a:buClr>
              <a:buFontTx/>
              <a:buNone/>
              <a:defRPr/>
            </a:pPr>
            <a:endParaRPr lang="en-US" sz="2000" dirty="0"/>
          </a:p>
        </p:txBody>
      </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5" name="Rectangle 2">
            <a:extLst>
              <a:ext uri="{FF2B5EF4-FFF2-40B4-BE49-F238E27FC236}">
                <a16:creationId xmlns:a16="http://schemas.microsoft.com/office/drawing/2014/main" id="{FEE05FCD-D469-4F13-8CFE-6E36E5BBF833}"/>
              </a:ext>
            </a:extLst>
          </p:cNvPr>
          <p:cNvSpPr>
            <a:spLocks noGrp="1" noChangeArrowheads="1"/>
          </p:cNvSpPr>
          <p:nvPr>
            <p:ph type="title"/>
            <p:custDataLst>
              <p:tags r:id="rId1"/>
            </p:custDataLst>
          </p:nvPr>
        </p:nvSpPr>
        <p:spPr>
          <a:xfrm>
            <a:off x="357188" y="434975"/>
            <a:ext cx="7591425" cy="762000"/>
          </a:xfrm>
        </p:spPr>
        <p:txBody>
          <a:bodyPr/>
          <a:lstStyle/>
          <a:p>
            <a:pPr eaLnBrk="1" hangingPunct="1"/>
            <a:r>
              <a:rPr lang="en-US" altLang="en-US"/>
              <a:t>Processor Performance</a:t>
            </a:r>
            <a:endParaRPr lang="en-GB" altLang="en-US"/>
          </a:p>
        </p:txBody>
      </p:sp>
      <p:sp>
        <p:nvSpPr>
          <p:cNvPr id="44035" name="Rectangle 3">
            <a:extLst>
              <a:ext uri="{FF2B5EF4-FFF2-40B4-BE49-F238E27FC236}">
                <a16:creationId xmlns:a16="http://schemas.microsoft.com/office/drawing/2014/main" id="{708337C0-F24F-AA45-B75E-C1D5625CC225}"/>
              </a:ext>
            </a:extLst>
          </p:cNvPr>
          <p:cNvSpPr>
            <a:spLocks noGrp="1" noChangeArrowheads="1"/>
          </p:cNvSpPr>
          <p:nvPr>
            <p:ph idx="1"/>
            <p:custDataLst>
              <p:tags r:id="rId2"/>
            </p:custDataLst>
          </p:nvPr>
        </p:nvSpPr>
        <p:spPr/>
        <p:txBody>
          <a:bodyPr/>
          <a:lstStyle/>
          <a:p>
            <a:pPr eaLnBrk="1" hangingPunct="1">
              <a:lnSpc>
                <a:spcPct val="90000"/>
              </a:lnSpc>
              <a:buClr>
                <a:schemeClr val="accent1">
                  <a:lumMod val="75000"/>
                  <a:lumOff val="25000"/>
                </a:schemeClr>
              </a:buClr>
              <a:defRPr/>
            </a:pPr>
            <a:r>
              <a:rPr lang="en-US" dirty="0"/>
              <a:t>Now as a general formula</a:t>
            </a:r>
          </a:p>
          <a:p>
            <a:pPr lvl="1" eaLnBrk="1" hangingPunct="1">
              <a:lnSpc>
                <a:spcPct val="90000"/>
              </a:lnSpc>
              <a:buClr>
                <a:schemeClr val="accent1">
                  <a:lumMod val="75000"/>
                  <a:lumOff val="25000"/>
                </a:schemeClr>
              </a:buClr>
              <a:defRPr/>
            </a:pPr>
            <a:r>
              <a:rPr lang="en-US" dirty="0"/>
              <a:t>Our program consists of executing </a:t>
            </a:r>
            <a:r>
              <a:rPr lang="en-US" b="1" dirty="0">
                <a:solidFill>
                  <a:schemeClr val="accent1">
                    <a:lumMod val="75000"/>
                    <a:lumOff val="25000"/>
                  </a:schemeClr>
                </a:solidFill>
              </a:rPr>
              <a:t>N</a:t>
            </a:r>
            <a:r>
              <a:rPr lang="en-US" dirty="0">
                <a:solidFill>
                  <a:schemeClr val="accent1">
                    <a:lumMod val="75000"/>
                    <a:lumOff val="25000"/>
                  </a:schemeClr>
                </a:solidFill>
              </a:rPr>
              <a:t> </a:t>
            </a:r>
            <a:r>
              <a:rPr lang="en-US" dirty="0"/>
              <a:t>instructions.</a:t>
            </a:r>
          </a:p>
          <a:p>
            <a:pPr lvl="1" eaLnBrk="1" hangingPunct="1">
              <a:lnSpc>
                <a:spcPct val="90000"/>
              </a:lnSpc>
              <a:buClr>
                <a:schemeClr val="accent1">
                  <a:lumMod val="75000"/>
                  <a:lumOff val="25000"/>
                </a:schemeClr>
              </a:buClr>
              <a:defRPr/>
            </a:pPr>
            <a:r>
              <a:rPr lang="en-US" dirty="0"/>
              <a:t>Our processor needs </a:t>
            </a:r>
            <a:r>
              <a:rPr lang="en-US" b="1" dirty="0">
                <a:solidFill>
                  <a:schemeClr val="accent1">
                    <a:lumMod val="75000"/>
                    <a:lumOff val="25000"/>
                  </a:schemeClr>
                </a:solidFill>
              </a:rPr>
              <a:t>CPI</a:t>
            </a:r>
            <a:r>
              <a:rPr lang="en-US" dirty="0">
                <a:solidFill>
                  <a:schemeClr val="accent1">
                    <a:lumMod val="75000"/>
                    <a:lumOff val="25000"/>
                  </a:schemeClr>
                </a:solidFill>
              </a:rPr>
              <a:t> </a:t>
            </a:r>
            <a:r>
              <a:rPr lang="en-US" dirty="0"/>
              <a:t>cycles for each instruction.</a:t>
            </a:r>
          </a:p>
          <a:p>
            <a:pPr lvl="1" eaLnBrk="1" hangingPunct="1">
              <a:lnSpc>
                <a:spcPct val="90000"/>
              </a:lnSpc>
              <a:buClr>
                <a:schemeClr val="accent1">
                  <a:lumMod val="75000"/>
                  <a:lumOff val="25000"/>
                </a:schemeClr>
              </a:buClr>
              <a:defRPr/>
            </a:pPr>
            <a:r>
              <a:rPr lang="en-US" dirty="0"/>
              <a:t>The maximum clock speed of the processor is </a:t>
            </a:r>
            <a:r>
              <a:rPr lang="en-US" b="1" dirty="0">
                <a:solidFill>
                  <a:schemeClr val="accent1">
                    <a:lumMod val="75000"/>
                    <a:lumOff val="25000"/>
                  </a:schemeClr>
                </a:solidFill>
              </a:rPr>
              <a:t>f</a:t>
            </a:r>
            <a:r>
              <a:rPr lang="en-US" dirty="0"/>
              <a:t>,</a:t>
            </a:r>
            <a:br>
              <a:rPr lang="en-US" dirty="0"/>
            </a:br>
            <a:r>
              <a:rPr lang="en-US" dirty="0"/>
              <a:t>and the clock period is therefore </a:t>
            </a:r>
            <a:r>
              <a:rPr lang="en-US" b="1" dirty="0">
                <a:solidFill>
                  <a:schemeClr val="accent1">
                    <a:lumMod val="75000"/>
                    <a:lumOff val="25000"/>
                  </a:schemeClr>
                </a:solidFill>
              </a:rPr>
              <a:t>T</a:t>
            </a:r>
            <a:r>
              <a:rPr lang="en-US" dirty="0"/>
              <a:t>=1/f</a:t>
            </a:r>
          </a:p>
          <a:p>
            <a:pPr eaLnBrk="1" hangingPunct="1">
              <a:lnSpc>
                <a:spcPct val="90000"/>
              </a:lnSpc>
              <a:buClr>
                <a:schemeClr val="accent1">
                  <a:lumMod val="75000"/>
                  <a:lumOff val="25000"/>
                </a:schemeClr>
              </a:buClr>
              <a:defRPr/>
            </a:pPr>
            <a:r>
              <a:rPr lang="en-US" dirty="0"/>
              <a:t>Our program will execute in </a:t>
            </a:r>
          </a:p>
          <a:p>
            <a:pPr algn="ctr" eaLnBrk="1" hangingPunct="1">
              <a:lnSpc>
                <a:spcPct val="90000"/>
              </a:lnSpc>
              <a:buClr>
                <a:schemeClr val="accent1">
                  <a:lumMod val="75000"/>
                  <a:lumOff val="25000"/>
                </a:schemeClr>
              </a:buClr>
              <a:buFont typeface="Wingdings" charset="2"/>
              <a:buNone/>
              <a:defRPr/>
            </a:pPr>
            <a:r>
              <a:rPr lang="en-US" sz="2800" dirty="0">
                <a:solidFill>
                  <a:schemeClr val="accent1">
                    <a:lumMod val="75000"/>
                    <a:lumOff val="25000"/>
                  </a:schemeClr>
                </a:solidFill>
              </a:rPr>
              <a:t>N x CPI x (1/f) = N x CPI x T seconds</a:t>
            </a:r>
          </a:p>
          <a:p>
            <a:pPr eaLnBrk="1" hangingPunct="1">
              <a:lnSpc>
                <a:spcPct val="90000"/>
              </a:lnSpc>
              <a:buClr>
                <a:schemeClr val="accent1">
                  <a:lumMod val="75000"/>
                  <a:lumOff val="25000"/>
                </a:schemeClr>
              </a:buClr>
              <a:defRPr/>
            </a:pPr>
            <a:endParaRPr lang="en-US" sz="1400" dirty="0">
              <a:solidFill>
                <a:schemeClr val="accent2"/>
              </a:solidFill>
            </a:endParaRPr>
          </a:p>
          <a:p>
            <a:pPr eaLnBrk="1" hangingPunct="1">
              <a:lnSpc>
                <a:spcPct val="90000"/>
              </a:lnSpc>
              <a:buClr>
                <a:schemeClr val="accent1">
                  <a:lumMod val="75000"/>
                  <a:lumOff val="25000"/>
                </a:schemeClr>
              </a:buClr>
              <a:buFontTx/>
              <a:buNone/>
              <a:defRPr/>
            </a:pPr>
            <a:endParaRPr lang="en-US" sz="2000" dirty="0"/>
          </a:p>
        </p:txBody>
      </p: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3" name="Rectangle 2">
            <a:extLst>
              <a:ext uri="{FF2B5EF4-FFF2-40B4-BE49-F238E27FC236}">
                <a16:creationId xmlns:a16="http://schemas.microsoft.com/office/drawing/2014/main" id="{9126B8CE-F69C-4110-AF6F-C9998902BFD1}"/>
              </a:ext>
            </a:extLst>
          </p:cNvPr>
          <p:cNvSpPr>
            <a:spLocks noGrp="1" noChangeArrowheads="1"/>
          </p:cNvSpPr>
          <p:nvPr>
            <p:ph type="title"/>
            <p:custDataLst>
              <p:tags r:id="rId1"/>
            </p:custDataLst>
          </p:nvPr>
        </p:nvSpPr>
        <p:spPr>
          <a:xfrm>
            <a:off x="357188" y="434975"/>
            <a:ext cx="8482012" cy="762000"/>
          </a:xfrm>
        </p:spPr>
        <p:txBody>
          <a:bodyPr/>
          <a:lstStyle/>
          <a:p>
            <a:pPr eaLnBrk="1" hangingPunct="1"/>
            <a:r>
              <a:rPr lang="en-US" altLang="en-US"/>
              <a:t>How can I Make the Program Run Faster?</a:t>
            </a:r>
            <a:endParaRPr lang="en-GB" altLang="en-US"/>
          </a:p>
        </p:txBody>
      </p:sp>
      <p:sp>
        <p:nvSpPr>
          <p:cNvPr id="356354" name="Rectangle 3">
            <a:extLst>
              <a:ext uri="{FF2B5EF4-FFF2-40B4-BE49-F238E27FC236}">
                <a16:creationId xmlns:a16="http://schemas.microsoft.com/office/drawing/2014/main" id="{84E611FE-A005-4A3B-8FFE-CDAE8C8F3C31}"/>
              </a:ext>
            </a:extLst>
          </p:cNvPr>
          <p:cNvSpPr>
            <a:spLocks noGrp="1" noChangeArrowheads="1"/>
          </p:cNvSpPr>
          <p:nvPr>
            <p:ph idx="1"/>
            <p:custDataLst>
              <p:tags r:id="rId2"/>
            </p:custDataLst>
          </p:nvPr>
        </p:nvSpPr>
        <p:spPr/>
        <p:txBody>
          <a:bodyPr/>
          <a:lstStyle/>
          <a:p>
            <a:pPr algn="ctr" eaLnBrk="1" hangingPunct="1">
              <a:lnSpc>
                <a:spcPct val="90000"/>
              </a:lnSpc>
              <a:buFont typeface="Wingdings" panose="05000000000000000000" pitchFamily="2" charset="2"/>
              <a:buNone/>
            </a:pPr>
            <a:r>
              <a:rPr lang="en-US" altLang="en-US" sz="3200"/>
              <a:t>N x CPI x (1/f)</a:t>
            </a:r>
          </a:p>
        </p:txBody>
      </p:sp>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1" name="Rectangle 2">
            <a:extLst>
              <a:ext uri="{FF2B5EF4-FFF2-40B4-BE49-F238E27FC236}">
                <a16:creationId xmlns:a16="http://schemas.microsoft.com/office/drawing/2014/main" id="{64A8282C-F8A1-403B-B977-919F6482BCA7}"/>
              </a:ext>
            </a:extLst>
          </p:cNvPr>
          <p:cNvSpPr>
            <a:spLocks noGrp="1" noChangeArrowheads="1"/>
          </p:cNvSpPr>
          <p:nvPr>
            <p:ph type="title"/>
            <p:custDataLst>
              <p:tags r:id="rId1"/>
            </p:custDataLst>
          </p:nvPr>
        </p:nvSpPr>
        <p:spPr>
          <a:xfrm>
            <a:off x="357188" y="434975"/>
            <a:ext cx="8482012" cy="762000"/>
          </a:xfrm>
        </p:spPr>
        <p:txBody>
          <a:bodyPr/>
          <a:lstStyle/>
          <a:p>
            <a:pPr eaLnBrk="1" hangingPunct="1"/>
            <a:r>
              <a:rPr lang="en-US" altLang="en-US"/>
              <a:t>How can I Make the Program Run Faster?</a:t>
            </a:r>
            <a:endParaRPr lang="en-GB" altLang="en-US"/>
          </a:p>
        </p:txBody>
      </p:sp>
      <p:sp>
        <p:nvSpPr>
          <p:cNvPr id="358402" name="Rectangle 3">
            <a:extLst>
              <a:ext uri="{FF2B5EF4-FFF2-40B4-BE49-F238E27FC236}">
                <a16:creationId xmlns:a16="http://schemas.microsoft.com/office/drawing/2014/main" id="{618DB369-AF4E-418C-AC2B-256FBDD85091}"/>
              </a:ext>
            </a:extLst>
          </p:cNvPr>
          <p:cNvSpPr>
            <a:spLocks noGrp="1" noChangeArrowheads="1"/>
          </p:cNvSpPr>
          <p:nvPr>
            <p:ph idx="1"/>
            <p:custDataLst>
              <p:tags r:id="rId2"/>
            </p:custDataLst>
          </p:nvPr>
        </p:nvSpPr>
        <p:spPr/>
        <p:txBody>
          <a:bodyPr/>
          <a:lstStyle/>
          <a:p>
            <a:pPr algn="ctr" eaLnBrk="1" hangingPunct="1">
              <a:lnSpc>
                <a:spcPct val="90000"/>
              </a:lnSpc>
              <a:buFont typeface="Wingdings" panose="05000000000000000000" pitchFamily="2" charset="2"/>
              <a:buNone/>
            </a:pPr>
            <a:r>
              <a:rPr lang="en-US" altLang="en-US" sz="3200"/>
              <a:t>N x CPI x (1/f)</a:t>
            </a:r>
          </a:p>
          <a:p>
            <a:pPr eaLnBrk="1" hangingPunct="1">
              <a:lnSpc>
                <a:spcPct val="90000"/>
              </a:lnSpc>
            </a:pPr>
            <a:r>
              <a:rPr lang="en-US" altLang="en-US"/>
              <a:t>Reduce the number of instructions</a:t>
            </a:r>
          </a:p>
          <a:p>
            <a:pPr lvl="1" eaLnBrk="1" hangingPunct="1">
              <a:lnSpc>
                <a:spcPct val="90000"/>
              </a:lnSpc>
            </a:pPr>
            <a:r>
              <a:rPr lang="en-US" altLang="en-US"/>
              <a:t>Make instructions that ‘do’ more (CISC)</a:t>
            </a:r>
          </a:p>
          <a:p>
            <a:pPr lvl="1" eaLnBrk="1" hangingPunct="1">
              <a:lnSpc>
                <a:spcPct val="90000"/>
              </a:lnSpc>
            </a:pPr>
            <a:r>
              <a:rPr lang="en-US" altLang="en-US"/>
              <a:t>Use better compilers</a:t>
            </a:r>
          </a:p>
        </p:txBody>
      </p:sp>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49" name="Rectangle 2">
            <a:extLst>
              <a:ext uri="{FF2B5EF4-FFF2-40B4-BE49-F238E27FC236}">
                <a16:creationId xmlns:a16="http://schemas.microsoft.com/office/drawing/2014/main" id="{F0633FE4-1E18-4F11-9C8E-026260F354F9}"/>
              </a:ext>
            </a:extLst>
          </p:cNvPr>
          <p:cNvSpPr>
            <a:spLocks noGrp="1" noChangeArrowheads="1"/>
          </p:cNvSpPr>
          <p:nvPr>
            <p:ph type="title"/>
            <p:custDataLst>
              <p:tags r:id="rId1"/>
            </p:custDataLst>
          </p:nvPr>
        </p:nvSpPr>
        <p:spPr>
          <a:xfrm>
            <a:off x="357188" y="434975"/>
            <a:ext cx="8482012" cy="762000"/>
          </a:xfrm>
        </p:spPr>
        <p:txBody>
          <a:bodyPr/>
          <a:lstStyle/>
          <a:p>
            <a:pPr eaLnBrk="1" hangingPunct="1"/>
            <a:r>
              <a:rPr lang="en-US" altLang="en-US"/>
              <a:t>How can I Make the Program Run Faster?</a:t>
            </a:r>
            <a:endParaRPr lang="en-GB" altLang="en-US"/>
          </a:p>
        </p:txBody>
      </p:sp>
      <p:sp>
        <p:nvSpPr>
          <p:cNvPr id="360450" name="Rectangle 3">
            <a:extLst>
              <a:ext uri="{FF2B5EF4-FFF2-40B4-BE49-F238E27FC236}">
                <a16:creationId xmlns:a16="http://schemas.microsoft.com/office/drawing/2014/main" id="{504CC353-0501-43D9-9755-BF96575B463C}"/>
              </a:ext>
            </a:extLst>
          </p:cNvPr>
          <p:cNvSpPr>
            <a:spLocks noGrp="1" noChangeArrowheads="1"/>
          </p:cNvSpPr>
          <p:nvPr>
            <p:ph idx="1"/>
            <p:custDataLst>
              <p:tags r:id="rId2"/>
            </p:custDataLst>
          </p:nvPr>
        </p:nvSpPr>
        <p:spPr/>
        <p:txBody>
          <a:bodyPr/>
          <a:lstStyle/>
          <a:p>
            <a:pPr algn="ctr" eaLnBrk="1" hangingPunct="1">
              <a:lnSpc>
                <a:spcPct val="90000"/>
              </a:lnSpc>
              <a:buFont typeface="Wingdings" panose="05000000000000000000" pitchFamily="2" charset="2"/>
              <a:buNone/>
            </a:pPr>
            <a:r>
              <a:rPr lang="en-US" altLang="en-US" sz="3200"/>
              <a:t>N x CPI x (1/f)</a:t>
            </a:r>
          </a:p>
          <a:p>
            <a:pPr eaLnBrk="1" hangingPunct="1">
              <a:lnSpc>
                <a:spcPct val="90000"/>
              </a:lnSpc>
            </a:pPr>
            <a:r>
              <a:rPr lang="en-US" altLang="en-US"/>
              <a:t>Reduce the number of instructions</a:t>
            </a:r>
          </a:p>
          <a:p>
            <a:pPr lvl="1" eaLnBrk="1" hangingPunct="1">
              <a:lnSpc>
                <a:spcPct val="90000"/>
              </a:lnSpc>
            </a:pPr>
            <a:r>
              <a:rPr lang="en-US" altLang="en-US"/>
              <a:t>Make instructions that ‘do’ more (CISC)</a:t>
            </a:r>
          </a:p>
          <a:p>
            <a:pPr lvl="1" eaLnBrk="1" hangingPunct="1">
              <a:lnSpc>
                <a:spcPct val="90000"/>
              </a:lnSpc>
            </a:pPr>
            <a:r>
              <a:rPr lang="en-US" altLang="en-US"/>
              <a:t>Use better compilers</a:t>
            </a:r>
          </a:p>
          <a:p>
            <a:pPr eaLnBrk="1" hangingPunct="1">
              <a:lnSpc>
                <a:spcPct val="90000"/>
              </a:lnSpc>
            </a:pPr>
            <a:r>
              <a:rPr lang="en-US" altLang="en-US"/>
              <a:t>Use less cycles to perform the instruction</a:t>
            </a:r>
          </a:p>
          <a:p>
            <a:pPr lvl="1" eaLnBrk="1" hangingPunct="1">
              <a:lnSpc>
                <a:spcPct val="90000"/>
              </a:lnSpc>
            </a:pPr>
            <a:r>
              <a:rPr lang="en-US" altLang="en-US"/>
              <a:t>Simpler instructions (RISC)</a:t>
            </a:r>
          </a:p>
          <a:p>
            <a:pPr lvl="1" eaLnBrk="1" hangingPunct="1">
              <a:lnSpc>
                <a:spcPct val="90000"/>
              </a:lnSpc>
            </a:pPr>
            <a:r>
              <a:rPr lang="en-US" altLang="en-US"/>
              <a:t>Use multiple units/ALUs/cores in parallel</a:t>
            </a:r>
          </a:p>
        </p:txBody>
      </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7" name="Rectangle 2">
            <a:extLst>
              <a:ext uri="{FF2B5EF4-FFF2-40B4-BE49-F238E27FC236}">
                <a16:creationId xmlns:a16="http://schemas.microsoft.com/office/drawing/2014/main" id="{1926CE6C-4BEF-434A-AA62-DCC7E92FAD53}"/>
              </a:ext>
            </a:extLst>
          </p:cNvPr>
          <p:cNvSpPr>
            <a:spLocks noGrp="1" noChangeArrowheads="1"/>
          </p:cNvSpPr>
          <p:nvPr>
            <p:ph type="title"/>
            <p:custDataLst>
              <p:tags r:id="rId1"/>
            </p:custDataLst>
          </p:nvPr>
        </p:nvSpPr>
        <p:spPr>
          <a:xfrm>
            <a:off x="357188" y="434975"/>
            <a:ext cx="8482012" cy="762000"/>
          </a:xfrm>
        </p:spPr>
        <p:txBody>
          <a:bodyPr/>
          <a:lstStyle/>
          <a:p>
            <a:pPr eaLnBrk="1" hangingPunct="1"/>
            <a:r>
              <a:rPr lang="en-US" altLang="en-US"/>
              <a:t>How can I Make the Program Run Faster?</a:t>
            </a:r>
            <a:endParaRPr lang="en-GB" altLang="en-US"/>
          </a:p>
        </p:txBody>
      </p:sp>
      <p:sp>
        <p:nvSpPr>
          <p:cNvPr id="362498" name="Rectangle 3">
            <a:extLst>
              <a:ext uri="{FF2B5EF4-FFF2-40B4-BE49-F238E27FC236}">
                <a16:creationId xmlns:a16="http://schemas.microsoft.com/office/drawing/2014/main" id="{577E6869-CE86-43C0-9B9B-3C0BD2EA03B5}"/>
              </a:ext>
            </a:extLst>
          </p:cNvPr>
          <p:cNvSpPr>
            <a:spLocks noGrp="1" noChangeArrowheads="1"/>
          </p:cNvSpPr>
          <p:nvPr>
            <p:ph idx="1"/>
            <p:custDataLst>
              <p:tags r:id="rId2"/>
            </p:custDataLst>
          </p:nvPr>
        </p:nvSpPr>
        <p:spPr/>
        <p:txBody>
          <a:bodyPr/>
          <a:lstStyle/>
          <a:p>
            <a:pPr algn="ctr" eaLnBrk="1" hangingPunct="1">
              <a:lnSpc>
                <a:spcPct val="90000"/>
              </a:lnSpc>
              <a:buFont typeface="Wingdings" panose="05000000000000000000" pitchFamily="2" charset="2"/>
              <a:buNone/>
            </a:pPr>
            <a:r>
              <a:rPr lang="en-US" altLang="en-US" sz="3200"/>
              <a:t>N x CPI x (1/f)</a:t>
            </a:r>
          </a:p>
          <a:p>
            <a:pPr eaLnBrk="1" hangingPunct="1">
              <a:lnSpc>
                <a:spcPct val="90000"/>
              </a:lnSpc>
            </a:pPr>
            <a:r>
              <a:rPr lang="en-US" altLang="en-US"/>
              <a:t>Reduce the number of instructions</a:t>
            </a:r>
          </a:p>
          <a:p>
            <a:pPr lvl="1" eaLnBrk="1" hangingPunct="1">
              <a:lnSpc>
                <a:spcPct val="90000"/>
              </a:lnSpc>
            </a:pPr>
            <a:r>
              <a:rPr lang="en-US" altLang="en-US"/>
              <a:t>Make instructions that ‘do’ more (CISC)</a:t>
            </a:r>
          </a:p>
          <a:p>
            <a:pPr lvl="1" eaLnBrk="1" hangingPunct="1">
              <a:lnSpc>
                <a:spcPct val="90000"/>
              </a:lnSpc>
            </a:pPr>
            <a:r>
              <a:rPr lang="en-US" altLang="en-US"/>
              <a:t>Use better compilers</a:t>
            </a:r>
          </a:p>
          <a:p>
            <a:pPr eaLnBrk="1" hangingPunct="1">
              <a:lnSpc>
                <a:spcPct val="90000"/>
              </a:lnSpc>
            </a:pPr>
            <a:r>
              <a:rPr lang="en-US" altLang="en-US"/>
              <a:t>Use less cycles to perform the instruction</a:t>
            </a:r>
          </a:p>
          <a:p>
            <a:pPr lvl="1" eaLnBrk="1" hangingPunct="1">
              <a:lnSpc>
                <a:spcPct val="90000"/>
              </a:lnSpc>
            </a:pPr>
            <a:r>
              <a:rPr lang="en-US" altLang="en-US"/>
              <a:t>Simpler instructions (RISC)</a:t>
            </a:r>
          </a:p>
          <a:p>
            <a:pPr lvl="1" eaLnBrk="1" hangingPunct="1">
              <a:lnSpc>
                <a:spcPct val="90000"/>
              </a:lnSpc>
            </a:pPr>
            <a:r>
              <a:rPr lang="en-US" altLang="en-US"/>
              <a:t>Use multiple units/ALUs/cores in parallel</a:t>
            </a:r>
          </a:p>
          <a:p>
            <a:pPr eaLnBrk="1" hangingPunct="1">
              <a:lnSpc>
                <a:spcPct val="90000"/>
              </a:lnSpc>
            </a:pPr>
            <a:r>
              <a:rPr lang="en-US" altLang="en-US"/>
              <a:t>Increase the clock frequency</a:t>
            </a:r>
          </a:p>
          <a:p>
            <a:pPr lvl="1" eaLnBrk="1" hangingPunct="1">
              <a:lnSpc>
                <a:spcPct val="90000"/>
              </a:lnSpc>
            </a:pPr>
            <a:r>
              <a:rPr lang="en-US" altLang="en-US"/>
              <a:t>Find a ‘newer’ technology to manufacture</a:t>
            </a:r>
          </a:p>
          <a:p>
            <a:pPr lvl="1" eaLnBrk="1" hangingPunct="1">
              <a:lnSpc>
                <a:spcPct val="90000"/>
              </a:lnSpc>
            </a:pPr>
            <a:r>
              <a:rPr lang="en-US" altLang="en-US"/>
              <a:t>Redesign time critical components</a:t>
            </a:r>
          </a:p>
          <a:p>
            <a:pPr lvl="1" eaLnBrk="1" hangingPunct="1">
              <a:lnSpc>
                <a:spcPct val="90000"/>
              </a:lnSpc>
            </a:pPr>
            <a:r>
              <a:rPr lang="en-US" altLang="en-US"/>
              <a:t>Adopt pipelining</a:t>
            </a:r>
          </a:p>
        </p:txBody>
      </p:sp>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Rectangle 2">
            <a:extLst>
              <a:ext uri="{FF2B5EF4-FFF2-40B4-BE49-F238E27FC236}">
                <a16:creationId xmlns:a16="http://schemas.microsoft.com/office/drawing/2014/main" id="{B9A5CB24-FDFF-41FB-88DA-863201CDD37F}"/>
              </a:ext>
            </a:extLst>
          </p:cNvPr>
          <p:cNvSpPr>
            <a:spLocks noChangeArrowheads="1"/>
          </p:cNvSpPr>
          <p:nvPr>
            <p:custDataLst>
              <p:tags r:id="rId2"/>
            </p:custDataLst>
          </p:nvPr>
        </p:nvSpPr>
        <p:spPr bwMode="auto">
          <a:xfrm>
            <a:off x="533400" y="10668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p:txBody>
      </p:sp>
      <p:sp>
        <p:nvSpPr>
          <p:cNvPr id="131074" name="Rectangle 3">
            <a:extLst>
              <a:ext uri="{FF2B5EF4-FFF2-40B4-BE49-F238E27FC236}">
                <a16:creationId xmlns:a16="http://schemas.microsoft.com/office/drawing/2014/main" id="{29B109C3-313E-4E35-BB05-90F47D921745}"/>
              </a:ext>
            </a:extLst>
          </p:cNvPr>
          <p:cNvSpPr>
            <a:spLocks noGrp="1" noChangeArrowheads="1"/>
          </p:cNvSpPr>
          <p:nvPr>
            <p:ph type="title"/>
            <p:custDataLst>
              <p:tags r:id="rId3"/>
            </p:custDataLst>
          </p:nvPr>
        </p:nvSpPr>
        <p:spPr>
          <a:xfrm>
            <a:off x="357188" y="434975"/>
            <a:ext cx="7591425" cy="762000"/>
          </a:xfrm>
        </p:spPr>
        <p:txBody>
          <a:bodyPr/>
          <a:lstStyle/>
          <a:p>
            <a:pPr eaLnBrk="1" hangingPunct="1"/>
            <a:r>
              <a:rPr lang="en-US" altLang="en-US"/>
              <a:t>Single-Cycle Performance</a:t>
            </a:r>
          </a:p>
        </p:txBody>
      </p:sp>
      <p:sp>
        <p:nvSpPr>
          <p:cNvPr id="131075" name="Content Placeholder 1">
            <a:extLst>
              <a:ext uri="{FF2B5EF4-FFF2-40B4-BE49-F238E27FC236}">
                <a16:creationId xmlns:a16="http://schemas.microsoft.com/office/drawing/2014/main" id="{8891F7E5-66DC-440B-8A74-B1D348893E4A}"/>
              </a:ext>
            </a:extLst>
          </p:cNvPr>
          <p:cNvSpPr>
            <a:spLocks noGrp="1" noChangeArrowheads="1"/>
          </p:cNvSpPr>
          <p:nvPr>
            <p:ph idx="1"/>
          </p:nvPr>
        </p:nvSpPr>
        <p:spPr>
          <a:xfrm>
            <a:off x="396875" y="1362075"/>
            <a:ext cx="7896225" cy="542925"/>
          </a:xfrm>
        </p:spPr>
        <p:txBody>
          <a:bodyPr/>
          <a:lstStyle/>
          <a:p>
            <a:pPr eaLnBrk="1" hangingPunct="1"/>
            <a:r>
              <a:rPr lang="en-US" altLang="en-US">
                <a:cs typeface="Arial" panose="020B0604020202020204" pitchFamily="34" charset="0"/>
              </a:rPr>
              <a:t>T</a:t>
            </a:r>
            <a:r>
              <a:rPr lang="en-US" altLang="en-US" baseline="-25000">
                <a:cs typeface="Arial" panose="020B0604020202020204" pitchFamily="34" charset="0"/>
              </a:rPr>
              <a:t>C</a:t>
            </a:r>
            <a:r>
              <a:rPr lang="en-US" altLang="en-US">
                <a:cs typeface="Arial" panose="020B0604020202020204" pitchFamily="34" charset="0"/>
              </a:rPr>
              <a:t> is limited by the critical path (</a:t>
            </a:r>
            <a:r>
              <a:rPr lang="en-US" altLang="en-US">
                <a:latin typeface="Consolas" panose="020B0609020204030204" pitchFamily="49" charset="0"/>
                <a:cs typeface="Arial" panose="020B0604020202020204" pitchFamily="34" charset="0"/>
              </a:rPr>
              <a:t>lw</a:t>
            </a:r>
            <a:r>
              <a:rPr lang="en-US" altLang="en-US">
                <a:cs typeface="Arial" panose="020B0604020202020204" pitchFamily="34" charset="0"/>
              </a:rPr>
              <a:t>)</a:t>
            </a:r>
          </a:p>
          <a:p>
            <a:pPr eaLnBrk="1" hangingPunct="1"/>
            <a:endParaRPr lang="de-CH" altLang="en-US"/>
          </a:p>
        </p:txBody>
      </p:sp>
      <p:sp>
        <p:nvSpPr>
          <p:cNvPr id="131076" name="Rectangle 4">
            <a:extLst>
              <a:ext uri="{FF2B5EF4-FFF2-40B4-BE49-F238E27FC236}">
                <a16:creationId xmlns:a16="http://schemas.microsoft.com/office/drawing/2014/main" id="{1E474E72-8544-4F37-ACD6-39BF196EAEA3}"/>
              </a:ext>
            </a:extLst>
          </p:cNvPr>
          <p:cNvSpPr>
            <a:spLocks noChangeArrowheads="1"/>
          </p:cNvSpPr>
          <p:nvPr>
            <p:custDataLst>
              <p:tags r:id="rId4"/>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ClrTx/>
              <a:buSzTx/>
              <a:buFontTx/>
              <a:buNone/>
            </a:pPr>
            <a:endParaRPr lang="de-DE" altLang="en-US" sz="1800" b="0">
              <a:solidFill>
                <a:srgbClr val="000000"/>
              </a:solidFill>
              <a:latin typeface="Verdana" panose="020B0604030504040204" pitchFamily="34" charset="0"/>
            </a:endParaRPr>
          </a:p>
        </p:txBody>
      </p:sp>
      <p:graphicFrame>
        <p:nvGraphicFramePr>
          <p:cNvPr id="131077" name="Object 2">
            <a:extLst>
              <a:ext uri="{FF2B5EF4-FFF2-40B4-BE49-F238E27FC236}">
                <a16:creationId xmlns:a16="http://schemas.microsoft.com/office/drawing/2014/main" id="{A12E353F-F84C-4E26-83E1-0ADA5EE06D7A}"/>
              </a:ext>
            </a:extLst>
          </p:cNvPr>
          <p:cNvGraphicFramePr>
            <a:graphicFrameLocks noGrp="1" noChangeAspect="1"/>
          </p:cNvGraphicFramePr>
          <p:nvPr>
            <p:custDataLst>
              <p:tags r:id="rId5"/>
            </p:custDataLst>
          </p:nvPr>
        </p:nvGraphicFramePr>
        <p:xfrm>
          <a:off x="571500" y="1905000"/>
          <a:ext cx="7923213" cy="4427538"/>
        </p:xfrm>
        <a:graphic>
          <a:graphicData uri="http://schemas.openxmlformats.org/presentationml/2006/ole">
            <mc:AlternateContent xmlns:mc="http://schemas.openxmlformats.org/markup-compatibility/2006">
              <mc:Choice xmlns:v="urn:schemas-microsoft-com:vml" Requires="v">
                <p:oleObj spid="_x0000_s448513" name="VISIO" r:id="rId8" imgW="0" imgH="0" progId="Visio.Drawing.6">
                  <p:embed/>
                </p:oleObj>
              </mc:Choice>
              <mc:Fallback>
                <p:oleObj name="VISIO" r:id="rId8" imgW="0" imgH="0" progId="Visio.Drawing.6">
                  <p:embed/>
                  <p:pic>
                    <p:nvPicPr>
                      <p:cNvPr id="131077" name="Object 2">
                        <a:extLst>
                          <a:ext uri="{FF2B5EF4-FFF2-40B4-BE49-F238E27FC236}">
                            <a16:creationId xmlns:a16="http://schemas.microsoft.com/office/drawing/2014/main" id="{A12E353F-F84C-4E26-83E1-0ADA5EE06D7A}"/>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71500" y="1905000"/>
                        <a:ext cx="7923213" cy="4427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Rectangle 2">
            <a:extLst>
              <a:ext uri="{FF2B5EF4-FFF2-40B4-BE49-F238E27FC236}">
                <a16:creationId xmlns:a16="http://schemas.microsoft.com/office/drawing/2014/main" id="{4B8666E1-12F0-4186-806A-5FBA4DEDA445}"/>
              </a:ext>
            </a:extLst>
          </p:cNvPr>
          <p:cNvSpPr>
            <a:spLocks noChangeArrowheads="1"/>
          </p:cNvSpPr>
          <p:nvPr>
            <p:custDataLst>
              <p:tags r:id="rId2"/>
            </p:custDataLst>
          </p:nvPr>
        </p:nvSpPr>
        <p:spPr bwMode="auto">
          <a:xfrm>
            <a:off x="533400" y="10668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p:txBody>
      </p:sp>
      <p:sp>
        <p:nvSpPr>
          <p:cNvPr id="132098" name="Rectangle 3">
            <a:extLst>
              <a:ext uri="{FF2B5EF4-FFF2-40B4-BE49-F238E27FC236}">
                <a16:creationId xmlns:a16="http://schemas.microsoft.com/office/drawing/2014/main" id="{D1C6F094-EEB2-4393-94B7-6F287A66D62C}"/>
              </a:ext>
            </a:extLst>
          </p:cNvPr>
          <p:cNvSpPr>
            <a:spLocks noGrp="1" noChangeArrowheads="1"/>
          </p:cNvSpPr>
          <p:nvPr>
            <p:ph type="title"/>
            <p:custDataLst>
              <p:tags r:id="rId3"/>
            </p:custDataLst>
          </p:nvPr>
        </p:nvSpPr>
        <p:spPr>
          <a:xfrm>
            <a:off x="357188" y="434975"/>
            <a:ext cx="7591425" cy="762000"/>
          </a:xfrm>
        </p:spPr>
        <p:txBody>
          <a:bodyPr/>
          <a:lstStyle/>
          <a:p>
            <a:pPr eaLnBrk="1" hangingPunct="1"/>
            <a:r>
              <a:rPr lang="en-US" altLang="en-US"/>
              <a:t>Single-Cycle Performance</a:t>
            </a:r>
          </a:p>
        </p:txBody>
      </p:sp>
      <p:sp>
        <p:nvSpPr>
          <p:cNvPr id="2" name="Content Placeholder 1">
            <a:extLst>
              <a:ext uri="{FF2B5EF4-FFF2-40B4-BE49-F238E27FC236}">
                <a16:creationId xmlns:a16="http://schemas.microsoft.com/office/drawing/2014/main" id="{1E854359-ABE2-9446-BB67-0C49DD6C7657}"/>
              </a:ext>
            </a:extLst>
          </p:cNvPr>
          <p:cNvSpPr>
            <a:spLocks noGrp="1"/>
          </p:cNvSpPr>
          <p:nvPr>
            <p:ph idx="1"/>
          </p:nvPr>
        </p:nvSpPr>
        <p:spPr>
          <a:xfrm>
            <a:off x="396875" y="1362075"/>
            <a:ext cx="8213725" cy="4972050"/>
          </a:xfrm>
        </p:spPr>
        <p:txBody>
          <a:bodyPr/>
          <a:lstStyle/>
          <a:p>
            <a:pPr eaLnBrk="1" hangingPunct="1">
              <a:buClr>
                <a:schemeClr val="accent1">
                  <a:lumMod val="75000"/>
                  <a:lumOff val="25000"/>
                </a:schemeClr>
              </a:buClr>
              <a:defRPr/>
            </a:pPr>
            <a:r>
              <a:rPr lang="de-CH" dirty="0"/>
              <a:t>Single-</a:t>
            </a:r>
            <a:r>
              <a:rPr lang="de-CH" dirty="0" err="1"/>
              <a:t>cycle</a:t>
            </a:r>
            <a:r>
              <a:rPr lang="de-CH" dirty="0"/>
              <a:t> </a:t>
            </a:r>
            <a:r>
              <a:rPr lang="de-CH" dirty="0" err="1"/>
              <a:t>critical</a:t>
            </a:r>
            <a:r>
              <a:rPr lang="de-CH" dirty="0"/>
              <a:t> </a:t>
            </a:r>
            <a:r>
              <a:rPr lang="de-CH" dirty="0" err="1"/>
              <a:t>path</a:t>
            </a:r>
            <a:r>
              <a:rPr lang="de-CH" dirty="0"/>
              <a:t>:</a:t>
            </a:r>
          </a:p>
          <a:p>
            <a:pPr lvl="1" eaLnBrk="1" hangingPunct="1">
              <a:buClr>
                <a:schemeClr val="accent1">
                  <a:lumMod val="75000"/>
                  <a:lumOff val="25000"/>
                </a:schemeClr>
              </a:buClr>
              <a:defRPr/>
            </a:pPr>
            <a:r>
              <a:rPr lang="de-CH" b="1" dirty="0" err="1">
                <a:solidFill>
                  <a:schemeClr val="accent1">
                    <a:lumMod val="75000"/>
                    <a:lumOff val="25000"/>
                  </a:schemeClr>
                </a:solidFill>
              </a:rPr>
              <a:t>T</a:t>
            </a:r>
            <a:r>
              <a:rPr lang="de-CH" b="1" baseline="-25000" dirty="0" err="1">
                <a:solidFill>
                  <a:schemeClr val="accent1">
                    <a:lumMod val="75000"/>
                    <a:lumOff val="25000"/>
                  </a:schemeClr>
                </a:solidFill>
              </a:rPr>
              <a:t>c</a:t>
            </a:r>
            <a:r>
              <a:rPr lang="de-CH" b="1" dirty="0">
                <a:solidFill>
                  <a:schemeClr val="accent1">
                    <a:lumMod val="75000"/>
                    <a:lumOff val="25000"/>
                  </a:schemeClr>
                </a:solidFill>
              </a:rPr>
              <a:t> = </a:t>
            </a:r>
            <a:r>
              <a:rPr lang="de-CH" b="1" dirty="0" err="1">
                <a:solidFill>
                  <a:schemeClr val="accent1">
                    <a:lumMod val="75000"/>
                    <a:lumOff val="25000"/>
                  </a:schemeClr>
                </a:solidFill>
              </a:rPr>
              <a:t>t</a:t>
            </a:r>
            <a:r>
              <a:rPr lang="de-CH" b="1" baseline="-25000" dirty="0" err="1">
                <a:solidFill>
                  <a:schemeClr val="accent1">
                    <a:lumMod val="75000"/>
                    <a:lumOff val="25000"/>
                  </a:schemeClr>
                </a:solidFill>
              </a:rPr>
              <a:t>pcq_PC</a:t>
            </a:r>
            <a:r>
              <a:rPr lang="de-CH" b="1" dirty="0">
                <a:solidFill>
                  <a:schemeClr val="accent1">
                    <a:lumMod val="75000"/>
                    <a:lumOff val="25000"/>
                  </a:schemeClr>
                </a:solidFill>
              </a:rPr>
              <a:t> + </a:t>
            </a:r>
            <a:r>
              <a:rPr lang="de-CH" b="1" dirty="0" err="1">
                <a:solidFill>
                  <a:schemeClr val="accent1">
                    <a:lumMod val="75000"/>
                    <a:lumOff val="25000"/>
                  </a:schemeClr>
                </a:solidFill>
              </a:rPr>
              <a:t>t</a:t>
            </a:r>
            <a:r>
              <a:rPr lang="de-CH" b="1" baseline="-25000" dirty="0" err="1">
                <a:solidFill>
                  <a:schemeClr val="accent1">
                    <a:lumMod val="75000"/>
                    <a:lumOff val="25000"/>
                  </a:schemeClr>
                </a:solidFill>
              </a:rPr>
              <a:t>mem</a:t>
            </a:r>
            <a:r>
              <a:rPr lang="de-CH" b="1" dirty="0">
                <a:solidFill>
                  <a:schemeClr val="accent1">
                    <a:lumMod val="75000"/>
                    <a:lumOff val="25000"/>
                  </a:schemeClr>
                </a:solidFill>
              </a:rPr>
              <a:t> + </a:t>
            </a:r>
            <a:r>
              <a:rPr lang="de-CH" b="1" dirty="0" err="1">
                <a:solidFill>
                  <a:schemeClr val="accent1">
                    <a:lumMod val="75000"/>
                    <a:lumOff val="25000"/>
                  </a:schemeClr>
                </a:solidFill>
              </a:rPr>
              <a:t>max</a:t>
            </a:r>
            <a:r>
              <a:rPr lang="de-CH" b="1" dirty="0">
                <a:solidFill>
                  <a:schemeClr val="accent1">
                    <a:lumMod val="75000"/>
                    <a:lumOff val="25000"/>
                  </a:schemeClr>
                </a:solidFill>
              </a:rPr>
              <a:t>(</a:t>
            </a:r>
            <a:r>
              <a:rPr lang="de-CH" b="1" dirty="0" err="1">
                <a:solidFill>
                  <a:schemeClr val="accent1">
                    <a:lumMod val="75000"/>
                    <a:lumOff val="25000"/>
                  </a:schemeClr>
                </a:solidFill>
              </a:rPr>
              <a:t>t</a:t>
            </a:r>
            <a:r>
              <a:rPr lang="de-CH" b="1" baseline="-25000" dirty="0" err="1">
                <a:solidFill>
                  <a:schemeClr val="accent1">
                    <a:lumMod val="75000"/>
                    <a:lumOff val="25000"/>
                  </a:schemeClr>
                </a:solidFill>
              </a:rPr>
              <a:t>RFread</a:t>
            </a:r>
            <a:r>
              <a:rPr lang="de-CH" b="1" dirty="0">
                <a:solidFill>
                  <a:schemeClr val="accent1">
                    <a:lumMod val="75000"/>
                    <a:lumOff val="25000"/>
                  </a:schemeClr>
                </a:solidFill>
              </a:rPr>
              <a:t>, </a:t>
            </a:r>
            <a:r>
              <a:rPr lang="de-CH" b="1" dirty="0" err="1">
                <a:solidFill>
                  <a:schemeClr val="accent1">
                    <a:lumMod val="75000"/>
                    <a:lumOff val="25000"/>
                  </a:schemeClr>
                </a:solidFill>
              </a:rPr>
              <a:t>t</a:t>
            </a:r>
            <a:r>
              <a:rPr lang="de-CH" b="1" baseline="-25000" dirty="0" err="1">
                <a:solidFill>
                  <a:schemeClr val="accent1">
                    <a:lumMod val="75000"/>
                    <a:lumOff val="25000"/>
                  </a:schemeClr>
                </a:solidFill>
              </a:rPr>
              <a:t>sext</a:t>
            </a:r>
            <a:r>
              <a:rPr lang="de-CH" b="1" dirty="0">
                <a:solidFill>
                  <a:schemeClr val="accent1">
                    <a:lumMod val="75000"/>
                    <a:lumOff val="25000"/>
                  </a:schemeClr>
                </a:solidFill>
              </a:rPr>
              <a:t> + </a:t>
            </a:r>
            <a:r>
              <a:rPr lang="de-CH" b="1" dirty="0" err="1">
                <a:solidFill>
                  <a:schemeClr val="accent1">
                    <a:lumMod val="75000"/>
                    <a:lumOff val="25000"/>
                  </a:schemeClr>
                </a:solidFill>
              </a:rPr>
              <a:t>t</a:t>
            </a:r>
            <a:r>
              <a:rPr lang="de-CH" b="1" baseline="-25000" dirty="0" err="1">
                <a:solidFill>
                  <a:schemeClr val="accent1">
                    <a:lumMod val="75000"/>
                    <a:lumOff val="25000"/>
                  </a:schemeClr>
                </a:solidFill>
              </a:rPr>
              <a:t>mux</a:t>
            </a:r>
            <a:r>
              <a:rPr lang="de-CH" b="1" dirty="0">
                <a:solidFill>
                  <a:schemeClr val="accent1">
                    <a:lumMod val="75000"/>
                    <a:lumOff val="25000"/>
                  </a:schemeClr>
                </a:solidFill>
              </a:rPr>
              <a:t>) + </a:t>
            </a:r>
            <a:r>
              <a:rPr lang="de-CH" b="1" dirty="0" err="1">
                <a:solidFill>
                  <a:schemeClr val="accent1">
                    <a:lumMod val="75000"/>
                    <a:lumOff val="25000"/>
                  </a:schemeClr>
                </a:solidFill>
              </a:rPr>
              <a:t>t</a:t>
            </a:r>
            <a:r>
              <a:rPr lang="de-CH" b="1" baseline="-25000" dirty="0" err="1">
                <a:solidFill>
                  <a:schemeClr val="accent1">
                    <a:lumMod val="75000"/>
                    <a:lumOff val="25000"/>
                  </a:schemeClr>
                </a:solidFill>
              </a:rPr>
              <a:t>ALU</a:t>
            </a:r>
            <a:r>
              <a:rPr lang="de-CH" b="1" dirty="0">
                <a:solidFill>
                  <a:schemeClr val="accent1">
                    <a:lumMod val="75000"/>
                    <a:lumOff val="25000"/>
                  </a:schemeClr>
                </a:solidFill>
              </a:rPr>
              <a:t> + </a:t>
            </a:r>
            <a:r>
              <a:rPr lang="de-CH" b="1" dirty="0" err="1">
                <a:solidFill>
                  <a:schemeClr val="accent1">
                    <a:lumMod val="75000"/>
                    <a:lumOff val="25000"/>
                  </a:schemeClr>
                </a:solidFill>
              </a:rPr>
              <a:t>t</a:t>
            </a:r>
            <a:r>
              <a:rPr lang="de-CH" b="1" baseline="-25000" dirty="0" err="1">
                <a:solidFill>
                  <a:schemeClr val="accent1">
                    <a:lumMod val="75000"/>
                    <a:lumOff val="25000"/>
                  </a:schemeClr>
                </a:solidFill>
              </a:rPr>
              <a:t>mem</a:t>
            </a:r>
            <a:r>
              <a:rPr lang="de-CH" b="1" dirty="0">
                <a:solidFill>
                  <a:schemeClr val="accent1">
                    <a:lumMod val="75000"/>
                    <a:lumOff val="25000"/>
                  </a:schemeClr>
                </a:solidFill>
              </a:rPr>
              <a:t> + </a:t>
            </a:r>
            <a:r>
              <a:rPr lang="de-CH" b="1" dirty="0" err="1">
                <a:solidFill>
                  <a:schemeClr val="accent1">
                    <a:lumMod val="75000"/>
                    <a:lumOff val="25000"/>
                  </a:schemeClr>
                </a:solidFill>
              </a:rPr>
              <a:t>t</a:t>
            </a:r>
            <a:r>
              <a:rPr lang="de-CH" b="1" baseline="-25000" dirty="0" err="1">
                <a:solidFill>
                  <a:schemeClr val="accent1">
                    <a:lumMod val="75000"/>
                    <a:lumOff val="25000"/>
                  </a:schemeClr>
                </a:solidFill>
              </a:rPr>
              <a:t>mux</a:t>
            </a:r>
            <a:r>
              <a:rPr lang="de-CH" b="1" dirty="0">
                <a:solidFill>
                  <a:schemeClr val="accent1">
                    <a:lumMod val="75000"/>
                    <a:lumOff val="25000"/>
                  </a:schemeClr>
                </a:solidFill>
              </a:rPr>
              <a:t> + </a:t>
            </a:r>
            <a:r>
              <a:rPr lang="de-CH" b="1" dirty="0" err="1">
                <a:solidFill>
                  <a:schemeClr val="accent1">
                    <a:lumMod val="75000"/>
                    <a:lumOff val="25000"/>
                  </a:schemeClr>
                </a:solidFill>
              </a:rPr>
              <a:t>t</a:t>
            </a:r>
            <a:r>
              <a:rPr lang="de-CH" b="1" baseline="-25000" dirty="0" err="1">
                <a:solidFill>
                  <a:schemeClr val="accent1">
                    <a:lumMod val="75000"/>
                    <a:lumOff val="25000"/>
                  </a:schemeClr>
                </a:solidFill>
              </a:rPr>
              <a:t>RFsetup</a:t>
            </a:r>
            <a:endParaRPr lang="de-CH" b="1" baseline="-25000" dirty="0">
              <a:solidFill>
                <a:schemeClr val="accent1">
                  <a:lumMod val="75000"/>
                  <a:lumOff val="25000"/>
                </a:schemeClr>
              </a:solidFill>
            </a:endParaRPr>
          </a:p>
          <a:p>
            <a:pPr eaLnBrk="1" hangingPunct="1">
              <a:buClr>
                <a:schemeClr val="accent1">
                  <a:lumMod val="75000"/>
                  <a:lumOff val="25000"/>
                </a:schemeClr>
              </a:buClr>
              <a:defRPr/>
            </a:pPr>
            <a:r>
              <a:rPr lang="de-CH" dirty="0"/>
              <a:t>In </a:t>
            </a:r>
            <a:r>
              <a:rPr lang="de-CH" dirty="0" err="1"/>
              <a:t>most</a:t>
            </a:r>
            <a:r>
              <a:rPr lang="de-CH" dirty="0"/>
              <a:t> implementations, </a:t>
            </a:r>
            <a:r>
              <a:rPr lang="de-CH" dirty="0" err="1"/>
              <a:t>limiting</a:t>
            </a:r>
            <a:r>
              <a:rPr lang="de-CH" dirty="0"/>
              <a:t> </a:t>
            </a:r>
            <a:r>
              <a:rPr lang="de-CH" dirty="0" err="1"/>
              <a:t>paths</a:t>
            </a:r>
            <a:r>
              <a:rPr lang="de-CH" dirty="0"/>
              <a:t> </a:t>
            </a:r>
            <a:r>
              <a:rPr lang="de-CH" dirty="0" err="1"/>
              <a:t>are</a:t>
            </a:r>
            <a:r>
              <a:rPr lang="de-CH" dirty="0"/>
              <a:t>: </a:t>
            </a:r>
          </a:p>
          <a:p>
            <a:pPr lvl="1" eaLnBrk="1" hangingPunct="1">
              <a:buClr>
                <a:schemeClr val="accent1">
                  <a:lumMod val="75000"/>
                  <a:lumOff val="25000"/>
                </a:schemeClr>
              </a:buClr>
              <a:defRPr/>
            </a:pPr>
            <a:r>
              <a:rPr lang="de-CH" dirty="0" err="1"/>
              <a:t>memory</a:t>
            </a:r>
            <a:r>
              <a:rPr lang="de-CH" dirty="0"/>
              <a:t>, ALU, </a:t>
            </a:r>
            <a:r>
              <a:rPr lang="de-CH" dirty="0" err="1"/>
              <a:t>register</a:t>
            </a:r>
            <a:r>
              <a:rPr lang="de-CH" dirty="0"/>
              <a:t> </a:t>
            </a:r>
            <a:r>
              <a:rPr lang="de-CH" dirty="0" err="1"/>
              <a:t>file</a:t>
            </a:r>
            <a:r>
              <a:rPr lang="de-CH" dirty="0"/>
              <a:t>. </a:t>
            </a:r>
          </a:p>
          <a:p>
            <a:pPr lvl="1" eaLnBrk="1" hangingPunct="1">
              <a:buClr>
                <a:schemeClr val="accent1">
                  <a:lumMod val="75000"/>
                  <a:lumOff val="25000"/>
                </a:schemeClr>
              </a:buClr>
              <a:defRPr/>
            </a:pPr>
            <a:r>
              <a:rPr lang="de-CH" dirty="0" err="1"/>
              <a:t>T</a:t>
            </a:r>
            <a:r>
              <a:rPr lang="de-CH" baseline="-25000" dirty="0" err="1"/>
              <a:t>c</a:t>
            </a:r>
            <a:r>
              <a:rPr lang="de-CH" dirty="0"/>
              <a:t> = </a:t>
            </a:r>
            <a:r>
              <a:rPr lang="de-CH" dirty="0" err="1"/>
              <a:t>t</a:t>
            </a:r>
            <a:r>
              <a:rPr lang="de-CH" baseline="-25000" dirty="0" err="1"/>
              <a:t>pcq_PC</a:t>
            </a:r>
            <a:r>
              <a:rPr lang="de-CH" dirty="0"/>
              <a:t> + 2t</a:t>
            </a:r>
            <a:r>
              <a:rPr lang="de-CH" baseline="-25000" dirty="0"/>
              <a:t>mem</a:t>
            </a:r>
            <a:r>
              <a:rPr lang="de-CH" dirty="0"/>
              <a:t> + </a:t>
            </a:r>
            <a:r>
              <a:rPr lang="de-CH" dirty="0" err="1"/>
              <a:t>t</a:t>
            </a:r>
            <a:r>
              <a:rPr lang="de-CH" baseline="-25000" dirty="0" err="1"/>
              <a:t>RFread</a:t>
            </a:r>
            <a:r>
              <a:rPr lang="de-CH" dirty="0"/>
              <a:t> + </a:t>
            </a:r>
            <a:r>
              <a:rPr lang="de-CH" dirty="0" err="1"/>
              <a:t>t</a:t>
            </a:r>
            <a:r>
              <a:rPr lang="de-CH" baseline="-25000" dirty="0" err="1"/>
              <a:t>mux</a:t>
            </a:r>
            <a:r>
              <a:rPr lang="de-CH" dirty="0"/>
              <a:t> + </a:t>
            </a:r>
            <a:r>
              <a:rPr lang="de-CH" dirty="0" err="1"/>
              <a:t>t</a:t>
            </a:r>
            <a:r>
              <a:rPr lang="de-CH" baseline="-25000" dirty="0" err="1"/>
              <a:t>ALU</a:t>
            </a:r>
            <a:r>
              <a:rPr lang="de-CH" dirty="0"/>
              <a:t> + </a:t>
            </a:r>
            <a:r>
              <a:rPr lang="de-CH" dirty="0" err="1"/>
              <a:t>t</a:t>
            </a:r>
            <a:r>
              <a:rPr lang="de-CH" baseline="-25000" dirty="0" err="1"/>
              <a:t>RFsetup</a:t>
            </a:r>
            <a:endParaRPr lang="de-CH" baseline="-25000" dirty="0"/>
          </a:p>
          <a:p>
            <a:pPr eaLnBrk="1" hangingPunct="1">
              <a:buClr>
                <a:schemeClr val="accent1">
                  <a:lumMod val="75000"/>
                  <a:lumOff val="25000"/>
                </a:schemeClr>
              </a:buClr>
              <a:defRPr/>
            </a:pPr>
            <a:endParaRPr lang="de-CH" dirty="0"/>
          </a:p>
        </p:txBody>
      </p:sp>
      <p:sp>
        <p:nvSpPr>
          <p:cNvPr id="132100" name="Rectangle 4">
            <a:extLst>
              <a:ext uri="{FF2B5EF4-FFF2-40B4-BE49-F238E27FC236}">
                <a16:creationId xmlns:a16="http://schemas.microsoft.com/office/drawing/2014/main" id="{495CA7E4-3334-4A1E-932F-65498887BC24}"/>
              </a:ext>
            </a:extLst>
          </p:cNvPr>
          <p:cNvSpPr>
            <a:spLocks noChangeArrowheads="1"/>
          </p:cNvSpPr>
          <p:nvPr>
            <p:custDataLst>
              <p:tags r:id="rId4"/>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ClrTx/>
              <a:buSzTx/>
              <a:buFontTx/>
              <a:buNone/>
            </a:pPr>
            <a:endParaRPr lang="de-DE" altLang="en-US" sz="1800" b="0">
              <a:solidFill>
                <a:srgbClr val="000000"/>
              </a:solidFill>
              <a:latin typeface="Verdana" panose="020B0604030504040204" pitchFamily="34" charset="0"/>
            </a:endParaRPr>
          </a:p>
        </p:txBody>
      </p:sp>
      <p:graphicFrame>
        <p:nvGraphicFramePr>
          <p:cNvPr id="132101" name="Object 2">
            <a:extLst>
              <a:ext uri="{FF2B5EF4-FFF2-40B4-BE49-F238E27FC236}">
                <a16:creationId xmlns:a16="http://schemas.microsoft.com/office/drawing/2014/main" id="{F9FCC90A-42EF-42A0-979D-D1212772433D}"/>
              </a:ext>
            </a:extLst>
          </p:cNvPr>
          <p:cNvGraphicFramePr>
            <a:graphicFrameLocks noChangeAspect="1"/>
          </p:cNvGraphicFramePr>
          <p:nvPr>
            <p:custDataLst>
              <p:tags r:id="rId5"/>
            </p:custDataLst>
          </p:nvPr>
        </p:nvGraphicFramePr>
        <p:xfrm>
          <a:off x="1616075" y="3557588"/>
          <a:ext cx="5867400" cy="3278187"/>
        </p:xfrm>
        <a:graphic>
          <a:graphicData uri="http://schemas.openxmlformats.org/presentationml/2006/ole">
            <mc:AlternateContent xmlns:mc="http://schemas.openxmlformats.org/markup-compatibility/2006">
              <mc:Choice xmlns:v="urn:schemas-microsoft-com:vml" Requires="v">
                <p:oleObj spid="_x0000_s450561" name="VISIO" r:id="rId8" imgW="0" imgH="0" progId="Visio.Drawing.6">
                  <p:embed/>
                </p:oleObj>
              </mc:Choice>
              <mc:Fallback>
                <p:oleObj name="VISIO" r:id="rId8" imgW="0" imgH="0" progId="Visio.Drawing.6">
                  <p:embed/>
                  <p:pic>
                    <p:nvPicPr>
                      <p:cNvPr id="132101" name="Object 2">
                        <a:extLst>
                          <a:ext uri="{FF2B5EF4-FFF2-40B4-BE49-F238E27FC236}">
                            <a16:creationId xmlns:a16="http://schemas.microsoft.com/office/drawing/2014/main" id="{F9FCC90A-42EF-42A0-979D-D1212772433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16075" y="3557588"/>
                        <a:ext cx="5867400" cy="327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3" name="Rectangle 2">
            <a:extLst>
              <a:ext uri="{FF2B5EF4-FFF2-40B4-BE49-F238E27FC236}">
                <a16:creationId xmlns:a16="http://schemas.microsoft.com/office/drawing/2014/main" id="{AD013B98-758A-4F87-BCB4-3F104DB7284E}"/>
              </a:ext>
            </a:extLst>
          </p:cNvPr>
          <p:cNvSpPr>
            <a:spLocks noChangeArrowheads="1"/>
          </p:cNvSpPr>
          <p:nvPr>
            <p:custDataLst>
              <p:tags r:id="rId1"/>
            </p:custDataLst>
          </p:nvPr>
        </p:nvSpPr>
        <p:spPr bwMode="auto">
          <a:xfrm>
            <a:off x="533400" y="10668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p:txBody>
      </p:sp>
      <p:sp>
        <p:nvSpPr>
          <p:cNvPr id="366594" name="Rectangle 3">
            <a:extLst>
              <a:ext uri="{FF2B5EF4-FFF2-40B4-BE49-F238E27FC236}">
                <a16:creationId xmlns:a16="http://schemas.microsoft.com/office/drawing/2014/main" id="{C185F1FF-BB74-43FC-B630-0BEFE80424F8}"/>
              </a:ext>
            </a:extLst>
          </p:cNvPr>
          <p:cNvSpPr>
            <a:spLocks noGrp="1" noChangeArrowheads="1"/>
          </p:cNvSpPr>
          <p:nvPr>
            <p:ph type="title"/>
            <p:custDataLst>
              <p:tags r:id="rId2"/>
            </p:custDataLst>
          </p:nvPr>
        </p:nvSpPr>
        <p:spPr>
          <a:xfrm>
            <a:off x="357188" y="434975"/>
            <a:ext cx="7591425" cy="762000"/>
          </a:xfrm>
        </p:spPr>
        <p:txBody>
          <a:bodyPr/>
          <a:lstStyle/>
          <a:p>
            <a:pPr eaLnBrk="1" hangingPunct="1"/>
            <a:r>
              <a:rPr lang="en-US" altLang="en-US"/>
              <a:t>Single-Cycle Performance Example</a:t>
            </a:r>
          </a:p>
        </p:txBody>
      </p:sp>
      <p:graphicFrame>
        <p:nvGraphicFramePr>
          <p:cNvPr id="1505286" name="Group 6">
            <a:extLst>
              <a:ext uri="{FF2B5EF4-FFF2-40B4-BE49-F238E27FC236}">
                <a16:creationId xmlns:a16="http://schemas.microsoft.com/office/drawing/2014/main" id="{928A3D63-1CA8-2C4C-9961-3289078A1D18}"/>
              </a:ext>
            </a:extLst>
          </p:cNvPr>
          <p:cNvGraphicFramePr>
            <a:graphicFrameLocks noGrp="1"/>
          </p:cNvGraphicFramePr>
          <p:nvPr>
            <p:ph idx="1"/>
            <p:custDataLst>
              <p:tags r:id="rId3"/>
            </p:custDataLst>
          </p:nvPr>
        </p:nvGraphicFramePr>
        <p:xfrm>
          <a:off x="396875" y="1362075"/>
          <a:ext cx="7896225" cy="3471863"/>
        </p:xfrm>
        <a:graphic>
          <a:graphicData uri="http://schemas.openxmlformats.org/drawingml/2006/table">
            <a:tbl>
              <a:tblPr/>
              <a:tblGrid>
                <a:gridCol w="2889250">
                  <a:extLst>
                    <a:ext uri="{9D8B030D-6E8A-4147-A177-3AD203B41FA5}">
                      <a16:colId xmlns:a16="http://schemas.microsoft.com/office/drawing/2014/main" val="20000"/>
                    </a:ext>
                  </a:extLst>
                </a:gridCol>
                <a:gridCol w="2374900">
                  <a:extLst>
                    <a:ext uri="{9D8B030D-6E8A-4147-A177-3AD203B41FA5}">
                      <a16:colId xmlns:a16="http://schemas.microsoft.com/office/drawing/2014/main" val="20001"/>
                    </a:ext>
                  </a:extLst>
                </a:gridCol>
                <a:gridCol w="2632075">
                  <a:extLst>
                    <a:ext uri="{9D8B030D-6E8A-4147-A177-3AD203B41FA5}">
                      <a16:colId xmlns:a16="http://schemas.microsoft.com/office/drawing/2014/main" val="20002"/>
                    </a:ext>
                  </a:extLst>
                </a:gridCol>
              </a:tblGrid>
              <a:tr h="428625">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a:ln>
                            <a:noFill/>
                          </a:ln>
                          <a:solidFill>
                            <a:srgbClr val="FFFFFF"/>
                          </a:solidFill>
                          <a:effectLst/>
                          <a:latin typeface="Calibri" charset="0"/>
                          <a:ea typeface="ＭＳ Ｐゴシック" charset="-128"/>
                        </a:rPr>
                        <a:t>Element</a:t>
                      </a:r>
                      <a:endParaRPr kumimoji="0" lang="en-US" altLang="en-US" sz="2000" b="1" i="0" u="none" strike="noStrike" cap="none" normalizeH="0" baseline="0">
                        <a:ln>
                          <a:noFill/>
                        </a:ln>
                        <a:solidFill>
                          <a:schemeClr val="accent2"/>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chemeClr val="accent2"/>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a:ln>
                            <a:noFill/>
                          </a:ln>
                          <a:solidFill>
                            <a:srgbClr val="FFFFFF"/>
                          </a:solidFill>
                          <a:effectLst/>
                          <a:latin typeface="Calibri" charset="0"/>
                          <a:ea typeface="ＭＳ Ｐゴシック" charset="-128"/>
                        </a:rPr>
                        <a:t>Parameter</a:t>
                      </a:r>
                      <a:endParaRPr kumimoji="0" lang="en-US" altLang="en-US" sz="2000" b="1" i="0" u="none" strike="noStrike" cap="none" normalizeH="0" baseline="0">
                        <a:ln>
                          <a:noFill/>
                        </a:ln>
                        <a:solidFill>
                          <a:schemeClr val="accent2"/>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chemeClr val="accent2"/>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a:ln>
                            <a:noFill/>
                          </a:ln>
                          <a:solidFill>
                            <a:srgbClr val="FFFFFF"/>
                          </a:solidFill>
                          <a:effectLst/>
                          <a:latin typeface="Calibri" charset="0"/>
                          <a:ea typeface="ＭＳ Ｐゴシック" charset="-128"/>
                        </a:rPr>
                        <a:t>Delay (ps)</a:t>
                      </a:r>
                      <a:endParaRPr kumimoji="0" lang="en-US" altLang="en-US" sz="2000" b="1" i="0" u="none" strike="noStrike" cap="none" normalizeH="0" baseline="0">
                        <a:ln>
                          <a:noFill/>
                        </a:ln>
                        <a:solidFill>
                          <a:schemeClr val="accent2"/>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chemeClr val="accent2"/>
                    </a:solidFill>
                  </a:tcPr>
                </a:tc>
                <a:extLst>
                  <a:ext uri="{0D108BD9-81ED-4DB2-BD59-A6C34878D82A}">
                    <a16:rowId xmlns:a16="http://schemas.microsoft.com/office/drawing/2014/main" val="10000"/>
                  </a:ext>
                </a:extLst>
              </a:tr>
              <a:tr h="428625">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charset="0"/>
                          <a:ea typeface="ＭＳ Ｐゴシック" charset="-128"/>
                        </a:rPr>
                        <a:t>Register clock-to-Q</a:t>
                      </a:r>
                      <a:endParaRPr kumimoji="0" lang="en-US" altLang="en-US" sz="2000" b="0" i="0" u="none" strike="noStrike" cap="none" normalizeH="0" baseline="0">
                        <a:ln>
                          <a:noFill/>
                        </a:ln>
                        <a:solidFill>
                          <a:schemeClr val="tx1"/>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rgbClr val="D0CCCD"/>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charset="0"/>
                          <a:ea typeface="ＭＳ Ｐゴシック" charset="-128"/>
                        </a:rPr>
                        <a:t>t</a:t>
                      </a:r>
                      <a:r>
                        <a:rPr kumimoji="0" lang="en-US" altLang="en-US" sz="2000" b="0" i="0" u="none" strike="noStrike" cap="none" normalizeH="0" baseline="-25000">
                          <a:ln>
                            <a:noFill/>
                          </a:ln>
                          <a:solidFill>
                            <a:srgbClr val="000000"/>
                          </a:solidFill>
                          <a:effectLst/>
                          <a:latin typeface="Calibri" charset="0"/>
                          <a:ea typeface="ＭＳ Ｐゴシック" charset="-128"/>
                        </a:rPr>
                        <a:t>pcq_PC</a:t>
                      </a:r>
                      <a:endParaRPr kumimoji="0" lang="en-US" altLang="en-US" sz="2000" b="0" i="0" u="none" strike="noStrike" cap="none" normalizeH="0" baseline="-25000">
                        <a:ln>
                          <a:noFill/>
                        </a:ln>
                        <a:solidFill>
                          <a:schemeClr val="tx1"/>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rgbClr val="D0CCCD"/>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charset="0"/>
                          <a:ea typeface="ＭＳ Ｐゴシック" charset="-128"/>
                        </a:rPr>
                        <a:t>30</a:t>
                      </a:r>
                      <a:endParaRPr kumimoji="0" lang="en-US" altLang="en-US" sz="2000" b="0" i="0" u="none" strike="noStrike" cap="none" normalizeH="0" baseline="0">
                        <a:ln>
                          <a:noFill/>
                        </a:ln>
                        <a:solidFill>
                          <a:schemeClr val="tx1"/>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rgbClr val="D0CCCD"/>
                    </a:solidFill>
                  </a:tcPr>
                </a:tc>
                <a:extLst>
                  <a:ext uri="{0D108BD9-81ED-4DB2-BD59-A6C34878D82A}">
                    <a16:rowId xmlns:a16="http://schemas.microsoft.com/office/drawing/2014/main" val="10001"/>
                  </a:ext>
                </a:extLst>
              </a:tr>
              <a:tr h="428625">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charset="0"/>
                          <a:ea typeface="ＭＳ Ｐゴシック" charset="-128"/>
                        </a:rPr>
                        <a:t>Register setup</a:t>
                      </a:r>
                      <a:endParaRPr kumimoji="0" lang="en-US" altLang="en-US" sz="2000" b="0" i="0" u="none" strike="noStrike" cap="none" normalizeH="0" baseline="0">
                        <a:ln>
                          <a:noFill/>
                        </a:ln>
                        <a:solidFill>
                          <a:schemeClr val="tx1"/>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rgbClr val="E9E7E8"/>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charset="0"/>
                          <a:ea typeface="ＭＳ Ｐゴシック" charset="-128"/>
                        </a:rPr>
                        <a:t>t</a:t>
                      </a:r>
                      <a:r>
                        <a:rPr kumimoji="0" lang="en-US" altLang="en-US" sz="2000" b="0" i="0" u="none" strike="noStrike" cap="none" normalizeH="0" baseline="-25000">
                          <a:ln>
                            <a:noFill/>
                          </a:ln>
                          <a:solidFill>
                            <a:srgbClr val="000000"/>
                          </a:solidFill>
                          <a:effectLst/>
                          <a:latin typeface="Calibri" charset="0"/>
                          <a:ea typeface="ＭＳ Ｐゴシック" charset="-128"/>
                        </a:rPr>
                        <a:t>setup</a:t>
                      </a:r>
                      <a:endParaRPr kumimoji="0" lang="en-US" altLang="en-US" sz="2000" b="0" i="0" u="none" strike="noStrike" cap="none" normalizeH="0" baseline="-25000">
                        <a:ln>
                          <a:noFill/>
                        </a:ln>
                        <a:solidFill>
                          <a:schemeClr val="tx1"/>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rgbClr val="E9E7E8"/>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charset="0"/>
                          <a:ea typeface="ＭＳ Ｐゴシック" charset="-128"/>
                        </a:rPr>
                        <a:t>20</a:t>
                      </a:r>
                      <a:endParaRPr kumimoji="0" lang="en-US" altLang="en-US" sz="2000" b="0" i="0" u="none" strike="noStrike" cap="none" normalizeH="0" baseline="0">
                        <a:ln>
                          <a:noFill/>
                        </a:ln>
                        <a:solidFill>
                          <a:schemeClr val="tx1"/>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rgbClr val="E9E7E8"/>
                    </a:solidFill>
                  </a:tcPr>
                </a:tc>
                <a:extLst>
                  <a:ext uri="{0D108BD9-81ED-4DB2-BD59-A6C34878D82A}">
                    <a16:rowId xmlns:a16="http://schemas.microsoft.com/office/drawing/2014/main" val="10002"/>
                  </a:ext>
                </a:extLst>
              </a:tr>
              <a:tr h="428625">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charset="0"/>
                          <a:ea typeface="ＭＳ Ｐゴシック" charset="-128"/>
                        </a:rPr>
                        <a:t>Multiplexer</a:t>
                      </a:r>
                      <a:endParaRPr kumimoji="0" lang="en-US" altLang="en-US" sz="2000" b="0" i="0" u="none" strike="noStrike" cap="none" normalizeH="0" baseline="0">
                        <a:ln>
                          <a:noFill/>
                        </a:ln>
                        <a:solidFill>
                          <a:schemeClr val="tx1"/>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rgbClr val="D0CCCD"/>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charset="0"/>
                          <a:ea typeface="ＭＳ Ｐゴシック" charset="-128"/>
                        </a:rPr>
                        <a:t>t</a:t>
                      </a:r>
                      <a:r>
                        <a:rPr kumimoji="0" lang="en-US" altLang="en-US" sz="2000" b="0" i="0" u="none" strike="noStrike" cap="none" normalizeH="0" baseline="-25000">
                          <a:ln>
                            <a:noFill/>
                          </a:ln>
                          <a:solidFill>
                            <a:srgbClr val="000000"/>
                          </a:solidFill>
                          <a:effectLst/>
                          <a:latin typeface="Calibri" charset="0"/>
                          <a:ea typeface="ＭＳ Ｐゴシック" charset="-128"/>
                        </a:rPr>
                        <a:t>mux</a:t>
                      </a:r>
                      <a:endParaRPr kumimoji="0" lang="en-US" altLang="en-US" sz="2000" b="0" i="0" u="none" strike="noStrike" cap="none" normalizeH="0" baseline="-25000">
                        <a:ln>
                          <a:noFill/>
                        </a:ln>
                        <a:solidFill>
                          <a:schemeClr val="tx1"/>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rgbClr val="D0CCCD"/>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charset="0"/>
                          <a:ea typeface="ＭＳ Ｐゴシック" charset="-128"/>
                        </a:rPr>
                        <a:t>25</a:t>
                      </a:r>
                      <a:endParaRPr kumimoji="0" lang="en-US" altLang="en-US" sz="2000" b="0" i="0" u="none" strike="noStrike" cap="none" normalizeH="0" baseline="0">
                        <a:ln>
                          <a:noFill/>
                        </a:ln>
                        <a:solidFill>
                          <a:schemeClr val="tx1"/>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rgbClr val="D0CCCD"/>
                    </a:solidFill>
                  </a:tcPr>
                </a:tc>
                <a:extLst>
                  <a:ext uri="{0D108BD9-81ED-4DB2-BD59-A6C34878D82A}">
                    <a16:rowId xmlns:a16="http://schemas.microsoft.com/office/drawing/2014/main" val="10003"/>
                  </a:ext>
                </a:extLst>
              </a:tr>
              <a:tr h="428625">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charset="0"/>
                          <a:ea typeface="ＭＳ Ｐゴシック" charset="-128"/>
                        </a:rPr>
                        <a:t>ALU</a:t>
                      </a:r>
                      <a:endParaRPr kumimoji="0" lang="en-US" altLang="en-US" sz="2000" b="0" i="0" u="none" strike="noStrike" cap="none" normalizeH="0" baseline="0">
                        <a:ln>
                          <a:noFill/>
                        </a:ln>
                        <a:solidFill>
                          <a:schemeClr val="tx1"/>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rgbClr val="E9E7E8"/>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charset="0"/>
                          <a:ea typeface="ＭＳ Ｐゴシック" charset="-128"/>
                        </a:rPr>
                        <a:t>t</a:t>
                      </a:r>
                      <a:r>
                        <a:rPr kumimoji="0" lang="en-US" altLang="en-US" sz="2000" b="0" i="0" u="none" strike="noStrike" cap="none" normalizeH="0" baseline="-25000">
                          <a:ln>
                            <a:noFill/>
                          </a:ln>
                          <a:solidFill>
                            <a:srgbClr val="000000"/>
                          </a:solidFill>
                          <a:effectLst/>
                          <a:latin typeface="Calibri" charset="0"/>
                          <a:ea typeface="ＭＳ Ｐゴシック" charset="-128"/>
                        </a:rPr>
                        <a:t>ALU</a:t>
                      </a:r>
                      <a:endParaRPr kumimoji="0" lang="en-US" altLang="en-US" sz="2000" b="0" i="0" u="none" strike="noStrike" cap="none" normalizeH="0" baseline="-25000">
                        <a:ln>
                          <a:noFill/>
                        </a:ln>
                        <a:solidFill>
                          <a:schemeClr val="tx1"/>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rgbClr val="E9E7E8"/>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charset="0"/>
                          <a:ea typeface="ＭＳ Ｐゴシック" charset="-128"/>
                        </a:rPr>
                        <a:t>200</a:t>
                      </a:r>
                      <a:endParaRPr kumimoji="0" lang="en-US" altLang="en-US" sz="2000" b="0" i="0" u="none" strike="noStrike" cap="none" normalizeH="0" baseline="0">
                        <a:ln>
                          <a:noFill/>
                        </a:ln>
                        <a:solidFill>
                          <a:schemeClr val="tx1"/>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rgbClr val="E9E7E8"/>
                    </a:solidFill>
                  </a:tcPr>
                </a:tc>
                <a:extLst>
                  <a:ext uri="{0D108BD9-81ED-4DB2-BD59-A6C34878D82A}">
                    <a16:rowId xmlns:a16="http://schemas.microsoft.com/office/drawing/2014/main" val="10004"/>
                  </a:ext>
                </a:extLst>
              </a:tr>
              <a:tr h="428625">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charset="0"/>
                          <a:ea typeface="ＭＳ Ｐゴシック" charset="-128"/>
                        </a:rPr>
                        <a:t>Memory read</a:t>
                      </a:r>
                      <a:endParaRPr kumimoji="0" lang="en-US" altLang="en-US" sz="2000" b="0" i="0" u="none" strike="noStrike" cap="none" normalizeH="0" baseline="0">
                        <a:ln>
                          <a:noFill/>
                        </a:ln>
                        <a:solidFill>
                          <a:schemeClr val="tx1"/>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rgbClr val="D0CCCD"/>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charset="0"/>
                          <a:ea typeface="ＭＳ Ｐゴシック" charset="-128"/>
                        </a:rPr>
                        <a:t>t</a:t>
                      </a:r>
                      <a:r>
                        <a:rPr kumimoji="0" lang="en-US" altLang="en-US" sz="2000" b="0" i="0" u="none" strike="noStrike" cap="none" normalizeH="0" baseline="-25000">
                          <a:ln>
                            <a:noFill/>
                          </a:ln>
                          <a:solidFill>
                            <a:srgbClr val="000000"/>
                          </a:solidFill>
                          <a:effectLst/>
                          <a:latin typeface="Calibri" charset="0"/>
                          <a:ea typeface="ＭＳ Ｐゴシック" charset="-128"/>
                        </a:rPr>
                        <a:t>mem</a:t>
                      </a:r>
                      <a:endParaRPr kumimoji="0" lang="en-US" altLang="en-US" sz="2000" b="0" i="0" u="none" strike="noStrike" cap="none" normalizeH="0" baseline="-25000">
                        <a:ln>
                          <a:noFill/>
                        </a:ln>
                        <a:solidFill>
                          <a:schemeClr val="tx1"/>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rgbClr val="D0CCCD"/>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charset="0"/>
                          <a:ea typeface="ＭＳ Ｐゴシック" charset="-128"/>
                        </a:rPr>
                        <a:t>250</a:t>
                      </a:r>
                      <a:endParaRPr kumimoji="0" lang="en-US" altLang="en-US" sz="2000" b="0" i="0" u="none" strike="noStrike" cap="none" normalizeH="0" baseline="0">
                        <a:ln>
                          <a:noFill/>
                        </a:ln>
                        <a:solidFill>
                          <a:schemeClr val="tx1"/>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rgbClr val="D0CCCD"/>
                    </a:solidFill>
                  </a:tcPr>
                </a:tc>
                <a:extLst>
                  <a:ext uri="{0D108BD9-81ED-4DB2-BD59-A6C34878D82A}">
                    <a16:rowId xmlns:a16="http://schemas.microsoft.com/office/drawing/2014/main" val="10005"/>
                  </a:ext>
                </a:extLst>
              </a:tr>
              <a:tr h="449263">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charset="0"/>
                          <a:ea typeface="ＭＳ Ｐゴシック" charset="-128"/>
                        </a:rPr>
                        <a:t>Register file read</a:t>
                      </a:r>
                      <a:endParaRPr kumimoji="0" lang="en-US" altLang="en-US" sz="2000" b="0" i="0" u="none" strike="noStrike" cap="none" normalizeH="0" baseline="0">
                        <a:ln>
                          <a:noFill/>
                        </a:ln>
                        <a:solidFill>
                          <a:schemeClr val="tx1"/>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rgbClr val="E9E7E8"/>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charset="0"/>
                          <a:ea typeface="ＭＳ Ｐゴシック" charset="-128"/>
                        </a:rPr>
                        <a:t>t</a:t>
                      </a:r>
                      <a:r>
                        <a:rPr kumimoji="0" lang="en-US" altLang="en-US" sz="2000" b="0" i="0" u="none" strike="noStrike" cap="none" normalizeH="0" baseline="-25000">
                          <a:ln>
                            <a:noFill/>
                          </a:ln>
                          <a:solidFill>
                            <a:srgbClr val="000000"/>
                          </a:solidFill>
                          <a:effectLst/>
                          <a:latin typeface="Calibri" charset="0"/>
                          <a:ea typeface="ＭＳ Ｐゴシック" charset="-128"/>
                        </a:rPr>
                        <a:t>RFread</a:t>
                      </a:r>
                      <a:endParaRPr kumimoji="0" lang="en-US" altLang="en-US" sz="2000" b="0" i="0" u="none" strike="noStrike" cap="none" normalizeH="0" baseline="-25000">
                        <a:ln>
                          <a:noFill/>
                        </a:ln>
                        <a:solidFill>
                          <a:schemeClr val="tx1"/>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rgbClr val="E9E7E8"/>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charset="0"/>
                          <a:ea typeface="ＭＳ Ｐゴシック" charset="-128"/>
                        </a:rPr>
                        <a:t>150</a:t>
                      </a:r>
                      <a:endParaRPr kumimoji="0" lang="en-US" altLang="en-US" sz="2000" b="0" i="0" u="none" strike="noStrike" cap="none" normalizeH="0" baseline="0">
                        <a:ln>
                          <a:noFill/>
                        </a:ln>
                        <a:solidFill>
                          <a:schemeClr val="tx1"/>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rgbClr val="E9E7E8"/>
                    </a:solidFill>
                  </a:tcPr>
                </a:tc>
                <a:extLst>
                  <a:ext uri="{0D108BD9-81ED-4DB2-BD59-A6C34878D82A}">
                    <a16:rowId xmlns:a16="http://schemas.microsoft.com/office/drawing/2014/main" val="10006"/>
                  </a:ext>
                </a:extLst>
              </a:tr>
              <a:tr h="450850">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charset="0"/>
                          <a:ea typeface="ＭＳ Ｐゴシック" charset="-128"/>
                        </a:rPr>
                        <a:t>Register file setup</a:t>
                      </a:r>
                      <a:endParaRPr kumimoji="0" lang="en-US" altLang="en-US" sz="2000" b="0" i="0" u="none" strike="noStrike" cap="none" normalizeH="0" baseline="0">
                        <a:ln>
                          <a:noFill/>
                        </a:ln>
                        <a:solidFill>
                          <a:schemeClr val="tx1"/>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rgbClr val="D0CCCD"/>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charset="0"/>
                          <a:ea typeface="ＭＳ Ｐゴシック" charset="-128"/>
                        </a:rPr>
                        <a:t>t</a:t>
                      </a:r>
                      <a:r>
                        <a:rPr kumimoji="0" lang="en-US" altLang="en-US" sz="2000" b="0" i="0" u="none" strike="noStrike" cap="none" normalizeH="0" baseline="-25000">
                          <a:ln>
                            <a:noFill/>
                          </a:ln>
                          <a:solidFill>
                            <a:srgbClr val="000000"/>
                          </a:solidFill>
                          <a:effectLst/>
                          <a:latin typeface="Calibri" charset="0"/>
                          <a:ea typeface="ＭＳ Ｐゴシック" charset="-128"/>
                        </a:rPr>
                        <a:t>RFsetup</a:t>
                      </a:r>
                      <a:endParaRPr kumimoji="0" lang="en-US" altLang="en-US" sz="2000" b="0" i="0" u="none" strike="noStrike" cap="none" normalizeH="0" baseline="-25000">
                        <a:ln>
                          <a:noFill/>
                        </a:ln>
                        <a:solidFill>
                          <a:schemeClr val="tx1"/>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rgbClr val="D0CCCD"/>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charset="0"/>
                          <a:ea typeface="ＭＳ Ｐゴシック" charset="-128"/>
                        </a:rPr>
                        <a:t>20</a:t>
                      </a:r>
                      <a:endParaRPr kumimoji="0" lang="en-US" altLang="en-US" sz="2000" b="0" i="0" u="none" strike="noStrike" cap="none" normalizeH="0" baseline="0">
                        <a:ln>
                          <a:noFill/>
                        </a:ln>
                        <a:solidFill>
                          <a:schemeClr val="tx1"/>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rgbClr val="D0CCCD"/>
                    </a:solidFill>
                  </a:tcPr>
                </a:tc>
                <a:extLst>
                  <a:ext uri="{0D108BD9-81ED-4DB2-BD59-A6C34878D82A}">
                    <a16:rowId xmlns:a16="http://schemas.microsoft.com/office/drawing/2014/main" val="10007"/>
                  </a:ext>
                </a:extLst>
              </a:tr>
            </a:tbl>
          </a:graphicData>
        </a:graphic>
      </p:graphicFrame>
      <p:sp>
        <p:nvSpPr>
          <p:cNvPr id="366620" name="Rectangle 4">
            <a:extLst>
              <a:ext uri="{FF2B5EF4-FFF2-40B4-BE49-F238E27FC236}">
                <a16:creationId xmlns:a16="http://schemas.microsoft.com/office/drawing/2014/main" id="{02B2C784-532E-4C3F-9984-9D59B6E26B57}"/>
              </a:ext>
            </a:extLst>
          </p:cNvPr>
          <p:cNvSpPr>
            <a:spLocks noChangeArrowheads="1"/>
          </p:cNvSpPr>
          <p:nvPr>
            <p:custDataLst>
              <p:tags r:id="rId4"/>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ClrTx/>
              <a:buSzTx/>
              <a:buFontTx/>
              <a:buNone/>
            </a:pPr>
            <a:endParaRPr lang="de-DE" altLang="en-US" sz="1800" b="0">
              <a:solidFill>
                <a:srgbClr val="000000"/>
              </a:solidFill>
              <a:latin typeface="Verdana" panose="020B0604030504040204" pitchFamily="34" charset="0"/>
            </a:endParaRPr>
          </a:p>
        </p:txBody>
      </p:sp>
      <p:sp>
        <p:nvSpPr>
          <p:cNvPr id="366621" name="Rectangle 5">
            <a:extLst>
              <a:ext uri="{FF2B5EF4-FFF2-40B4-BE49-F238E27FC236}">
                <a16:creationId xmlns:a16="http://schemas.microsoft.com/office/drawing/2014/main" id="{1078102E-2389-43D3-9A4F-351785EBB5A8}"/>
              </a:ext>
            </a:extLst>
          </p:cNvPr>
          <p:cNvSpPr>
            <a:spLocks noChangeArrowheads="1"/>
          </p:cNvSpPr>
          <p:nvPr>
            <p:custDataLst>
              <p:tags r:id="rId5"/>
            </p:custDataLst>
          </p:nvPr>
        </p:nvSpPr>
        <p:spPr bwMode="auto">
          <a:xfrm>
            <a:off x="609600" y="5029200"/>
            <a:ext cx="76962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lnSpc>
                <a:spcPct val="90000"/>
              </a:lnSpc>
              <a:spcBef>
                <a:spcPct val="20000"/>
              </a:spcBef>
              <a:buClrTx/>
              <a:buSzTx/>
              <a:buFontTx/>
              <a:buNone/>
            </a:pPr>
            <a:r>
              <a:rPr lang="en-US" altLang="en-US" sz="2000" b="0" i="1">
                <a:solidFill>
                  <a:srgbClr val="000000"/>
                </a:solidFill>
              </a:rPr>
              <a:t>	</a:t>
            </a:r>
            <a:r>
              <a:rPr lang="en-US" altLang="en-US" b="0" i="1">
                <a:solidFill>
                  <a:srgbClr val="000000"/>
                </a:solidFill>
              </a:rPr>
              <a:t>T</a:t>
            </a:r>
            <a:r>
              <a:rPr lang="en-US" altLang="en-US" b="0" i="1" baseline="-25000">
                <a:solidFill>
                  <a:srgbClr val="000000"/>
                </a:solidFill>
              </a:rPr>
              <a:t>c</a:t>
            </a:r>
            <a:r>
              <a:rPr lang="en-US" altLang="en-US" b="0">
                <a:solidFill>
                  <a:srgbClr val="000000"/>
                </a:solidFill>
              </a:rPr>
              <a:t> =</a:t>
            </a:r>
            <a:endParaRPr lang="en-US" altLang="en-US" b="0" baseline="-25000">
              <a:solidFill>
                <a:srgbClr val="000000"/>
              </a:solidFill>
            </a:endParaRPr>
          </a:p>
          <a:p>
            <a:pPr>
              <a:lnSpc>
                <a:spcPct val="90000"/>
              </a:lnSpc>
              <a:spcBef>
                <a:spcPct val="20000"/>
              </a:spcBef>
              <a:buClrTx/>
              <a:buSzTx/>
              <a:buFontTx/>
              <a:buNone/>
            </a:pPr>
            <a:endParaRPr lang="en-US" altLang="en-US" b="0">
              <a:solidFill>
                <a:srgbClr val="000000"/>
              </a:solidFill>
            </a:endParaRPr>
          </a:p>
        </p:txBody>
      </p:sp>
    </p:spTree>
  </p:cSld>
  <p:clrMapOvr>
    <a:masterClrMapping/>
  </p:clrMapOvr>
  <p:transition/>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1" name="Rectangle 2">
            <a:extLst>
              <a:ext uri="{FF2B5EF4-FFF2-40B4-BE49-F238E27FC236}">
                <a16:creationId xmlns:a16="http://schemas.microsoft.com/office/drawing/2014/main" id="{DDCE2A5B-8C6B-4828-BBFA-7D86E792EDDC}"/>
              </a:ext>
            </a:extLst>
          </p:cNvPr>
          <p:cNvSpPr>
            <a:spLocks noChangeArrowheads="1"/>
          </p:cNvSpPr>
          <p:nvPr>
            <p:custDataLst>
              <p:tags r:id="rId1"/>
            </p:custDataLst>
          </p:nvPr>
        </p:nvSpPr>
        <p:spPr bwMode="auto">
          <a:xfrm>
            <a:off x="533400" y="10668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p:txBody>
      </p:sp>
      <p:sp>
        <p:nvSpPr>
          <p:cNvPr id="368642" name="Rectangle 3">
            <a:extLst>
              <a:ext uri="{FF2B5EF4-FFF2-40B4-BE49-F238E27FC236}">
                <a16:creationId xmlns:a16="http://schemas.microsoft.com/office/drawing/2014/main" id="{72B9D199-6C48-49B2-B865-2C25C0DCBBCE}"/>
              </a:ext>
            </a:extLst>
          </p:cNvPr>
          <p:cNvSpPr>
            <a:spLocks noGrp="1" noChangeArrowheads="1"/>
          </p:cNvSpPr>
          <p:nvPr>
            <p:ph type="title"/>
            <p:custDataLst>
              <p:tags r:id="rId2"/>
            </p:custDataLst>
          </p:nvPr>
        </p:nvSpPr>
        <p:spPr>
          <a:xfrm>
            <a:off x="357188" y="434975"/>
            <a:ext cx="7591425" cy="762000"/>
          </a:xfrm>
        </p:spPr>
        <p:txBody>
          <a:bodyPr/>
          <a:lstStyle/>
          <a:p>
            <a:pPr eaLnBrk="1" hangingPunct="1"/>
            <a:r>
              <a:rPr lang="en-US" altLang="en-US"/>
              <a:t>Single-Cycle Performance Example</a:t>
            </a:r>
          </a:p>
        </p:txBody>
      </p:sp>
      <p:graphicFrame>
        <p:nvGraphicFramePr>
          <p:cNvPr id="1505286" name="Group 6">
            <a:extLst>
              <a:ext uri="{FF2B5EF4-FFF2-40B4-BE49-F238E27FC236}">
                <a16:creationId xmlns:a16="http://schemas.microsoft.com/office/drawing/2014/main" id="{E978C074-C0E2-A847-B0F1-F671CA3FC6C0}"/>
              </a:ext>
            </a:extLst>
          </p:cNvPr>
          <p:cNvGraphicFramePr>
            <a:graphicFrameLocks noGrp="1"/>
          </p:cNvGraphicFramePr>
          <p:nvPr>
            <p:ph idx="1"/>
            <p:custDataLst>
              <p:tags r:id="rId3"/>
            </p:custDataLst>
          </p:nvPr>
        </p:nvGraphicFramePr>
        <p:xfrm>
          <a:off x="396875" y="1362075"/>
          <a:ext cx="7896225" cy="3471863"/>
        </p:xfrm>
        <a:graphic>
          <a:graphicData uri="http://schemas.openxmlformats.org/drawingml/2006/table">
            <a:tbl>
              <a:tblPr/>
              <a:tblGrid>
                <a:gridCol w="2889250">
                  <a:extLst>
                    <a:ext uri="{9D8B030D-6E8A-4147-A177-3AD203B41FA5}">
                      <a16:colId xmlns:a16="http://schemas.microsoft.com/office/drawing/2014/main" val="20000"/>
                    </a:ext>
                  </a:extLst>
                </a:gridCol>
                <a:gridCol w="2374900">
                  <a:extLst>
                    <a:ext uri="{9D8B030D-6E8A-4147-A177-3AD203B41FA5}">
                      <a16:colId xmlns:a16="http://schemas.microsoft.com/office/drawing/2014/main" val="20001"/>
                    </a:ext>
                  </a:extLst>
                </a:gridCol>
                <a:gridCol w="2632075">
                  <a:extLst>
                    <a:ext uri="{9D8B030D-6E8A-4147-A177-3AD203B41FA5}">
                      <a16:colId xmlns:a16="http://schemas.microsoft.com/office/drawing/2014/main" val="20002"/>
                    </a:ext>
                  </a:extLst>
                </a:gridCol>
              </a:tblGrid>
              <a:tr h="428625">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a:ln>
                            <a:noFill/>
                          </a:ln>
                          <a:solidFill>
                            <a:srgbClr val="FFFFFF"/>
                          </a:solidFill>
                          <a:effectLst/>
                          <a:latin typeface="Calibri" charset="0"/>
                          <a:ea typeface="ＭＳ Ｐゴシック" charset="-128"/>
                        </a:rPr>
                        <a:t>Element</a:t>
                      </a:r>
                      <a:endParaRPr kumimoji="0" lang="en-US" altLang="en-US" sz="2000" b="1" i="0" u="none" strike="noStrike" cap="none" normalizeH="0" baseline="0">
                        <a:ln>
                          <a:noFill/>
                        </a:ln>
                        <a:solidFill>
                          <a:schemeClr val="accent2"/>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chemeClr val="accent2"/>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a:ln>
                            <a:noFill/>
                          </a:ln>
                          <a:solidFill>
                            <a:srgbClr val="FFFFFF"/>
                          </a:solidFill>
                          <a:effectLst/>
                          <a:latin typeface="Calibri" charset="0"/>
                          <a:ea typeface="ＭＳ Ｐゴシック" charset="-128"/>
                        </a:rPr>
                        <a:t>Parameter</a:t>
                      </a:r>
                      <a:endParaRPr kumimoji="0" lang="en-US" altLang="en-US" sz="2000" b="1" i="0" u="none" strike="noStrike" cap="none" normalizeH="0" baseline="0">
                        <a:ln>
                          <a:noFill/>
                        </a:ln>
                        <a:solidFill>
                          <a:schemeClr val="accent2"/>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chemeClr val="accent2"/>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a:ln>
                            <a:noFill/>
                          </a:ln>
                          <a:solidFill>
                            <a:srgbClr val="FFFFFF"/>
                          </a:solidFill>
                          <a:effectLst/>
                          <a:latin typeface="Calibri" charset="0"/>
                          <a:ea typeface="ＭＳ Ｐゴシック" charset="-128"/>
                        </a:rPr>
                        <a:t>Delay (ps)</a:t>
                      </a:r>
                      <a:endParaRPr kumimoji="0" lang="en-US" altLang="en-US" sz="2000" b="1" i="0" u="none" strike="noStrike" cap="none" normalizeH="0" baseline="0">
                        <a:ln>
                          <a:noFill/>
                        </a:ln>
                        <a:solidFill>
                          <a:schemeClr val="accent2"/>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chemeClr val="accent2"/>
                    </a:solidFill>
                  </a:tcPr>
                </a:tc>
                <a:extLst>
                  <a:ext uri="{0D108BD9-81ED-4DB2-BD59-A6C34878D82A}">
                    <a16:rowId xmlns:a16="http://schemas.microsoft.com/office/drawing/2014/main" val="10000"/>
                  </a:ext>
                </a:extLst>
              </a:tr>
              <a:tr h="428625">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charset="0"/>
                          <a:ea typeface="ＭＳ Ｐゴシック" charset="-128"/>
                        </a:rPr>
                        <a:t>Register clock-to-Q</a:t>
                      </a:r>
                      <a:endParaRPr kumimoji="0" lang="en-US" altLang="en-US" sz="2000" b="0" i="0" u="none" strike="noStrike" cap="none" normalizeH="0" baseline="0">
                        <a:ln>
                          <a:noFill/>
                        </a:ln>
                        <a:solidFill>
                          <a:schemeClr val="tx1"/>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rgbClr val="D0CCCD"/>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charset="0"/>
                          <a:ea typeface="ＭＳ Ｐゴシック" charset="-128"/>
                        </a:rPr>
                        <a:t>t</a:t>
                      </a:r>
                      <a:r>
                        <a:rPr kumimoji="0" lang="en-US" altLang="en-US" sz="2000" b="0" i="0" u="none" strike="noStrike" cap="none" normalizeH="0" baseline="-25000">
                          <a:ln>
                            <a:noFill/>
                          </a:ln>
                          <a:solidFill>
                            <a:srgbClr val="000000"/>
                          </a:solidFill>
                          <a:effectLst/>
                          <a:latin typeface="Calibri" charset="0"/>
                          <a:ea typeface="ＭＳ Ｐゴシック" charset="-128"/>
                        </a:rPr>
                        <a:t>pcq_PC</a:t>
                      </a:r>
                      <a:endParaRPr kumimoji="0" lang="en-US" altLang="en-US" sz="2000" b="0" i="0" u="none" strike="noStrike" cap="none" normalizeH="0" baseline="-25000">
                        <a:ln>
                          <a:noFill/>
                        </a:ln>
                        <a:solidFill>
                          <a:schemeClr val="tx1"/>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rgbClr val="D0CCCD"/>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charset="0"/>
                          <a:ea typeface="ＭＳ Ｐゴシック" charset="-128"/>
                        </a:rPr>
                        <a:t>30</a:t>
                      </a:r>
                      <a:endParaRPr kumimoji="0" lang="en-US" altLang="en-US" sz="2000" b="0" i="0" u="none" strike="noStrike" cap="none" normalizeH="0" baseline="0">
                        <a:ln>
                          <a:noFill/>
                        </a:ln>
                        <a:solidFill>
                          <a:schemeClr val="tx1"/>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rgbClr val="D0CCCD"/>
                    </a:solidFill>
                  </a:tcPr>
                </a:tc>
                <a:extLst>
                  <a:ext uri="{0D108BD9-81ED-4DB2-BD59-A6C34878D82A}">
                    <a16:rowId xmlns:a16="http://schemas.microsoft.com/office/drawing/2014/main" val="10001"/>
                  </a:ext>
                </a:extLst>
              </a:tr>
              <a:tr h="428625">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charset="0"/>
                          <a:ea typeface="ＭＳ Ｐゴシック" charset="-128"/>
                        </a:rPr>
                        <a:t>Register setup</a:t>
                      </a:r>
                      <a:endParaRPr kumimoji="0" lang="en-US" altLang="en-US" sz="2000" b="0" i="0" u="none" strike="noStrike" cap="none" normalizeH="0" baseline="0">
                        <a:ln>
                          <a:noFill/>
                        </a:ln>
                        <a:solidFill>
                          <a:schemeClr val="tx1"/>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rgbClr val="E9E7E8"/>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charset="0"/>
                          <a:ea typeface="ＭＳ Ｐゴシック" charset="-128"/>
                        </a:rPr>
                        <a:t>t</a:t>
                      </a:r>
                      <a:r>
                        <a:rPr kumimoji="0" lang="en-US" altLang="en-US" sz="2000" b="0" i="0" u="none" strike="noStrike" cap="none" normalizeH="0" baseline="-25000">
                          <a:ln>
                            <a:noFill/>
                          </a:ln>
                          <a:solidFill>
                            <a:srgbClr val="000000"/>
                          </a:solidFill>
                          <a:effectLst/>
                          <a:latin typeface="Calibri" charset="0"/>
                          <a:ea typeface="ＭＳ Ｐゴシック" charset="-128"/>
                        </a:rPr>
                        <a:t>setup</a:t>
                      </a:r>
                      <a:endParaRPr kumimoji="0" lang="en-US" altLang="en-US" sz="2000" b="0" i="0" u="none" strike="noStrike" cap="none" normalizeH="0" baseline="-25000">
                        <a:ln>
                          <a:noFill/>
                        </a:ln>
                        <a:solidFill>
                          <a:schemeClr val="tx1"/>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rgbClr val="E9E7E8"/>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charset="0"/>
                          <a:ea typeface="ＭＳ Ｐゴシック" charset="-128"/>
                        </a:rPr>
                        <a:t>20</a:t>
                      </a:r>
                      <a:endParaRPr kumimoji="0" lang="en-US" altLang="en-US" sz="2000" b="0" i="0" u="none" strike="noStrike" cap="none" normalizeH="0" baseline="0">
                        <a:ln>
                          <a:noFill/>
                        </a:ln>
                        <a:solidFill>
                          <a:schemeClr val="tx1"/>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rgbClr val="E9E7E8"/>
                    </a:solidFill>
                  </a:tcPr>
                </a:tc>
                <a:extLst>
                  <a:ext uri="{0D108BD9-81ED-4DB2-BD59-A6C34878D82A}">
                    <a16:rowId xmlns:a16="http://schemas.microsoft.com/office/drawing/2014/main" val="10002"/>
                  </a:ext>
                </a:extLst>
              </a:tr>
              <a:tr h="428625">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charset="0"/>
                          <a:ea typeface="ＭＳ Ｐゴシック" charset="-128"/>
                        </a:rPr>
                        <a:t>Multiplexer</a:t>
                      </a:r>
                      <a:endParaRPr kumimoji="0" lang="en-US" altLang="en-US" sz="2000" b="0" i="0" u="none" strike="noStrike" cap="none" normalizeH="0" baseline="0">
                        <a:ln>
                          <a:noFill/>
                        </a:ln>
                        <a:solidFill>
                          <a:schemeClr val="tx1"/>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rgbClr val="D0CCCD"/>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charset="0"/>
                          <a:ea typeface="ＭＳ Ｐゴシック" charset="-128"/>
                        </a:rPr>
                        <a:t>t</a:t>
                      </a:r>
                      <a:r>
                        <a:rPr kumimoji="0" lang="en-US" altLang="en-US" sz="2000" b="0" i="0" u="none" strike="noStrike" cap="none" normalizeH="0" baseline="-25000">
                          <a:ln>
                            <a:noFill/>
                          </a:ln>
                          <a:solidFill>
                            <a:srgbClr val="000000"/>
                          </a:solidFill>
                          <a:effectLst/>
                          <a:latin typeface="Calibri" charset="0"/>
                          <a:ea typeface="ＭＳ Ｐゴシック" charset="-128"/>
                        </a:rPr>
                        <a:t>mux</a:t>
                      </a:r>
                      <a:endParaRPr kumimoji="0" lang="en-US" altLang="en-US" sz="2000" b="0" i="0" u="none" strike="noStrike" cap="none" normalizeH="0" baseline="-25000">
                        <a:ln>
                          <a:noFill/>
                        </a:ln>
                        <a:solidFill>
                          <a:schemeClr val="tx1"/>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rgbClr val="D0CCCD"/>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charset="0"/>
                          <a:ea typeface="ＭＳ Ｐゴシック" charset="-128"/>
                        </a:rPr>
                        <a:t>25</a:t>
                      </a:r>
                      <a:endParaRPr kumimoji="0" lang="en-US" altLang="en-US" sz="2000" b="0" i="0" u="none" strike="noStrike" cap="none" normalizeH="0" baseline="0">
                        <a:ln>
                          <a:noFill/>
                        </a:ln>
                        <a:solidFill>
                          <a:schemeClr val="tx1"/>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rgbClr val="D0CCCD"/>
                    </a:solidFill>
                  </a:tcPr>
                </a:tc>
                <a:extLst>
                  <a:ext uri="{0D108BD9-81ED-4DB2-BD59-A6C34878D82A}">
                    <a16:rowId xmlns:a16="http://schemas.microsoft.com/office/drawing/2014/main" val="10003"/>
                  </a:ext>
                </a:extLst>
              </a:tr>
              <a:tr h="428625">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charset="0"/>
                          <a:ea typeface="ＭＳ Ｐゴシック" charset="-128"/>
                        </a:rPr>
                        <a:t>ALU</a:t>
                      </a:r>
                      <a:endParaRPr kumimoji="0" lang="en-US" altLang="en-US" sz="2000" b="0" i="0" u="none" strike="noStrike" cap="none" normalizeH="0" baseline="0">
                        <a:ln>
                          <a:noFill/>
                        </a:ln>
                        <a:solidFill>
                          <a:schemeClr val="tx1"/>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rgbClr val="E9E7E8"/>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charset="0"/>
                          <a:ea typeface="ＭＳ Ｐゴシック" charset="-128"/>
                        </a:rPr>
                        <a:t>t</a:t>
                      </a:r>
                      <a:r>
                        <a:rPr kumimoji="0" lang="en-US" altLang="en-US" sz="2000" b="0" i="0" u="none" strike="noStrike" cap="none" normalizeH="0" baseline="-25000">
                          <a:ln>
                            <a:noFill/>
                          </a:ln>
                          <a:solidFill>
                            <a:srgbClr val="000000"/>
                          </a:solidFill>
                          <a:effectLst/>
                          <a:latin typeface="Calibri" charset="0"/>
                          <a:ea typeface="ＭＳ Ｐゴシック" charset="-128"/>
                        </a:rPr>
                        <a:t>ALU</a:t>
                      </a:r>
                      <a:endParaRPr kumimoji="0" lang="en-US" altLang="en-US" sz="2000" b="0" i="0" u="none" strike="noStrike" cap="none" normalizeH="0" baseline="-25000">
                        <a:ln>
                          <a:noFill/>
                        </a:ln>
                        <a:solidFill>
                          <a:schemeClr val="tx1"/>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rgbClr val="E9E7E8"/>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charset="0"/>
                          <a:ea typeface="ＭＳ Ｐゴシック" charset="-128"/>
                        </a:rPr>
                        <a:t>200</a:t>
                      </a:r>
                      <a:endParaRPr kumimoji="0" lang="en-US" altLang="en-US" sz="2000" b="0" i="0" u="none" strike="noStrike" cap="none" normalizeH="0" baseline="0">
                        <a:ln>
                          <a:noFill/>
                        </a:ln>
                        <a:solidFill>
                          <a:schemeClr val="tx1"/>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rgbClr val="E9E7E8"/>
                    </a:solidFill>
                  </a:tcPr>
                </a:tc>
                <a:extLst>
                  <a:ext uri="{0D108BD9-81ED-4DB2-BD59-A6C34878D82A}">
                    <a16:rowId xmlns:a16="http://schemas.microsoft.com/office/drawing/2014/main" val="10004"/>
                  </a:ext>
                </a:extLst>
              </a:tr>
              <a:tr h="428625">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charset="0"/>
                          <a:ea typeface="ＭＳ Ｐゴシック" charset="-128"/>
                        </a:rPr>
                        <a:t>Memory read</a:t>
                      </a:r>
                      <a:endParaRPr kumimoji="0" lang="en-US" altLang="en-US" sz="2000" b="0" i="0" u="none" strike="noStrike" cap="none" normalizeH="0" baseline="0">
                        <a:ln>
                          <a:noFill/>
                        </a:ln>
                        <a:solidFill>
                          <a:schemeClr val="tx1"/>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rgbClr val="D0CCCD"/>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charset="0"/>
                          <a:ea typeface="ＭＳ Ｐゴシック" charset="-128"/>
                        </a:rPr>
                        <a:t>t</a:t>
                      </a:r>
                      <a:r>
                        <a:rPr kumimoji="0" lang="en-US" altLang="en-US" sz="2000" b="0" i="0" u="none" strike="noStrike" cap="none" normalizeH="0" baseline="-25000">
                          <a:ln>
                            <a:noFill/>
                          </a:ln>
                          <a:solidFill>
                            <a:srgbClr val="000000"/>
                          </a:solidFill>
                          <a:effectLst/>
                          <a:latin typeface="Calibri" charset="0"/>
                          <a:ea typeface="ＭＳ Ｐゴシック" charset="-128"/>
                        </a:rPr>
                        <a:t>mem</a:t>
                      </a:r>
                      <a:endParaRPr kumimoji="0" lang="en-US" altLang="en-US" sz="2000" b="0" i="0" u="none" strike="noStrike" cap="none" normalizeH="0" baseline="-25000">
                        <a:ln>
                          <a:noFill/>
                        </a:ln>
                        <a:solidFill>
                          <a:schemeClr val="tx1"/>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rgbClr val="D0CCCD"/>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charset="0"/>
                          <a:ea typeface="ＭＳ Ｐゴシック" charset="-128"/>
                        </a:rPr>
                        <a:t>250</a:t>
                      </a:r>
                      <a:endParaRPr kumimoji="0" lang="en-US" altLang="en-US" sz="2000" b="0" i="0" u="none" strike="noStrike" cap="none" normalizeH="0" baseline="0">
                        <a:ln>
                          <a:noFill/>
                        </a:ln>
                        <a:solidFill>
                          <a:schemeClr val="tx1"/>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rgbClr val="D0CCCD"/>
                    </a:solidFill>
                  </a:tcPr>
                </a:tc>
                <a:extLst>
                  <a:ext uri="{0D108BD9-81ED-4DB2-BD59-A6C34878D82A}">
                    <a16:rowId xmlns:a16="http://schemas.microsoft.com/office/drawing/2014/main" val="10005"/>
                  </a:ext>
                </a:extLst>
              </a:tr>
              <a:tr h="449263">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charset="0"/>
                          <a:ea typeface="ＭＳ Ｐゴシック" charset="-128"/>
                        </a:rPr>
                        <a:t>Register file read</a:t>
                      </a:r>
                      <a:endParaRPr kumimoji="0" lang="en-US" altLang="en-US" sz="2000" b="0" i="0" u="none" strike="noStrike" cap="none" normalizeH="0" baseline="0">
                        <a:ln>
                          <a:noFill/>
                        </a:ln>
                        <a:solidFill>
                          <a:schemeClr val="tx1"/>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rgbClr val="E9E7E8"/>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charset="0"/>
                          <a:ea typeface="ＭＳ Ｐゴシック" charset="-128"/>
                        </a:rPr>
                        <a:t>t</a:t>
                      </a:r>
                      <a:r>
                        <a:rPr kumimoji="0" lang="en-US" altLang="en-US" sz="2000" b="0" i="0" u="none" strike="noStrike" cap="none" normalizeH="0" baseline="-25000">
                          <a:ln>
                            <a:noFill/>
                          </a:ln>
                          <a:solidFill>
                            <a:srgbClr val="000000"/>
                          </a:solidFill>
                          <a:effectLst/>
                          <a:latin typeface="Calibri" charset="0"/>
                          <a:ea typeface="ＭＳ Ｐゴシック" charset="-128"/>
                        </a:rPr>
                        <a:t>RFread</a:t>
                      </a:r>
                      <a:endParaRPr kumimoji="0" lang="en-US" altLang="en-US" sz="2000" b="0" i="0" u="none" strike="noStrike" cap="none" normalizeH="0" baseline="-25000">
                        <a:ln>
                          <a:noFill/>
                        </a:ln>
                        <a:solidFill>
                          <a:schemeClr val="tx1"/>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rgbClr val="E9E7E8"/>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charset="0"/>
                          <a:ea typeface="ＭＳ Ｐゴシック" charset="-128"/>
                        </a:rPr>
                        <a:t>150</a:t>
                      </a:r>
                      <a:endParaRPr kumimoji="0" lang="en-US" altLang="en-US" sz="2000" b="0" i="0" u="none" strike="noStrike" cap="none" normalizeH="0" baseline="0">
                        <a:ln>
                          <a:noFill/>
                        </a:ln>
                        <a:solidFill>
                          <a:schemeClr val="tx1"/>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rgbClr val="E9E7E8"/>
                    </a:solidFill>
                  </a:tcPr>
                </a:tc>
                <a:extLst>
                  <a:ext uri="{0D108BD9-81ED-4DB2-BD59-A6C34878D82A}">
                    <a16:rowId xmlns:a16="http://schemas.microsoft.com/office/drawing/2014/main" val="10006"/>
                  </a:ext>
                </a:extLst>
              </a:tr>
              <a:tr h="450850">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charset="0"/>
                          <a:ea typeface="ＭＳ Ｐゴシック" charset="-128"/>
                        </a:rPr>
                        <a:t>Register file setup</a:t>
                      </a:r>
                      <a:endParaRPr kumimoji="0" lang="en-US" altLang="en-US" sz="2000" b="0" i="0" u="none" strike="noStrike" cap="none" normalizeH="0" baseline="0">
                        <a:ln>
                          <a:noFill/>
                        </a:ln>
                        <a:solidFill>
                          <a:schemeClr val="tx1"/>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rgbClr val="D0CCCD"/>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charset="0"/>
                          <a:ea typeface="ＭＳ Ｐゴシック" charset="-128"/>
                        </a:rPr>
                        <a:t>t</a:t>
                      </a:r>
                      <a:r>
                        <a:rPr kumimoji="0" lang="en-US" altLang="en-US" sz="2000" b="0" i="0" u="none" strike="noStrike" cap="none" normalizeH="0" baseline="-25000">
                          <a:ln>
                            <a:noFill/>
                          </a:ln>
                          <a:solidFill>
                            <a:srgbClr val="000000"/>
                          </a:solidFill>
                          <a:effectLst/>
                          <a:latin typeface="Calibri" charset="0"/>
                          <a:ea typeface="ＭＳ Ｐゴシック" charset="-128"/>
                        </a:rPr>
                        <a:t>RFsetup</a:t>
                      </a:r>
                      <a:endParaRPr kumimoji="0" lang="en-US" altLang="en-US" sz="2000" b="0" i="0" u="none" strike="noStrike" cap="none" normalizeH="0" baseline="-25000">
                        <a:ln>
                          <a:noFill/>
                        </a:ln>
                        <a:solidFill>
                          <a:schemeClr val="tx1"/>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rgbClr val="D0CCCD"/>
                    </a:solidFill>
                  </a:tcPr>
                </a:tc>
                <a:tc>
                  <a:txBody>
                    <a:bodyPr/>
                    <a:lstStyle>
                      <a:lvl1pPr>
                        <a:spcBef>
                          <a:spcPts val="2400"/>
                        </a:spcBef>
                        <a:buClr>
                          <a:srgbClr val="A81E5B"/>
                        </a:buClr>
                        <a:buSzPct val="60000"/>
                        <a:buFont typeface="Wingdings 2" charset="2"/>
                        <a:defRPr sz="2000" b="1">
                          <a:solidFill>
                            <a:schemeClr val="tx1"/>
                          </a:solidFill>
                          <a:latin typeface="Calibri" charset="0"/>
                        </a:defRPr>
                      </a:lvl1pPr>
                      <a:lvl2pPr marL="742950" indent="-285750">
                        <a:spcBef>
                          <a:spcPts val="600"/>
                        </a:spcBef>
                        <a:buClr>
                          <a:srgbClr val="A81E5B"/>
                        </a:buClr>
                        <a:buSzPct val="110000"/>
                        <a:buFont typeface="Wingdings" charset="2"/>
                        <a:defRPr>
                          <a:solidFill>
                            <a:schemeClr val="tx1"/>
                          </a:solidFill>
                          <a:latin typeface="Calibri" charset="0"/>
                        </a:defRPr>
                      </a:lvl2pPr>
                      <a:lvl3pPr marL="1143000" indent="-228600">
                        <a:spcBef>
                          <a:spcPct val="20000"/>
                        </a:spcBef>
                        <a:buSzPct val="80000"/>
                        <a:buFont typeface="Wingdings" charset="2"/>
                        <a:defRPr>
                          <a:solidFill>
                            <a:schemeClr val="tx1"/>
                          </a:solidFill>
                          <a:latin typeface="Calibri" charset="0"/>
                        </a:defRPr>
                      </a:lvl3pPr>
                      <a:lvl4pPr marL="1600200" indent="-228600">
                        <a:spcBef>
                          <a:spcPct val="20000"/>
                        </a:spcBef>
                        <a:defRPr>
                          <a:solidFill>
                            <a:schemeClr val="tx1"/>
                          </a:solidFill>
                          <a:latin typeface="Calibri" charset="0"/>
                        </a:defRPr>
                      </a:lvl4pPr>
                      <a:lvl5pPr marL="2057400" indent="-228600">
                        <a:spcBef>
                          <a:spcPct val="20000"/>
                        </a:spcBef>
                        <a:defRPr>
                          <a:solidFill>
                            <a:schemeClr val="tx1"/>
                          </a:solidFill>
                          <a:latin typeface="Calibri" charset="0"/>
                        </a:defRPr>
                      </a:lvl5pPr>
                      <a:lvl6pPr marL="2514600" indent="-228600" eaLnBrk="0" fontAlgn="base" hangingPunct="0">
                        <a:spcBef>
                          <a:spcPct val="20000"/>
                        </a:spcBef>
                        <a:spcAft>
                          <a:spcPct val="0"/>
                        </a:spcAft>
                        <a:defRPr>
                          <a:solidFill>
                            <a:schemeClr val="tx1"/>
                          </a:solidFill>
                          <a:latin typeface="Calibri" charset="0"/>
                        </a:defRPr>
                      </a:lvl6pPr>
                      <a:lvl7pPr marL="2971800" indent="-228600" eaLnBrk="0" fontAlgn="base" hangingPunct="0">
                        <a:spcBef>
                          <a:spcPct val="20000"/>
                        </a:spcBef>
                        <a:spcAft>
                          <a:spcPct val="0"/>
                        </a:spcAft>
                        <a:defRPr>
                          <a:solidFill>
                            <a:schemeClr val="tx1"/>
                          </a:solidFill>
                          <a:latin typeface="Calibri" charset="0"/>
                        </a:defRPr>
                      </a:lvl7pPr>
                      <a:lvl8pPr marL="3429000" indent="-228600" eaLnBrk="0" fontAlgn="base" hangingPunct="0">
                        <a:spcBef>
                          <a:spcPct val="20000"/>
                        </a:spcBef>
                        <a:spcAft>
                          <a:spcPct val="0"/>
                        </a:spcAft>
                        <a:defRPr>
                          <a:solidFill>
                            <a:schemeClr val="tx1"/>
                          </a:solidFill>
                          <a:latin typeface="Calibri" charset="0"/>
                        </a:defRPr>
                      </a:lvl8pPr>
                      <a:lvl9pPr marL="3886200" indent="-228600" eaLnBrk="0" fontAlgn="base" hangingPunct="0">
                        <a:spcBef>
                          <a:spcPct val="2000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charset="0"/>
                          <a:ea typeface="ＭＳ Ｐゴシック" charset="-128"/>
                        </a:rPr>
                        <a:t>20</a:t>
                      </a:r>
                      <a:endParaRPr kumimoji="0" lang="en-US" altLang="en-US" sz="2000" b="0" i="0" u="none" strike="noStrike" cap="none" normalizeH="0" baseline="0">
                        <a:ln>
                          <a:noFill/>
                        </a:ln>
                        <a:solidFill>
                          <a:schemeClr val="tx1"/>
                        </a:solidFill>
                        <a:effectLst/>
                        <a:latin typeface="Calibri" charset="0"/>
                        <a:ea typeface="ＭＳ Ｐゴシック" charset="-128"/>
                      </a:endParaRPr>
                    </a:p>
                  </a:txBody>
                  <a:tcPr marL="115555" marR="115555" horzOverflow="overflow">
                    <a:lnL>
                      <a:noFill/>
                    </a:lnL>
                    <a:lnR>
                      <a:noFill/>
                    </a:lnR>
                    <a:lnT>
                      <a:noFill/>
                    </a:lnT>
                    <a:lnB>
                      <a:noFill/>
                    </a:lnB>
                    <a:lnTlToBr>
                      <a:noFill/>
                    </a:lnTlToBr>
                    <a:lnBlToTr>
                      <a:noFill/>
                    </a:lnBlToTr>
                    <a:solidFill>
                      <a:srgbClr val="D0CCCD"/>
                    </a:solidFill>
                  </a:tcPr>
                </a:tc>
                <a:extLst>
                  <a:ext uri="{0D108BD9-81ED-4DB2-BD59-A6C34878D82A}">
                    <a16:rowId xmlns:a16="http://schemas.microsoft.com/office/drawing/2014/main" val="10007"/>
                  </a:ext>
                </a:extLst>
              </a:tr>
            </a:tbl>
          </a:graphicData>
        </a:graphic>
      </p:graphicFrame>
      <p:sp>
        <p:nvSpPr>
          <p:cNvPr id="368668" name="Rectangle 4">
            <a:extLst>
              <a:ext uri="{FF2B5EF4-FFF2-40B4-BE49-F238E27FC236}">
                <a16:creationId xmlns:a16="http://schemas.microsoft.com/office/drawing/2014/main" id="{8E66EF49-8EDE-437C-8A0F-66A288BBA7D7}"/>
              </a:ext>
            </a:extLst>
          </p:cNvPr>
          <p:cNvSpPr>
            <a:spLocks noChangeArrowheads="1"/>
          </p:cNvSpPr>
          <p:nvPr>
            <p:custDataLst>
              <p:tags r:id="rId4"/>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ClrTx/>
              <a:buSzTx/>
              <a:buFontTx/>
              <a:buNone/>
            </a:pPr>
            <a:endParaRPr lang="de-DE" altLang="en-US" sz="1800" b="0">
              <a:solidFill>
                <a:srgbClr val="000000"/>
              </a:solidFill>
              <a:latin typeface="Verdana" panose="020B0604030504040204" pitchFamily="34" charset="0"/>
            </a:endParaRPr>
          </a:p>
        </p:txBody>
      </p:sp>
      <p:sp>
        <p:nvSpPr>
          <p:cNvPr id="368669" name="Rectangle 5">
            <a:extLst>
              <a:ext uri="{FF2B5EF4-FFF2-40B4-BE49-F238E27FC236}">
                <a16:creationId xmlns:a16="http://schemas.microsoft.com/office/drawing/2014/main" id="{08BEC40B-5FCB-4A2A-A12B-E6E0170A39C7}"/>
              </a:ext>
            </a:extLst>
          </p:cNvPr>
          <p:cNvSpPr>
            <a:spLocks noChangeArrowheads="1"/>
          </p:cNvSpPr>
          <p:nvPr>
            <p:custDataLst>
              <p:tags r:id="rId5"/>
            </p:custDataLst>
          </p:nvPr>
        </p:nvSpPr>
        <p:spPr bwMode="auto">
          <a:xfrm>
            <a:off x="609600" y="5029200"/>
            <a:ext cx="76962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lnSpc>
                <a:spcPct val="90000"/>
              </a:lnSpc>
              <a:spcBef>
                <a:spcPct val="20000"/>
              </a:spcBef>
              <a:buClrTx/>
              <a:buSzTx/>
              <a:buFontTx/>
              <a:buNone/>
            </a:pPr>
            <a:r>
              <a:rPr lang="en-US" altLang="en-US" sz="2000" b="0" i="1">
                <a:solidFill>
                  <a:srgbClr val="000000"/>
                </a:solidFill>
              </a:rPr>
              <a:t>	</a:t>
            </a:r>
            <a:r>
              <a:rPr lang="en-US" altLang="en-US" b="0" i="1">
                <a:solidFill>
                  <a:srgbClr val="000000"/>
                </a:solidFill>
              </a:rPr>
              <a:t>T</a:t>
            </a:r>
            <a:r>
              <a:rPr lang="en-US" altLang="en-US" b="0" i="1" baseline="-25000">
                <a:solidFill>
                  <a:srgbClr val="000000"/>
                </a:solidFill>
              </a:rPr>
              <a:t>c</a:t>
            </a:r>
            <a:r>
              <a:rPr lang="en-US" altLang="en-US" b="0">
                <a:solidFill>
                  <a:srgbClr val="000000"/>
                </a:solidFill>
              </a:rPr>
              <a:t> = </a:t>
            </a:r>
            <a:r>
              <a:rPr lang="en-US" altLang="en-US" b="0" i="1">
                <a:solidFill>
                  <a:srgbClr val="000000"/>
                </a:solidFill>
              </a:rPr>
              <a:t>t</a:t>
            </a:r>
            <a:r>
              <a:rPr lang="en-US" altLang="en-US" b="0" i="1" baseline="-25000">
                <a:solidFill>
                  <a:srgbClr val="000000"/>
                </a:solidFill>
              </a:rPr>
              <a:t>pcq_PC</a:t>
            </a:r>
            <a:r>
              <a:rPr lang="en-US" altLang="en-US" b="0">
                <a:solidFill>
                  <a:srgbClr val="000000"/>
                </a:solidFill>
              </a:rPr>
              <a:t> + 2</a:t>
            </a:r>
            <a:r>
              <a:rPr lang="en-US" altLang="en-US" b="0" i="1">
                <a:solidFill>
                  <a:srgbClr val="000000"/>
                </a:solidFill>
              </a:rPr>
              <a:t>t</a:t>
            </a:r>
            <a:r>
              <a:rPr lang="en-US" altLang="en-US" b="0" baseline="-25000">
                <a:solidFill>
                  <a:srgbClr val="000000"/>
                </a:solidFill>
              </a:rPr>
              <a:t>mem</a:t>
            </a:r>
            <a:r>
              <a:rPr lang="en-US" altLang="en-US" b="0">
                <a:solidFill>
                  <a:srgbClr val="000000"/>
                </a:solidFill>
              </a:rPr>
              <a:t> + </a:t>
            </a:r>
            <a:r>
              <a:rPr lang="en-US" altLang="en-US" b="0" i="1">
                <a:solidFill>
                  <a:srgbClr val="000000"/>
                </a:solidFill>
              </a:rPr>
              <a:t>t</a:t>
            </a:r>
            <a:r>
              <a:rPr lang="en-US" altLang="en-US" b="0" i="1" baseline="-25000">
                <a:solidFill>
                  <a:srgbClr val="000000"/>
                </a:solidFill>
              </a:rPr>
              <a:t>RF</a:t>
            </a:r>
            <a:r>
              <a:rPr lang="en-US" altLang="en-US" b="0" baseline="-25000">
                <a:solidFill>
                  <a:srgbClr val="000000"/>
                </a:solidFill>
              </a:rPr>
              <a:t>read</a:t>
            </a:r>
            <a:r>
              <a:rPr lang="en-US" altLang="en-US" b="0">
                <a:solidFill>
                  <a:srgbClr val="000000"/>
                </a:solidFill>
              </a:rPr>
              <a:t> + </a:t>
            </a:r>
            <a:r>
              <a:rPr lang="en-US" altLang="en-US" b="0" i="1">
                <a:solidFill>
                  <a:srgbClr val="000000"/>
                </a:solidFill>
              </a:rPr>
              <a:t>t</a:t>
            </a:r>
            <a:r>
              <a:rPr lang="en-US" altLang="en-US" b="0" baseline="-25000">
                <a:solidFill>
                  <a:srgbClr val="000000"/>
                </a:solidFill>
              </a:rPr>
              <a:t>mux</a:t>
            </a:r>
            <a:r>
              <a:rPr lang="en-US" altLang="en-US" b="0">
                <a:solidFill>
                  <a:srgbClr val="000000"/>
                </a:solidFill>
              </a:rPr>
              <a:t> + </a:t>
            </a:r>
            <a:r>
              <a:rPr lang="en-US" altLang="en-US" b="0" i="1">
                <a:solidFill>
                  <a:srgbClr val="000000"/>
                </a:solidFill>
              </a:rPr>
              <a:t>t</a:t>
            </a:r>
            <a:r>
              <a:rPr lang="en-US" altLang="en-US" b="0" baseline="-25000">
                <a:solidFill>
                  <a:srgbClr val="000000"/>
                </a:solidFill>
              </a:rPr>
              <a:t>ALU</a:t>
            </a:r>
            <a:r>
              <a:rPr lang="en-US" altLang="en-US" b="0">
                <a:solidFill>
                  <a:srgbClr val="000000"/>
                </a:solidFill>
              </a:rPr>
              <a:t> + </a:t>
            </a:r>
            <a:r>
              <a:rPr lang="en-US" altLang="en-US" b="0" i="1">
                <a:solidFill>
                  <a:srgbClr val="000000"/>
                </a:solidFill>
              </a:rPr>
              <a:t>t</a:t>
            </a:r>
            <a:r>
              <a:rPr lang="en-US" altLang="en-US" b="0" i="1" baseline="-25000">
                <a:solidFill>
                  <a:srgbClr val="000000"/>
                </a:solidFill>
              </a:rPr>
              <a:t>RF</a:t>
            </a:r>
            <a:r>
              <a:rPr lang="en-US" altLang="en-US" b="0" baseline="-25000">
                <a:solidFill>
                  <a:srgbClr val="000000"/>
                </a:solidFill>
              </a:rPr>
              <a:t>setup</a:t>
            </a:r>
          </a:p>
          <a:p>
            <a:pPr>
              <a:lnSpc>
                <a:spcPct val="90000"/>
              </a:lnSpc>
              <a:spcBef>
                <a:spcPct val="20000"/>
              </a:spcBef>
              <a:buClrTx/>
              <a:buSzTx/>
              <a:buFontTx/>
              <a:buNone/>
            </a:pPr>
            <a:r>
              <a:rPr lang="en-US" altLang="en-US" b="0">
                <a:solidFill>
                  <a:srgbClr val="000000"/>
                </a:solidFill>
              </a:rPr>
              <a:t>	    = [30 + 2(250) + 150 + 25 + 200 + 20] ps</a:t>
            </a:r>
            <a:endParaRPr lang="en-US" altLang="en-US" b="0" baseline="-25000">
              <a:solidFill>
                <a:srgbClr val="000000"/>
              </a:solidFill>
            </a:endParaRPr>
          </a:p>
          <a:p>
            <a:pPr>
              <a:lnSpc>
                <a:spcPct val="90000"/>
              </a:lnSpc>
              <a:spcBef>
                <a:spcPct val="20000"/>
              </a:spcBef>
              <a:buClrTx/>
              <a:buSzTx/>
              <a:buFontTx/>
              <a:buNone/>
            </a:pPr>
            <a:r>
              <a:rPr lang="en-US" altLang="en-US" b="0">
                <a:solidFill>
                  <a:srgbClr val="000000"/>
                </a:solidFill>
              </a:rPr>
              <a:t>	    = 925 ps</a:t>
            </a:r>
            <a:endParaRPr lang="en-US" altLang="en-US" b="0" baseline="-25000">
              <a:solidFill>
                <a:srgbClr val="000000"/>
              </a:solidFill>
            </a:endParaRPr>
          </a:p>
          <a:p>
            <a:pPr>
              <a:lnSpc>
                <a:spcPct val="90000"/>
              </a:lnSpc>
              <a:spcBef>
                <a:spcPct val="20000"/>
              </a:spcBef>
              <a:buClrTx/>
              <a:buSzTx/>
              <a:buFontTx/>
              <a:buNone/>
            </a:pPr>
            <a:endParaRPr lang="en-US" altLang="en-US" b="0">
              <a:solidFill>
                <a:srgbClr val="000000"/>
              </a:solidFill>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7" name="Title 1">
            <a:extLst>
              <a:ext uri="{FF2B5EF4-FFF2-40B4-BE49-F238E27FC236}">
                <a16:creationId xmlns:a16="http://schemas.microsoft.com/office/drawing/2014/main" id="{3008891E-E447-4CED-9467-7C36D0989D94}"/>
              </a:ext>
            </a:extLst>
          </p:cNvPr>
          <p:cNvSpPr>
            <a:spLocks noGrp="1" noChangeArrowheads="1"/>
          </p:cNvSpPr>
          <p:nvPr>
            <p:ph type="title"/>
          </p:nvPr>
        </p:nvSpPr>
        <p:spPr/>
        <p:txBody>
          <a:bodyPr/>
          <a:lstStyle/>
          <a:p>
            <a:r>
              <a:rPr lang="en-US" altLang="en-US">
                <a:ea typeface="ＭＳ Ｐゴシック" panose="020B0600070205080204" pitchFamily="34" charset="-128"/>
              </a:rPr>
              <a:t>Jump</a:t>
            </a:r>
          </a:p>
        </p:txBody>
      </p:sp>
      <p:sp>
        <p:nvSpPr>
          <p:cNvPr id="167938" name="Content Placeholder 2">
            <a:extLst>
              <a:ext uri="{FF2B5EF4-FFF2-40B4-BE49-F238E27FC236}">
                <a16:creationId xmlns:a16="http://schemas.microsoft.com/office/drawing/2014/main" id="{D33C7728-67EA-4689-A9CB-240135121290}"/>
              </a:ext>
            </a:extLst>
          </p:cNvPr>
          <p:cNvSpPr>
            <a:spLocks noGrp="1" noChangeArrowheads="1"/>
          </p:cNvSpPr>
          <p:nvPr>
            <p:ph idx="1"/>
          </p:nvPr>
        </p:nvSpPr>
        <p:spPr>
          <a:xfrm>
            <a:off x="228600" y="996950"/>
            <a:ext cx="8610600" cy="5194300"/>
          </a:xfrm>
        </p:spPr>
        <p:txBody>
          <a:bodyPr/>
          <a:lstStyle/>
          <a:p>
            <a:endParaRPr lang="en-US" altLang="en-US">
              <a:ea typeface="ＭＳ Ｐゴシック" panose="020B0600070205080204" pitchFamily="34" charset="-128"/>
            </a:endParaRPr>
          </a:p>
        </p:txBody>
      </p:sp>
      <p:sp>
        <p:nvSpPr>
          <p:cNvPr id="167939" name="Slide Number Placeholder 3">
            <a:extLst>
              <a:ext uri="{FF2B5EF4-FFF2-40B4-BE49-F238E27FC236}">
                <a16:creationId xmlns:a16="http://schemas.microsoft.com/office/drawing/2014/main" id="{5B5F0802-1721-40D4-AABF-FADFFED2F2B8}"/>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DD4CA63D-6ADB-40E8-A4F3-5F7C4BB59F22}" type="slidenum">
              <a:rPr lang="en-US" altLang="en-US" sz="1600" smtClean="0">
                <a:solidFill>
                  <a:srgbClr val="000000"/>
                </a:solidFill>
                <a:latin typeface="Garamond" panose="02020404030301010803" pitchFamily="18" charset="0"/>
              </a:rPr>
              <a:pPr eaLnBrk="1" hangingPunct="1">
                <a:spcBef>
                  <a:spcPct val="0"/>
                </a:spcBef>
                <a:buClrTx/>
                <a:buSzTx/>
                <a:buFontTx/>
                <a:buNone/>
              </a:pPr>
              <a:t>18</a:t>
            </a:fld>
            <a:endParaRPr lang="en-US" altLang="en-US" sz="1600">
              <a:solidFill>
                <a:srgbClr val="000000"/>
              </a:solidFill>
              <a:latin typeface="Garamond" panose="02020404030301010803" pitchFamily="18" charset="0"/>
            </a:endParaRPr>
          </a:p>
        </p:txBody>
      </p:sp>
      <p:pic>
        <p:nvPicPr>
          <p:cNvPr id="167940" name="Picture 2" descr="F0529">
            <a:extLst>
              <a:ext uri="{FF2B5EF4-FFF2-40B4-BE49-F238E27FC236}">
                <a16:creationId xmlns:a16="http://schemas.microsoft.com/office/drawing/2014/main" id="{73906C67-00E0-4084-BB91-35C1B71A715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1638" y="1600200"/>
            <a:ext cx="8437562" cy="501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7941" name="Text Box 4">
            <a:extLst>
              <a:ext uri="{FF2B5EF4-FFF2-40B4-BE49-F238E27FC236}">
                <a16:creationId xmlns:a16="http://schemas.microsoft.com/office/drawing/2014/main" id="{21CC35A2-2DC7-4A91-9AAE-8355B15DB2C8}"/>
              </a:ext>
            </a:extLst>
          </p:cNvPr>
          <p:cNvSpPr txBox="1">
            <a:spLocks noChangeArrowheads="1"/>
          </p:cNvSpPr>
          <p:nvPr/>
        </p:nvSpPr>
        <p:spPr bwMode="auto">
          <a:xfrm>
            <a:off x="7569200" y="2747963"/>
            <a:ext cx="12128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200">
                <a:solidFill>
                  <a:srgbClr val="FF9900"/>
                </a:solidFill>
                <a:latin typeface="Calibri" panose="020F0502020204030204" pitchFamily="34" charset="0"/>
              </a:rPr>
              <a:t>PCSrc</a:t>
            </a:r>
            <a:r>
              <a:rPr lang="en-US" altLang="en-US" sz="1200" baseline="-25000">
                <a:solidFill>
                  <a:srgbClr val="FF9900"/>
                </a:solidFill>
                <a:latin typeface="Calibri" panose="020F0502020204030204" pitchFamily="34" charset="0"/>
              </a:rPr>
              <a:t>2</a:t>
            </a:r>
            <a:r>
              <a:rPr lang="en-US" altLang="en-US" sz="1200">
                <a:solidFill>
                  <a:srgbClr val="FF9900"/>
                </a:solidFill>
                <a:latin typeface="Calibri" panose="020F0502020204030204" pitchFamily="34" charset="0"/>
              </a:rPr>
              <a:t>=Br Taken</a:t>
            </a:r>
            <a:endParaRPr lang="en-US" altLang="en-US" sz="1200" baseline="-25000">
              <a:solidFill>
                <a:srgbClr val="FF9900"/>
              </a:solidFill>
              <a:latin typeface="Calibri" panose="020F0502020204030204" pitchFamily="34" charset="0"/>
            </a:endParaRPr>
          </a:p>
        </p:txBody>
      </p:sp>
      <p:sp>
        <p:nvSpPr>
          <p:cNvPr id="167942" name="Text Box 5">
            <a:extLst>
              <a:ext uri="{FF2B5EF4-FFF2-40B4-BE49-F238E27FC236}">
                <a16:creationId xmlns:a16="http://schemas.microsoft.com/office/drawing/2014/main" id="{3F3C9AC3-1612-4D42-80B1-246D16213368}"/>
              </a:ext>
            </a:extLst>
          </p:cNvPr>
          <p:cNvSpPr txBox="1">
            <a:spLocks noChangeArrowheads="1"/>
          </p:cNvSpPr>
          <p:nvPr/>
        </p:nvSpPr>
        <p:spPr bwMode="auto">
          <a:xfrm>
            <a:off x="7302500" y="1573213"/>
            <a:ext cx="9985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r" eaLnBrk="1" hangingPunct="1">
              <a:spcBef>
                <a:spcPct val="0"/>
              </a:spcBef>
              <a:buClrTx/>
              <a:buSzTx/>
              <a:buFontTx/>
              <a:buNone/>
            </a:pPr>
            <a:r>
              <a:rPr lang="en-US" altLang="en-US" sz="1200">
                <a:solidFill>
                  <a:srgbClr val="FF9900"/>
                </a:solidFill>
                <a:latin typeface="Calibri" panose="020F0502020204030204" pitchFamily="34" charset="0"/>
              </a:rPr>
              <a:t>PCSrc</a:t>
            </a:r>
            <a:r>
              <a:rPr lang="en-US" altLang="en-US" sz="1200" baseline="-25000">
                <a:solidFill>
                  <a:srgbClr val="FF9900"/>
                </a:solidFill>
                <a:latin typeface="Calibri" panose="020F0502020204030204" pitchFamily="34" charset="0"/>
              </a:rPr>
              <a:t>1</a:t>
            </a:r>
            <a:r>
              <a:rPr lang="en-US" altLang="en-US" sz="1200">
                <a:solidFill>
                  <a:srgbClr val="FF9900"/>
                </a:solidFill>
                <a:latin typeface="Calibri" panose="020F0502020204030204" pitchFamily="34" charset="0"/>
              </a:rPr>
              <a:t>=Jump</a:t>
            </a:r>
            <a:endParaRPr lang="en-US" altLang="en-US" sz="1200" baseline="-25000">
              <a:solidFill>
                <a:srgbClr val="FF9900"/>
              </a:solidFill>
              <a:latin typeface="Calibri" panose="020F0502020204030204" pitchFamily="34" charset="0"/>
            </a:endParaRPr>
          </a:p>
        </p:txBody>
      </p:sp>
      <p:sp>
        <p:nvSpPr>
          <p:cNvPr id="167943" name="Text Box 6">
            <a:extLst>
              <a:ext uri="{FF2B5EF4-FFF2-40B4-BE49-F238E27FC236}">
                <a16:creationId xmlns:a16="http://schemas.microsoft.com/office/drawing/2014/main" id="{8EED5E2F-65A4-43F5-97E5-A3C210F4A34E}"/>
              </a:ext>
            </a:extLst>
          </p:cNvPr>
          <p:cNvSpPr txBox="1">
            <a:spLocks noChangeArrowheads="1"/>
          </p:cNvSpPr>
          <p:nvPr/>
        </p:nvSpPr>
        <p:spPr bwMode="auto">
          <a:xfrm>
            <a:off x="6240463" y="5719763"/>
            <a:ext cx="10858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200">
                <a:solidFill>
                  <a:srgbClr val="FF9900"/>
                </a:solidFill>
                <a:latin typeface="Calibri" panose="020F0502020204030204" pitchFamily="34" charset="0"/>
              </a:rPr>
              <a:t>ALU operation</a:t>
            </a:r>
          </a:p>
        </p:txBody>
      </p:sp>
      <p:sp>
        <p:nvSpPr>
          <p:cNvPr id="24" name="Line 7">
            <a:extLst>
              <a:ext uri="{FF2B5EF4-FFF2-40B4-BE49-F238E27FC236}">
                <a16:creationId xmlns:a16="http://schemas.microsoft.com/office/drawing/2014/main" id="{B14032FF-CC7C-B441-ABA5-0245879AE97C}"/>
              </a:ext>
            </a:extLst>
          </p:cNvPr>
          <p:cNvSpPr>
            <a:spLocks noChangeShapeType="1"/>
          </p:cNvSpPr>
          <p:nvPr/>
        </p:nvSpPr>
        <p:spPr bwMode="auto">
          <a:xfrm>
            <a:off x="8077200" y="2057400"/>
            <a:ext cx="228600" cy="228600"/>
          </a:xfrm>
          <a:prstGeom prst="line">
            <a:avLst/>
          </a:prstGeom>
          <a:noFill/>
          <a:ln w="76200">
            <a:solidFill>
              <a:srgbClr val="FC0128"/>
            </a:solidFill>
            <a:round/>
            <a:headEnd/>
            <a:tailEnd/>
          </a:ln>
          <a:extLst>
            <a:ext uri="{909E8E84-426E-40dd-AFC4-6F175D3DCCD1}"/>
          </a:extLst>
        </p:spPr>
        <p:txBody>
          <a:bodyPr wrap="none" anchor="ctr"/>
          <a:lstStyle/>
          <a:p>
            <a:pPr eaLnBrk="1" fontAlgn="auto" hangingPunct="1">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sp>
        <p:nvSpPr>
          <p:cNvPr id="167945" name="Text Box 8">
            <a:extLst>
              <a:ext uri="{FF2B5EF4-FFF2-40B4-BE49-F238E27FC236}">
                <a16:creationId xmlns:a16="http://schemas.microsoft.com/office/drawing/2014/main" id="{FC1B1104-03E9-4286-B1AB-D73281879EE9}"/>
              </a:ext>
            </a:extLst>
          </p:cNvPr>
          <p:cNvSpPr txBox="1">
            <a:spLocks noChangeArrowheads="1"/>
          </p:cNvSpPr>
          <p:nvPr/>
        </p:nvSpPr>
        <p:spPr bwMode="auto">
          <a:xfrm>
            <a:off x="4452938" y="3892550"/>
            <a:ext cx="3413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a:solidFill>
                  <a:srgbClr val="FF0000"/>
                </a:solidFill>
                <a:latin typeface="Calibri" panose="020F0502020204030204" pitchFamily="34" charset="0"/>
              </a:rPr>
              <a:t>0</a:t>
            </a:r>
          </a:p>
        </p:txBody>
      </p:sp>
      <p:sp>
        <p:nvSpPr>
          <p:cNvPr id="167946" name="Text Box 9">
            <a:extLst>
              <a:ext uri="{FF2B5EF4-FFF2-40B4-BE49-F238E27FC236}">
                <a16:creationId xmlns:a16="http://schemas.microsoft.com/office/drawing/2014/main" id="{6E103571-C495-48F1-93B2-592D14D8E276}"/>
              </a:ext>
            </a:extLst>
          </p:cNvPr>
          <p:cNvSpPr txBox="1">
            <a:spLocks noChangeArrowheads="1"/>
          </p:cNvSpPr>
          <p:nvPr/>
        </p:nvSpPr>
        <p:spPr bwMode="auto">
          <a:xfrm>
            <a:off x="7500938" y="4121150"/>
            <a:ext cx="3413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a:solidFill>
                  <a:srgbClr val="FF0000"/>
                </a:solidFill>
                <a:latin typeface="Calibri" panose="020F0502020204030204" pitchFamily="34" charset="0"/>
              </a:rPr>
              <a:t>0</a:t>
            </a:r>
          </a:p>
        </p:txBody>
      </p:sp>
      <p:sp>
        <p:nvSpPr>
          <p:cNvPr id="167947" name="Text Box 10">
            <a:extLst>
              <a:ext uri="{FF2B5EF4-FFF2-40B4-BE49-F238E27FC236}">
                <a16:creationId xmlns:a16="http://schemas.microsoft.com/office/drawing/2014/main" id="{CFE6DC47-22E9-43C7-8696-BD0280D91070}"/>
              </a:ext>
            </a:extLst>
          </p:cNvPr>
          <p:cNvSpPr txBox="1">
            <a:spLocks noChangeArrowheads="1"/>
          </p:cNvSpPr>
          <p:nvPr/>
        </p:nvSpPr>
        <p:spPr bwMode="auto">
          <a:xfrm>
            <a:off x="7473950" y="5645150"/>
            <a:ext cx="3413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a:solidFill>
                  <a:srgbClr val="FF0000"/>
                </a:solidFill>
                <a:latin typeface="Calibri" panose="020F0502020204030204" pitchFamily="34" charset="0"/>
              </a:rPr>
              <a:t>0</a:t>
            </a:r>
          </a:p>
        </p:txBody>
      </p:sp>
      <p:sp>
        <p:nvSpPr>
          <p:cNvPr id="167948" name="Text Box 11">
            <a:extLst>
              <a:ext uri="{FF2B5EF4-FFF2-40B4-BE49-F238E27FC236}">
                <a16:creationId xmlns:a16="http://schemas.microsoft.com/office/drawing/2014/main" id="{194AD773-0372-4A92-9029-A971E460CC80}"/>
              </a:ext>
            </a:extLst>
          </p:cNvPr>
          <p:cNvSpPr txBox="1">
            <a:spLocks noChangeArrowheads="1"/>
          </p:cNvSpPr>
          <p:nvPr/>
        </p:nvSpPr>
        <p:spPr bwMode="auto">
          <a:xfrm>
            <a:off x="8274050" y="4908550"/>
            <a:ext cx="4238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3600">
                <a:solidFill>
                  <a:srgbClr val="FF0000"/>
                </a:solidFill>
                <a:latin typeface="Calibri" panose="020F0502020204030204" pitchFamily="34" charset="0"/>
              </a:rPr>
              <a:t>X</a:t>
            </a:r>
          </a:p>
        </p:txBody>
      </p:sp>
      <p:sp>
        <p:nvSpPr>
          <p:cNvPr id="167949" name="Text Box 12">
            <a:extLst>
              <a:ext uri="{FF2B5EF4-FFF2-40B4-BE49-F238E27FC236}">
                <a16:creationId xmlns:a16="http://schemas.microsoft.com/office/drawing/2014/main" id="{ACAF58AF-79E2-4165-BCB7-F6E8860532CF}"/>
              </a:ext>
            </a:extLst>
          </p:cNvPr>
          <p:cNvSpPr txBox="1">
            <a:spLocks noChangeArrowheads="1"/>
          </p:cNvSpPr>
          <p:nvPr/>
        </p:nvSpPr>
        <p:spPr bwMode="auto">
          <a:xfrm>
            <a:off x="3382963" y="4810125"/>
            <a:ext cx="4238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3600">
                <a:solidFill>
                  <a:srgbClr val="FF0000"/>
                </a:solidFill>
                <a:latin typeface="Calibri" panose="020F0502020204030204" pitchFamily="34" charset="0"/>
              </a:rPr>
              <a:t>X</a:t>
            </a:r>
          </a:p>
        </p:txBody>
      </p:sp>
      <p:sp>
        <p:nvSpPr>
          <p:cNvPr id="167950" name="Text Box 13">
            <a:extLst>
              <a:ext uri="{FF2B5EF4-FFF2-40B4-BE49-F238E27FC236}">
                <a16:creationId xmlns:a16="http://schemas.microsoft.com/office/drawing/2014/main" id="{555652AD-E1A4-49BD-A77F-AA86DEAB8BD0}"/>
              </a:ext>
            </a:extLst>
          </p:cNvPr>
          <p:cNvSpPr txBox="1">
            <a:spLocks noChangeArrowheads="1"/>
          </p:cNvSpPr>
          <p:nvPr/>
        </p:nvSpPr>
        <p:spPr bwMode="auto">
          <a:xfrm>
            <a:off x="7283450" y="2187575"/>
            <a:ext cx="4238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3600">
                <a:solidFill>
                  <a:srgbClr val="FF0000"/>
                </a:solidFill>
                <a:latin typeface="Calibri" panose="020F0502020204030204" pitchFamily="34" charset="0"/>
              </a:rPr>
              <a:t>X</a:t>
            </a:r>
          </a:p>
        </p:txBody>
      </p:sp>
      <p:sp>
        <p:nvSpPr>
          <p:cNvPr id="167951" name="Text Box 14">
            <a:extLst>
              <a:ext uri="{FF2B5EF4-FFF2-40B4-BE49-F238E27FC236}">
                <a16:creationId xmlns:a16="http://schemas.microsoft.com/office/drawing/2014/main" id="{0AE65E1A-7C2F-41E8-BF8B-90622B4B1665}"/>
              </a:ext>
            </a:extLst>
          </p:cNvPr>
          <p:cNvSpPr txBox="1">
            <a:spLocks noChangeArrowheads="1"/>
          </p:cNvSpPr>
          <p:nvPr/>
        </p:nvSpPr>
        <p:spPr bwMode="auto">
          <a:xfrm>
            <a:off x="5530850" y="4886325"/>
            <a:ext cx="4238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3600">
                <a:solidFill>
                  <a:srgbClr val="FF0000"/>
                </a:solidFill>
                <a:latin typeface="Calibri" panose="020F0502020204030204" pitchFamily="34" charset="0"/>
              </a:rPr>
              <a:t>X</a:t>
            </a:r>
          </a:p>
        </p:txBody>
      </p:sp>
      <p:sp>
        <p:nvSpPr>
          <p:cNvPr id="32" name="Text Box 15">
            <a:extLst>
              <a:ext uri="{FF2B5EF4-FFF2-40B4-BE49-F238E27FC236}">
                <a16:creationId xmlns:a16="http://schemas.microsoft.com/office/drawing/2014/main" id="{932DF8E8-2691-AB4F-9304-A7C06ACFAE34}"/>
              </a:ext>
            </a:extLst>
          </p:cNvPr>
          <p:cNvSpPr txBox="1">
            <a:spLocks noChangeArrowheads="1"/>
          </p:cNvSpPr>
          <p:nvPr/>
        </p:nvSpPr>
        <p:spPr bwMode="auto">
          <a:xfrm>
            <a:off x="6410325" y="4592638"/>
            <a:ext cx="258763" cy="123825"/>
          </a:xfrm>
          <a:prstGeom prst="rect">
            <a:avLst/>
          </a:prstGeom>
          <a:solidFill>
            <a:srgbClr val="FFFFFF"/>
          </a:solidFill>
          <a:ln>
            <a:noFill/>
          </a:ln>
          <a:extLst>
            <a:ext uri="{91240B29-F687-4f45-9708-019B960494DF}"/>
          </a:extLst>
        </p:spPr>
        <p:txBody>
          <a:bodyPr wrap="none" lIns="0" tIns="0" rIns="0" bIns="0">
            <a:spAutoFit/>
          </a:bodyPr>
          <a:lstStyle>
            <a:lvl1pPr>
              <a:defRPr sz="2400" i="1">
                <a:solidFill>
                  <a:schemeClr val="accent1"/>
                </a:solidFill>
                <a:latin typeface="Comic Sans MS" charset="0"/>
                <a:ea typeface="ＭＳ Ｐゴシック" charset="0"/>
                <a:cs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sz="800" i="0" kern="0">
                <a:solidFill>
                  <a:srgbClr val="000000"/>
                </a:solidFill>
                <a:latin typeface="Calibri" charset="0"/>
                <a:cs typeface="Calibri" charset="0"/>
              </a:rPr>
              <a:t>bcond</a:t>
            </a:r>
          </a:p>
        </p:txBody>
      </p:sp>
      <p:sp>
        <p:nvSpPr>
          <p:cNvPr id="33" name="Rectangle 16">
            <a:extLst>
              <a:ext uri="{FF2B5EF4-FFF2-40B4-BE49-F238E27FC236}">
                <a16:creationId xmlns:a16="http://schemas.microsoft.com/office/drawing/2014/main" id="{7111BEF5-707B-AB47-ADE0-E67DB615C795}"/>
              </a:ext>
            </a:extLst>
          </p:cNvPr>
          <p:cNvSpPr>
            <a:spLocks noChangeArrowheads="1"/>
          </p:cNvSpPr>
          <p:nvPr/>
        </p:nvSpPr>
        <p:spPr bwMode="auto">
          <a:xfrm>
            <a:off x="0" y="6521450"/>
            <a:ext cx="2743200" cy="346075"/>
          </a:xfrm>
          <a:prstGeom prst="rect">
            <a:avLst/>
          </a:prstGeom>
          <a:noFill/>
          <a:ln>
            <a:noFill/>
          </a:ln>
          <a:extLst>
            <a:ext uri="{909E8E84-426E-40dd-AFC4-6F175D3DCCD1}"/>
            <a:ext uri="{91240B29-F687-4f45-9708-019B960494DF}"/>
          </a:extLst>
        </p:spPr>
        <p:txBody>
          <a:bodyPr>
            <a:spAutoFit/>
          </a:bodyPr>
          <a:lstStyle/>
          <a:p>
            <a:pPr eaLnBrk="1" fontAlgn="auto" hangingPunct="1">
              <a:spcBef>
                <a:spcPct val="20000"/>
              </a:spcBef>
              <a:spcAft>
                <a:spcPts val="0"/>
              </a:spcAft>
              <a:buClr>
                <a:srgbClr val="063DE8"/>
              </a:buClr>
              <a:buSzPct val="70000"/>
              <a:buFont typeface="Wingdings" charset="0"/>
              <a:buNone/>
              <a:defRPr/>
            </a:pPr>
            <a:r>
              <a:rPr lang="en-US" sz="800" kern="0">
                <a:solidFill>
                  <a:srgbClr val="000000"/>
                </a:solidFill>
                <a:latin typeface="Calibri" charset="0"/>
                <a:ea typeface="ＭＳ Ｐゴシック" charset="0"/>
                <a:cs typeface="Calibri" charset="0"/>
              </a:rPr>
              <a:t>**Based on original figure from [P&amp;H CO&amp;D, COPYRIGHT 2004 Elsevier. ALL RIGHTS RESERVED.]</a:t>
            </a:r>
          </a:p>
        </p:txBody>
      </p:sp>
      <p:sp>
        <p:nvSpPr>
          <p:cNvPr id="167954" name="Text Box 17">
            <a:extLst>
              <a:ext uri="{FF2B5EF4-FFF2-40B4-BE49-F238E27FC236}">
                <a16:creationId xmlns:a16="http://schemas.microsoft.com/office/drawing/2014/main" id="{10FDAE80-BFD1-4D05-A639-8F210DF0336D}"/>
              </a:ext>
            </a:extLst>
          </p:cNvPr>
          <p:cNvSpPr txBox="1">
            <a:spLocks noChangeArrowheads="1"/>
          </p:cNvSpPr>
          <p:nvPr/>
        </p:nvSpPr>
        <p:spPr bwMode="auto">
          <a:xfrm>
            <a:off x="5683250" y="5724525"/>
            <a:ext cx="4238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3600">
                <a:solidFill>
                  <a:srgbClr val="FF0000"/>
                </a:solidFill>
                <a:latin typeface="Calibri" panose="020F0502020204030204" pitchFamily="34" charset="0"/>
              </a:rPr>
              <a:t>X</a:t>
            </a:r>
          </a:p>
        </p:txBody>
      </p:sp>
    </p:spTree>
  </p:cSld>
  <p:clrMapOvr>
    <a:masterClrMapping/>
  </p:clrMapOvr>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89" name="Rectangle 2">
            <a:extLst>
              <a:ext uri="{FF2B5EF4-FFF2-40B4-BE49-F238E27FC236}">
                <a16:creationId xmlns:a16="http://schemas.microsoft.com/office/drawing/2014/main" id="{C12E6920-144A-4DE8-88B7-7773277EA598}"/>
              </a:ext>
            </a:extLst>
          </p:cNvPr>
          <p:cNvSpPr>
            <a:spLocks noChangeArrowheads="1"/>
          </p:cNvSpPr>
          <p:nvPr>
            <p:custDataLst>
              <p:tags r:id="rId1"/>
            </p:custDataLst>
          </p:nvPr>
        </p:nvSpPr>
        <p:spPr bwMode="auto">
          <a:xfrm>
            <a:off x="533400" y="10668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p:txBody>
      </p:sp>
      <p:sp>
        <p:nvSpPr>
          <p:cNvPr id="370690" name="Rectangle 3">
            <a:extLst>
              <a:ext uri="{FF2B5EF4-FFF2-40B4-BE49-F238E27FC236}">
                <a16:creationId xmlns:a16="http://schemas.microsoft.com/office/drawing/2014/main" id="{37F0C239-E517-43A8-9ED5-67B0B1DE4998}"/>
              </a:ext>
            </a:extLst>
          </p:cNvPr>
          <p:cNvSpPr>
            <a:spLocks noGrp="1" noChangeArrowheads="1"/>
          </p:cNvSpPr>
          <p:nvPr>
            <p:ph type="title"/>
            <p:custDataLst>
              <p:tags r:id="rId2"/>
            </p:custDataLst>
          </p:nvPr>
        </p:nvSpPr>
        <p:spPr>
          <a:xfrm>
            <a:off x="357188" y="434975"/>
            <a:ext cx="7591425" cy="762000"/>
          </a:xfrm>
        </p:spPr>
        <p:txBody>
          <a:bodyPr/>
          <a:lstStyle/>
          <a:p>
            <a:pPr eaLnBrk="1" hangingPunct="1"/>
            <a:r>
              <a:rPr lang="en-US" altLang="en-US"/>
              <a:t>Single-Cycle Performance Example</a:t>
            </a:r>
          </a:p>
        </p:txBody>
      </p:sp>
      <p:sp>
        <p:nvSpPr>
          <p:cNvPr id="2" name="Content Placeholder 1">
            <a:extLst>
              <a:ext uri="{FF2B5EF4-FFF2-40B4-BE49-F238E27FC236}">
                <a16:creationId xmlns:a16="http://schemas.microsoft.com/office/drawing/2014/main" id="{6B8CB45A-382C-7346-AEBE-00C7C232853F}"/>
              </a:ext>
            </a:extLst>
          </p:cNvPr>
          <p:cNvSpPr>
            <a:spLocks noGrp="1"/>
          </p:cNvSpPr>
          <p:nvPr>
            <p:ph idx="1"/>
          </p:nvPr>
        </p:nvSpPr>
        <p:spPr/>
        <p:txBody>
          <a:bodyPr/>
          <a:lstStyle/>
          <a:p>
            <a:pPr eaLnBrk="1" hangingPunct="1">
              <a:buClr>
                <a:schemeClr val="accent1">
                  <a:lumMod val="75000"/>
                  <a:lumOff val="25000"/>
                </a:schemeClr>
              </a:buClr>
              <a:defRPr/>
            </a:pPr>
            <a:r>
              <a:rPr lang="en-US" dirty="0"/>
              <a:t>Example:</a:t>
            </a:r>
          </a:p>
          <a:p>
            <a:pPr marL="457200" lvl="1" indent="0" eaLnBrk="1" hangingPunct="1">
              <a:buClr>
                <a:schemeClr val="accent1">
                  <a:lumMod val="75000"/>
                  <a:lumOff val="25000"/>
                </a:schemeClr>
              </a:buClr>
              <a:buFont typeface="Wingdings" panose="05000000000000000000" pitchFamily="2" charset="2"/>
              <a:buNone/>
              <a:defRPr/>
            </a:pPr>
            <a:r>
              <a:rPr lang="en-US" dirty="0"/>
              <a:t>For a program with 100 billion instructions executing on a single-cycle MIPS processor:</a:t>
            </a:r>
          </a:p>
          <a:p>
            <a:pPr marL="400050" lvl="1" indent="0" eaLnBrk="1" hangingPunct="1">
              <a:buClr>
                <a:schemeClr val="accent1">
                  <a:lumMod val="75000"/>
                  <a:lumOff val="25000"/>
                </a:schemeClr>
              </a:buClr>
              <a:buFont typeface="Wingdings" panose="05000000000000000000" pitchFamily="2" charset="2"/>
              <a:buNone/>
              <a:defRPr/>
            </a:pPr>
            <a:endParaRPr lang="en-US" dirty="0"/>
          </a:p>
        </p:txBody>
      </p:sp>
      <p:sp>
        <p:nvSpPr>
          <p:cNvPr id="370692" name="Rectangle 4">
            <a:extLst>
              <a:ext uri="{FF2B5EF4-FFF2-40B4-BE49-F238E27FC236}">
                <a16:creationId xmlns:a16="http://schemas.microsoft.com/office/drawing/2014/main" id="{047638B5-2532-476D-8866-BA4C060EF284}"/>
              </a:ext>
            </a:extLst>
          </p:cNvPr>
          <p:cNvSpPr>
            <a:spLocks noChangeArrowheads="1"/>
          </p:cNvSpPr>
          <p:nvPr>
            <p:custDataLst>
              <p:tags r:id="rId3"/>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ClrTx/>
              <a:buSzTx/>
              <a:buFontTx/>
              <a:buNone/>
            </a:pPr>
            <a:endParaRPr lang="de-DE" altLang="en-US" sz="1800" b="0">
              <a:solidFill>
                <a:srgbClr val="000000"/>
              </a:solidFill>
              <a:latin typeface="Verdana" panose="020B0604030504040204" pitchFamily="34" charset="0"/>
            </a:endParaRPr>
          </a:p>
        </p:txBody>
      </p:sp>
    </p:spTree>
  </p:cSld>
  <p:clrMapOvr>
    <a:masterClrMapping/>
  </p:clrMapOvr>
  <p:transition/>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7" name="Rectangle 2">
            <a:extLst>
              <a:ext uri="{FF2B5EF4-FFF2-40B4-BE49-F238E27FC236}">
                <a16:creationId xmlns:a16="http://schemas.microsoft.com/office/drawing/2014/main" id="{74EA9C90-4F02-4047-A883-30AB7831F7A1}"/>
              </a:ext>
            </a:extLst>
          </p:cNvPr>
          <p:cNvSpPr>
            <a:spLocks noChangeArrowheads="1"/>
          </p:cNvSpPr>
          <p:nvPr>
            <p:custDataLst>
              <p:tags r:id="rId1"/>
            </p:custDataLst>
          </p:nvPr>
        </p:nvSpPr>
        <p:spPr bwMode="auto">
          <a:xfrm>
            <a:off x="533400" y="10668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p:txBody>
      </p:sp>
      <p:sp>
        <p:nvSpPr>
          <p:cNvPr id="372738" name="Rectangle 3">
            <a:extLst>
              <a:ext uri="{FF2B5EF4-FFF2-40B4-BE49-F238E27FC236}">
                <a16:creationId xmlns:a16="http://schemas.microsoft.com/office/drawing/2014/main" id="{8CA8AE5F-2976-499E-BD34-3B34AED1A0D1}"/>
              </a:ext>
            </a:extLst>
          </p:cNvPr>
          <p:cNvSpPr>
            <a:spLocks noGrp="1" noChangeArrowheads="1"/>
          </p:cNvSpPr>
          <p:nvPr>
            <p:ph type="title"/>
            <p:custDataLst>
              <p:tags r:id="rId2"/>
            </p:custDataLst>
          </p:nvPr>
        </p:nvSpPr>
        <p:spPr>
          <a:xfrm>
            <a:off x="357188" y="434975"/>
            <a:ext cx="7591425" cy="762000"/>
          </a:xfrm>
        </p:spPr>
        <p:txBody>
          <a:bodyPr/>
          <a:lstStyle/>
          <a:p>
            <a:pPr eaLnBrk="1" hangingPunct="1"/>
            <a:r>
              <a:rPr lang="en-US" altLang="en-US"/>
              <a:t>Single-Cycle Performance Example</a:t>
            </a:r>
          </a:p>
        </p:txBody>
      </p:sp>
      <p:sp>
        <p:nvSpPr>
          <p:cNvPr id="2" name="Content Placeholder 1">
            <a:extLst>
              <a:ext uri="{FF2B5EF4-FFF2-40B4-BE49-F238E27FC236}">
                <a16:creationId xmlns:a16="http://schemas.microsoft.com/office/drawing/2014/main" id="{1F27DAD3-6C26-8144-BAB5-58C2E4EEDBC3}"/>
              </a:ext>
            </a:extLst>
          </p:cNvPr>
          <p:cNvSpPr>
            <a:spLocks noGrp="1"/>
          </p:cNvSpPr>
          <p:nvPr>
            <p:ph idx="1"/>
          </p:nvPr>
        </p:nvSpPr>
        <p:spPr/>
        <p:txBody>
          <a:bodyPr/>
          <a:lstStyle/>
          <a:p>
            <a:pPr eaLnBrk="1" hangingPunct="1">
              <a:buClr>
                <a:schemeClr val="accent1">
                  <a:lumMod val="75000"/>
                  <a:lumOff val="25000"/>
                </a:schemeClr>
              </a:buClr>
              <a:defRPr/>
            </a:pPr>
            <a:r>
              <a:rPr lang="en-US" dirty="0"/>
              <a:t>Example:</a:t>
            </a:r>
          </a:p>
          <a:p>
            <a:pPr marL="457200" lvl="1" indent="0" eaLnBrk="1" hangingPunct="1">
              <a:buClr>
                <a:schemeClr val="accent1">
                  <a:lumMod val="75000"/>
                  <a:lumOff val="25000"/>
                </a:schemeClr>
              </a:buClr>
              <a:buFont typeface="Wingdings" panose="05000000000000000000" pitchFamily="2" charset="2"/>
              <a:buNone/>
              <a:defRPr/>
            </a:pPr>
            <a:r>
              <a:rPr lang="en-US" dirty="0"/>
              <a:t>For a program with 100 billion instructions executing on a single-cycle MIPS processor:</a:t>
            </a:r>
          </a:p>
          <a:p>
            <a:pPr marL="400050" lvl="1" indent="0" eaLnBrk="1" hangingPunct="1">
              <a:buClr>
                <a:schemeClr val="accent1">
                  <a:lumMod val="75000"/>
                  <a:lumOff val="25000"/>
                </a:schemeClr>
              </a:buClr>
              <a:buFont typeface="Wingdings" panose="05000000000000000000" pitchFamily="2" charset="2"/>
              <a:buNone/>
              <a:defRPr/>
            </a:pPr>
            <a:endParaRPr lang="en-US" dirty="0"/>
          </a:p>
          <a:p>
            <a:pPr marL="400050" lvl="1" indent="0" eaLnBrk="1" hangingPunct="1">
              <a:buClr>
                <a:schemeClr val="accent1">
                  <a:lumMod val="75000"/>
                  <a:lumOff val="25000"/>
                </a:schemeClr>
              </a:buClr>
              <a:buFont typeface="Wingdings" panose="05000000000000000000" pitchFamily="2" charset="2"/>
              <a:buNone/>
              <a:defRPr/>
            </a:pPr>
            <a:r>
              <a:rPr lang="en-US" sz="2400" b="1" i="1" dirty="0">
                <a:solidFill>
                  <a:schemeClr val="accent1">
                    <a:lumMod val="75000"/>
                    <a:lumOff val="25000"/>
                  </a:schemeClr>
                </a:solidFill>
              </a:rPr>
              <a:t>Execution Time	</a:t>
            </a:r>
            <a:r>
              <a:rPr lang="en-US" sz="2400" dirty="0"/>
              <a:t>= # instructions x CPI x TC</a:t>
            </a:r>
          </a:p>
          <a:p>
            <a:pPr marL="400050" lvl="1" indent="0" eaLnBrk="1" hangingPunct="1">
              <a:buClr>
                <a:schemeClr val="accent1">
                  <a:lumMod val="75000"/>
                  <a:lumOff val="25000"/>
                </a:schemeClr>
              </a:buClr>
              <a:buFont typeface="Wingdings" panose="05000000000000000000" pitchFamily="2" charset="2"/>
              <a:buNone/>
              <a:defRPr/>
            </a:pPr>
            <a:r>
              <a:rPr lang="en-US" sz="2400" dirty="0"/>
              <a:t>		           	= (100 × 10</a:t>
            </a:r>
            <a:r>
              <a:rPr lang="en-US" sz="2400" baseline="30000" dirty="0"/>
              <a:t>9</a:t>
            </a:r>
            <a:r>
              <a:rPr lang="en-US" sz="2400" dirty="0"/>
              <a:t>)(1)(925  × 10</a:t>
            </a:r>
            <a:r>
              <a:rPr lang="en-US" sz="2400" baseline="30000" dirty="0"/>
              <a:t>-12</a:t>
            </a:r>
            <a:r>
              <a:rPr lang="en-US" sz="2400" dirty="0"/>
              <a:t> s)</a:t>
            </a:r>
          </a:p>
          <a:p>
            <a:pPr marL="400050" lvl="1" indent="0" eaLnBrk="1" hangingPunct="1">
              <a:buClr>
                <a:schemeClr val="accent1">
                  <a:lumMod val="75000"/>
                  <a:lumOff val="25000"/>
                </a:schemeClr>
              </a:buClr>
              <a:buFont typeface="Wingdings" panose="05000000000000000000" pitchFamily="2" charset="2"/>
              <a:buNone/>
              <a:defRPr/>
            </a:pPr>
            <a:r>
              <a:rPr lang="en-US" sz="2400" dirty="0"/>
              <a:t>		            	= 92.5 seconds	</a:t>
            </a:r>
          </a:p>
          <a:p>
            <a:pPr eaLnBrk="1" hangingPunct="1">
              <a:buClr>
                <a:schemeClr val="accent1">
                  <a:lumMod val="75000"/>
                  <a:lumOff val="25000"/>
                </a:schemeClr>
              </a:buClr>
              <a:defRPr/>
            </a:pPr>
            <a:endParaRPr lang="de-CH" dirty="0"/>
          </a:p>
        </p:txBody>
      </p:sp>
      <p:sp>
        <p:nvSpPr>
          <p:cNvPr id="372740" name="Rectangle 4">
            <a:extLst>
              <a:ext uri="{FF2B5EF4-FFF2-40B4-BE49-F238E27FC236}">
                <a16:creationId xmlns:a16="http://schemas.microsoft.com/office/drawing/2014/main" id="{BB3E2083-C189-4C3A-AC56-6CE05823E78A}"/>
              </a:ext>
            </a:extLst>
          </p:cNvPr>
          <p:cNvSpPr>
            <a:spLocks noChangeArrowheads="1"/>
          </p:cNvSpPr>
          <p:nvPr>
            <p:custDataLst>
              <p:tags r:id="rId3"/>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ClrTx/>
              <a:buSzTx/>
              <a:buFontTx/>
              <a:buNone/>
            </a:pPr>
            <a:endParaRPr lang="de-DE" altLang="en-US" sz="1800" b="0">
              <a:solidFill>
                <a:srgbClr val="000000"/>
              </a:solidFill>
              <a:latin typeface="Verdana" panose="020B0604030504040204" pitchFamily="34" charset="0"/>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1" name="Title 1">
            <a:extLst>
              <a:ext uri="{FF2B5EF4-FFF2-40B4-BE49-F238E27FC236}">
                <a16:creationId xmlns:a16="http://schemas.microsoft.com/office/drawing/2014/main" id="{B599CDE7-EEE9-49DB-B2B6-072E3C0DA8D8}"/>
              </a:ext>
            </a:extLst>
          </p:cNvPr>
          <p:cNvSpPr>
            <a:spLocks noGrp="1" noChangeArrowheads="1"/>
          </p:cNvSpPr>
          <p:nvPr>
            <p:ph type="title"/>
          </p:nvPr>
        </p:nvSpPr>
        <p:spPr/>
        <p:txBody>
          <a:bodyPr/>
          <a:lstStyle/>
          <a:p>
            <a:r>
              <a:rPr lang="en-US" altLang="en-US">
                <a:ea typeface="ＭＳ Ｐゴシック" panose="020B0600070205080204" pitchFamily="34" charset="-128"/>
              </a:rPr>
              <a:t>What is in That Control Box?</a:t>
            </a:r>
          </a:p>
        </p:txBody>
      </p:sp>
      <p:sp>
        <p:nvSpPr>
          <p:cNvPr id="144386" name="Content Placeholder 2">
            <a:extLst>
              <a:ext uri="{FF2B5EF4-FFF2-40B4-BE49-F238E27FC236}">
                <a16:creationId xmlns:a16="http://schemas.microsoft.com/office/drawing/2014/main" id="{B99AC0CE-16AB-4991-BA53-F7FE6F756975}"/>
              </a:ext>
            </a:extLst>
          </p:cNvPr>
          <p:cNvSpPr>
            <a:spLocks noGrp="1" noChangeArrowheads="1"/>
          </p:cNvSpPr>
          <p:nvPr>
            <p:ph idx="1"/>
          </p:nvPr>
        </p:nvSpPr>
        <p:spPr>
          <a:xfrm>
            <a:off x="228600" y="996950"/>
            <a:ext cx="8610600" cy="5194300"/>
          </a:xfrm>
        </p:spPr>
        <p:txBody>
          <a:bodyPr/>
          <a:lstStyle/>
          <a:p>
            <a:r>
              <a:rPr lang="en-US" altLang="en-US">
                <a:ea typeface="ＭＳ Ｐゴシック" panose="020B0600070205080204" pitchFamily="34" charset="-128"/>
              </a:rPr>
              <a:t>Combinational Logic </a:t>
            </a:r>
            <a:r>
              <a:rPr lang="en-US" altLang="en-US">
                <a:ea typeface="ＭＳ Ｐゴシック" panose="020B0600070205080204" pitchFamily="34" charset="-128"/>
                <a:sym typeface="Wingdings" panose="05000000000000000000" pitchFamily="2" charset="2"/>
              </a:rPr>
              <a:t> </a:t>
            </a:r>
            <a:r>
              <a:rPr lang="en-US" altLang="en-US">
                <a:solidFill>
                  <a:srgbClr val="0000FF"/>
                </a:solidFill>
                <a:ea typeface="ＭＳ Ｐゴシック" panose="020B0600070205080204" pitchFamily="34" charset="-128"/>
                <a:sym typeface="Wingdings" panose="05000000000000000000" pitchFamily="2" charset="2"/>
              </a:rPr>
              <a:t>Hardwired Control</a:t>
            </a:r>
          </a:p>
          <a:p>
            <a:pPr lvl="1"/>
            <a:r>
              <a:rPr lang="en-US" altLang="en-US">
                <a:ea typeface="ＭＳ Ｐゴシック" panose="020B0600070205080204" pitchFamily="34" charset="-128"/>
                <a:sym typeface="Wingdings" panose="05000000000000000000" pitchFamily="2" charset="2"/>
              </a:rPr>
              <a:t>Idea: Control signals generated combinationally based on instruction</a:t>
            </a:r>
          </a:p>
          <a:p>
            <a:pPr lvl="1"/>
            <a:r>
              <a:rPr lang="en-US" altLang="en-US">
                <a:ea typeface="ＭＳ Ｐゴシック" panose="020B0600070205080204" pitchFamily="34" charset="-128"/>
              </a:rPr>
              <a:t>Necessary in a single-cycle microarchitecture</a:t>
            </a: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r>
              <a:rPr lang="en-US" altLang="en-US">
                <a:ea typeface="ＭＳ Ｐゴシック" panose="020B0600070205080204" pitchFamily="34" charset="-128"/>
              </a:rPr>
              <a:t>Sequential Logic </a:t>
            </a:r>
            <a:r>
              <a:rPr lang="en-US" altLang="en-US">
                <a:ea typeface="ＭＳ Ｐゴシック" panose="020B0600070205080204" pitchFamily="34" charset="-128"/>
                <a:sym typeface="Wingdings" panose="05000000000000000000" pitchFamily="2" charset="2"/>
              </a:rPr>
              <a:t> </a:t>
            </a:r>
            <a:r>
              <a:rPr lang="en-US" altLang="en-US">
                <a:solidFill>
                  <a:srgbClr val="0000FF"/>
                </a:solidFill>
                <a:ea typeface="ＭＳ Ｐゴシック" panose="020B0600070205080204" pitchFamily="34" charset="-128"/>
                <a:sym typeface="Wingdings" panose="05000000000000000000" pitchFamily="2" charset="2"/>
              </a:rPr>
              <a:t>Sequential/Microprogrammed Control</a:t>
            </a:r>
          </a:p>
          <a:p>
            <a:pPr lvl="1"/>
            <a:r>
              <a:rPr lang="en-US" altLang="en-US">
                <a:ea typeface="ＭＳ Ｐゴシック" panose="020B0600070205080204" pitchFamily="34" charset="-128"/>
                <a:sym typeface="Wingdings" panose="05000000000000000000" pitchFamily="2" charset="2"/>
              </a:rPr>
              <a:t>Idea: A memory structure contains the control signals associated with an instruction</a:t>
            </a:r>
            <a:endParaRPr lang="en-US" altLang="en-US">
              <a:ea typeface="ＭＳ Ｐゴシック" panose="020B0600070205080204" pitchFamily="34" charset="-128"/>
            </a:endParaRPr>
          </a:p>
          <a:p>
            <a:pPr lvl="1"/>
            <a:r>
              <a:rPr lang="en-US" altLang="en-US">
                <a:ea typeface="ＭＳ Ｐゴシック" panose="020B0600070205080204" pitchFamily="34" charset="-128"/>
                <a:sym typeface="Wingdings" panose="05000000000000000000" pitchFamily="2" charset="2"/>
              </a:rPr>
              <a:t>Control Store</a:t>
            </a:r>
          </a:p>
        </p:txBody>
      </p:sp>
      <p:sp>
        <p:nvSpPr>
          <p:cNvPr id="168963" name="Slide Number Placeholder 3">
            <a:extLst>
              <a:ext uri="{FF2B5EF4-FFF2-40B4-BE49-F238E27FC236}">
                <a16:creationId xmlns:a16="http://schemas.microsoft.com/office/drawing/2014/main" id="{37B774BB-29D9-4751-9BA9-EF57AF74754B}"/>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BB546FCC-C4F1-4490-B69B-C97ABEE664F8}" type="slidenum">
              <a:rPr lang="en-US" altLang="en-US" sz="1600" smtClean="0">
                <a:solidFill>
                  <a:srgbClr val="000000"/>
                </a:solidFill>
                <a:latin typeface="Garamond" panose="02020404030301010803" pitchFamily="18" charset="0"/>
              </a:rPr>
              <a:pPr eaLnBrk="1" hangingPunct="1">
                <a:spcBef>
                  <a:spcPct val="0"/>
                </a:spcBef>
                <a:buClrTx/>
                <a:buSzTx/>
                <a:buFontTx/>
                <a:buNone/>
              </a:pPr>
              <a:t>19</a:t>
            </a:fld>
            <a:endParaRPr lang="en-US" altLang="en-US" sz="1600">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44386">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44386">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44386">
                                            <p:txEl>
                                              <p:pRg st="6" end="6"/>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4438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Title 1">
            <a:extLst>
              <a:ext uri="{FF2B5EF4-FFF2-40B4-BE49-F238E27FC236}">
                <a16:creationId xmlns:a16="http://schemas.microsoft.com/office/drawing/2014/main" id="{DC4CE882-6183-400C-98A7-7E15C1B045B7}"/>
              </a:ext>
            </a:extLst>
          </p:cNvPr>
          <p:cNvSpPr>
            <a:spLocks noGrp="1" noChangeArrowheads="1"/>
          </p:cNvSpPr>
          <p:nvPr>
            <p:ph type="title"/>
          </p:nvPr>
        </p:nvSpPr>
        <p:spPr/>
        <p:txBody>
          <a:bodyPr/>
          <a:lstStyle/>
          <a:p>
            <a:r>
              <a:rPr lang="en-US" altLang="en-US">
                <a:ea typeface="ＭＳ Ｐゴシック" panose="020B0600070205080204" pitchFamily="34" charset="-128"/>
              </a:rPr>
              <a:t>Talk Announcement – Monday, 1 April</a:t>
            </a:r>
          </a:p>
        </p:txBody>
      </p:sp>
      <p:sp>
        <p:nvSpPr>
          <p:cNvPr id="3" name="Content Placeholder 2">
            <a:extLst>
              <a:ext uri="{FF2B5EF4-FFF2-40B4-BE49-F238E27FC236}">
                <a16:creationId xmlns:a16="http://schemas.microsoft.com/office/drawing/2014/main" id="{FAE2EA42-A394-4C61-AE80-AD601BED09CC}"/>
              </a:ext>
            </a:extLst>
          </p:cNvPr>
          <p:cNvSpPr>
            <a:spLocks noGrp="1" noChangeArrowheads="1"/>
          </p:cNvSpPr>
          <p:nvPr>
            <p:ph idx="1"/>
          </p:nvPr>
        </p:nvSpPr>
        <p:spPr>
          <a:xfrm>
            <a:off x="228600" y="996950"/>
            <a:ext cx="8610600" cy="5194300"/>
          </a:xfrm>
        </p:spPr>
        <p:txBody>
          <a:bodyPr/>
          <a:lstStyle/>
          <a:p>
            <a:r>
              <a:rPr lang="en-US" altLang="en-US" sz="2000">
                <a:solidFill>
                  <a:srgbClr val="1F2FFF"/>
                </a:solidFill>
                <a:ea typeface="ＭＳ Ｐゴシック" panose="020B0600070205080204" pitchFamily="34" charset="-128"/>
              </a:rPr>
              <a:t>Monday, 1 April 2019, 10:30-11:30, CAB H52</a:t>
            </a:r>
          </a:p>
          <a:p>
            <a:r>
              <a:rPr lang="en-US" altLang="en-US" sz="2000">
                <a:solidFill>
                  <a:srgbClr val="FF0000"/>
                </a:solidFill>
                <a:ea typeface="ＭＳ Ｐゴシック" panose="020B0600070205080204" pitchFamily="34" charset="-128"/>
              </a:rPr>
              <a:t>Towards Secure Integrated Circuit (IC) Fabrication: A Foundational Perspective on Hardware Security</a:t>
            </a:r>
          </a:p>
          <a:p>
            <a:r>
              <a:rPr lang="en-US" altLang="en-US" sz="2000">
                <a:ea typeface="ＭＳ Ｐゴシック" panose="020B0600070205080204" pitchFamily="34" charset="-128"/>
              </a:rPr>
              <a:t>Prof. Siddharth Garg, New York University</a:t>
            </a:r>
          </a:p>
          <a:p>
            <a:pPr lvl="1"/>
            <a:r>
              <a:rPr lang="en-US" altLang="en-US" sz="2000">
                <a:ea typeface="ＭＳ Ｐゴシック" panose="020B0600070205080204" pitchFamily="34" charset="-128"/>
                <a:hlinkClick r:id="rId2"/>
              </a:rPr>
              <a:t>https://safari.ethz.ch/siddharth-garg/</a:t>
            </a:r>
            <a:r>
              <a:rPr lang="en-US" altLang="en-US" sz="2000">
                <a:ea typeface="ＭＳ Ｐゴシック" panose="020B0600070205080204" pitchFamily="34" charset="-128"/>
              </a:rPr>
              <a:t> </a:t>
            </a:r>
          </a:p>
          <a:p>
            <a:pPr lvl="1"/>
            <a:endParaRPr lang="en-US" altLang="en-US" sz="2000">
              <a:ea typeface="ＭＳ Ｐゴシック" panose="020B0600070205080204" pitchFamily="34" charset="-128"/>
            </a:endParaRPr>
          </a:p>
          <a:p>
            <a:r>
              <a:rPr lang="en-US" altLang="en-US" sz="1600">
                <a:ea typeface="ＭＳ Ｐゴシック" panose="020B0600070205080204" pitchFamily="34" charset="-128"/>
              </a:rPr>
              <a:t>Most semiconductor companies outsource IC fabrication to advanced external IC foundries. This is referred to as the “fabless” model.  The fabless model comes at the expense of trust: </a:t>
            </a:r>
            <a:r>
              <a:rPr lang="en-US" altLang="en-US" sz="1600">
                <a:solidFill>
                  <a:srgbClr val="1F2FFF"/>
                </a:solidFill>
                <a:ea typeface="ＭＳ Ｐゴシック" panose="020B0600070205080204" pitchFamily="34" charset="-128"/>
              </a:rPr>
              <a:t>Untrusted third-party foundries might overbuild and sell chips in the black market, or worse, maliciously modify the chip by inserting a “hardware Trojan”. </a:t>
            </a:r>
            <a:r>
              <a:rPr lang="en-US" altLang="en-US" sz="1600">
                <a:ea typeface="ＭＳ Ｐゴシック" panose="020B0600070205080204" pitchFamily="34" charset="-128"/>
              </a:rPr>
              <a:t>How can a designer protect from the twin threats of IP piracy and hardware Trojans?</a:t>
            </a:r>
          </a:p>
          <a:p>
            <a:r>
              <a:rPr lang="en-US" altLang="en-US" sz="1600">
                <a:ea typeface="ＭＳ Ｐゴシック" panose="020B0600070205080204" pitchFamily="34" charset="-128"/>
              </a:rPr>
              <a:t>I will begin the talk by demonstrating the perils of heuristic security solutions by describing a powerful class of attacks (that we call SAT attacks) against state-of-the-art IP piracy defenses. I will then describe a well-founded approach to defending against SAT attacks using tools from cryptographic obfuscation. The second part of the talk will discuss provably secure defenses against hardware Trojans, this time by appealing foundational work in cryptography literature on verifiable computation.  </a:t>
            </a:r>
          </a:p>
          <a:p>
            <a:endParaRPr lang="en-US" altLang="en-US" sz="800">
              <a:ea typeface="ＭＳ Ｐゴシック" panose="020B0600070205080204" pitchFamily="34" charset="-128"/>
            </a:endParaRPr>
          </a:p>
          <a:p>
            <a:r>
              <a:rPr lang="en-US" altLang="en-US" sz="1800">
                <a:ea typeface="ＭＳ Ｐゴシック" panose="020B0600070205080204" pitchFamily="34" charset="-128"/>
              </a:rPr>
              <a:t>Full abstract and bio: </a:t>
            </a:r>
            <a:r>
              <a:rPr lang="en-US" altLang="en-US" sz="1800">
                <a:ea typeface="ＭＳ Ｐゴシック" panose="020B0600070205080204" pitchFamily="34" charset="-128"/>
                <a:hlinkClick r:id="rId2"/>
              </a:rPr>
              <a:t>https://safari.ethz.ch/siddharth-garg/</a:t>
            </a:r>
            <a:r>
              <a:rPr lang="en-US" altLang="en-US" sz="1800">
                <a:ea typeface="ＭＳ Ｐゴシック" panose="020B0600070205080204" pitchFamily="34" charset="-128"/>
              </a:rPr>
              <a:t> </a:t>
            </a:r>
          </a:p>
          <a:p>
            <a:endParaRPr lang="en-US" altLang="en-US" sz="1800">
              <a:ea typeface="ＭＳ Ｐゴシック" panose="020B0600070205080204" pitchFamily="34" charset="-128"/>
            </a:endParaRPr>
          </a:p>
          <a:p>
            <a:endParaRPr lang="en-US" altLang="en-US" sz="1800">
              <a:ea typeface="ＭＳ Ｐゴシック" panose="020B0600070205080204" pitchFamily="34" charset="-128"/>
            </a:endParaRPr>
          </a:p>
        </p:txBody>
      </p:sp>
      <p:sp>
        <p:nvSpPr>
          <p:cNvPr id="154627" name="Slide Number Placeholder 3">
            <a:extLst>
              <a:ext uri="{FF2B5EF4-FFF2-40B4-BE49-F238E27FC236}">
                <a16:creationId xmlns:a16="http://schemas.microsoft.com/office/drawing/2014/main" id="{136FE6DB-EDBB-4E22-835B-B0CA2FCC141F}"/>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C0161B4B-D633-44C8-BE1C-EF24B01CC3D2}" type="slidenum">
              <a:rPr lang="en-US" altLang="en-US" smtClean="0">
                <a:solidFill>
                  <a:srgbClr val="000000"/>
                </a:solidFill>
                <a:latin typeface="Garamond" panose="02020404030301010803" pitchFamily="18" charset="0"/>
              </a:rPr>
              <a:pPr/>
              <a:t>2</a:t>
            </a:fld>
            <a:endParaRPr lang="en-US" altLang="en-US">
              <a:solidFill>
                <a:srgbClr val="000000"/>
              </a:solidFill>
              <a:latin typeface="Garamond" panose="02020404030301010803" pitchFamily="18" charset="0"/>
            </a:endParaRPr>
          </a:p>
        </p:txBody>
      </p:sp>
      <p:sp>
        <p:nvSpPr>
          <p:cNvPr id="5" name="TextBox 4">
            <a:extLst>
              <a:ext uri="{FF2B5EF4-FFF2-40B4-BE49-F238E27FC236}">
                <a16:creationId xmlns:a16="http://schemas.microsoft.com/office/drawing/2014/main" id="{3CA04194-23E4-4949-8190-19690C9DCF49}"/>
              </a:ext>
            </a:extLst>
          </p:cNvPr>
          <p:cNvSpPr txBox="1">
            <a:spLocks noChangeArrowheads="1"/>
          </p:cNvSpPr>
          <p:nvPr/>
        </p:nvSpPr>
        <p:spPr bwMode="auto">
          <a:xfrm>
            <a:off x="7011988" y="6007100"/>
            <a:ext cx="19796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b="1"/>
              <a:t>Optional Review</a:t>
            </a:r>
          </a:p>
        </p:txBody>
      </p:sp>
      <p:pic>
        <p:nvPicPr>
          <p:cNvPr id="154629" name="Picture 5">
            <a:extLst>
              <a:ext uri="{FF2B5EF4-FFF2-40B4-BE49-F238E27FC236}">
                <a16:creationId xmlns:a16="http://schemas.microsoft.com/office/drawing/2014/main" id="{C544BE5C-BBDC-419F-A8F9-1D5C9E972D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77038" y="1833563"/>
            <a:ext cx="1271587" cy="127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5" name="Title 1">
            <a:extLst>
              <a:ext uri="{FF2B5EF4-FFF2-40B4-BE49-F238E27FC236}">
                <a16:creationId xmlns:a16="http://schemas.microsoft.com/office/drawing/2014/main" id="{29D61E96-421C-4CDB-900B-7C1393150420}"/>
              </a:ext>
            </a:extLst>
          </p:cNvPr>
          <p:cNvSpPr>
            <a:spLocks noGrp="1" noChangeArrowheads="1"/>
          </p:cNvSpPr>
          <p:nvPr>
            <p:ph type="title"/>
          </p:nvPr>
        </p:nvSpPr>
        <p:spPr/>
        <p:txBody>
          <a:bodyPr/>
          <a:lstStyle/>
          <a:p>
            <a:r>
              <a:rPr lang="en-US" altLang="en-US">
                <a:ea typeface="ＭＳ Ｐゴシック" panose="020B0600070205080204" pitchFamily="34" charset="-128"/>
              </a:rPr>
              <a:t>Review: Complete Single-Cycle Processor</a:t>
            </a:r>
          </a:p>
        </p:txBody>
      </p:sp>
      <p:sp>
        <p:nvSpPr>
          <p:cNvPr id="169986" name="Content Placeholder 2">
            <a:extLst>
              <a:ext uri="{FF2B5EF4-FFF2-40B4-BE49-F238E27FC236}">
                <a16:creationId xmlns:a16="http://schemas.microsoft.com/office/drawing/2014/main" id="{B5FD7373-6279-44CA-BB7A-F8B7603F99A3}"/>
              </a:ext>
            </a:extLst>
          </p:cNvPr>
          <p:cNvSpPr>
            <a:spLocks noGrp="1" noChangeArrowheads="1"/>
          </p:cNvSpPr>
          <p:nvPr>
            <p:ph idx="1"/>
          </p:nvPr>
        </p:nvSpPr>
        <p:spPr>
          <a:xfrm>
            <a:off x="228600" y="996950"/>
            <a:ext cx="8610600" cy="5194300"/>
          </a:xfrm>
        </p:spPr>
        <p:txBody>
          <a:bodyPr/>
          <a:lstStyle/>
          <a:p>
            <a:endParaRPr lang="en-US" altLang="en-US">
              <a:ea typeface="ＭＳ Ｐゴシック" panose="020B0600070205080204" pitchFamily="34" charset="-128"/>
            </a:endParaRPr>
          </a:p>
        </p:txBody>
      </p:sp>
      <p:sp>
        <p:nvSpPr>
          <p:cNvPr id="169987" name="Slide Number Placeholder 3">
            <a:extLst>
              <a:ext uri="{FF2B5EF4-FFF2-40B4-BE49-F238E27FC236}">
                <a16:creationId xmlns:a16="http://schemas.microsoft.com/office/drawing/2014/main" id="{666DF2B1-1A75-42A1-8E11-A0A09BFE330B}"/>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DD3C413B-7ADE-4000-B7B7-F8CF816B9AE0}" type="slidenum">
              <a:rPr lang="en-US" altLang="en-US" sz="1600" smtClean="0">
                <a:solidFill>
                  <a:srgbClr val="000000"/>
                </a:solidFill>
                <a:latin typeface="Garamond" panose="02020404030301010803" pitchFamily="18" charset="0"/>
              </a:rPr>
              <a:pPr>
                <a:spcBef>
                  <a:spcPct val="0"/>
                </a:spcBef>
                <a:buClrTx/>
                <a:buSzTx/>
                <a:buFontTx/>
                <a:buNone/>
              </a:pPr>
              <a:t>20</a:t>
            </a:fld>
            <a:endParaRPr lang="en-US" altLang="en-US" sz="1600">
              <a:solidFill>
                <a:srgbClr val="000000"/>
              </a:solidFill>
              <a:latin typeface="Garamond" panose="02020404030301010803" pitchFamily="18" charset="0"/>
            </a:endParaRPr>
          </a:p>
        </p:txBody>
      </p:sp>
      <p:pic>
        <p:nvPicPr>
          <p:cNvPr id="169988" name="Picture 3" descr="F0529">
            <a:extLst>
              <a:ext uri="{FF2B5EF4-FFF2-40B4-BE49-F238E27FC236}">
                <a16:creationId xmlns:a16="http://schemas.microsoft.com/office/drawing/2014/main" id="{7EA672F4-334E-4ACE-89FF-33DD2841B04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1638" y="1327150"/>
            <a:ext cx="8437562" cy="501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9989" name="Text Box 4">
            <a:extLst>
              <a:ext uri="{FF2B5EF4-FFF2-40B4-BE49-F238E27FC236}">
                <a16:creationId xmlns:a16="http://schemas.microsoft.com/office/drawing/2014/main" id="{E3642747-13B0-4104-A82F-EAE8F7C5ED15}"/>
              </a:ext>
            </a:extLst>
          </p:cNvPr>
          <p:cNvSpPr txBox="1">
            <a:spLocks noChangeArrowheads="1"/>
          </p:cNvSpPr>
          <p:nvPr/>
        </p:nvSpPr>
        <p:spPr bwMode="auto">
          <a:xfrm>
            <a:off x="7569200" y="2474913"/>
            <a:ext cx="12128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200">
                <a:solidFill>
                  <a:srgbClr val="FF9900"/>
                </a:solidFill>
                <a:latin typeface="Calibri" panose="020F0502020204030204" pitchFamily="34" charset="0"/>
              </a:rPr>
              <a:t>PCSrc</a:t>
            </a:r>
            <a:r>
              <a:rPr lang="en-US" altLang="en-US" sz="1200" baseline="-25000">
                <a:solidFill>
                  <a:srgbClr val="FF9900"/>
                </a:solidFill>
                <a:latin typeface="Calibri" panose="020F0502020204030204" pitchFamily="34" charset="0"/>
              </a:rPr>
              <a:t>2</a:t>
            </a:r>
            <a:r>
              <a:rPr lang="en-US" altLang="en-US" sz="1200">
                <a:solidFill>
                  <a:srgbClr val="FF9900"/>
                </a:solidFill>
                <a:latin typeface="Calibri" panose="020F0502020204030204" pitchFamily="34" charset="0"/>
              </a:rPr>
              <a:t>=Br Taken</a:t>
            </a:r>
            <a:endParaRPr lang="en-US" altLang="en-US" sz="1200" baseline="-25000">
              <a:solidFill>
                <a:srgbClr val="FF9900"/>
              </a:solidFill>
              <a:latin typeface="Calibri" panose="020F0502020204030204" pitchFamily="34" charset="0"/>
            </a:endParaRPr>
          </a:p>
        </p:txBody>
      </p:sp>
      <p:sp>
        <p:nvSpPr>
          <p:cNvPr id="169990" name="Text Box 5">
            <a:extLst>
              <a:ext uri="{FF2B5EF4-FFF2-40B4-BE49-F238E27FC236}">
                <a16:creationId xmlns:a16="http://schemas.microsoft.com/office/drawing/2014/main" id="{F9F8B80F-3B5D-41D1-9232-6D840CE26DAD}"/>
              </a:ext>
            </a:extLst>
          </p:cNvPr>
          <p:cNvSpPr txBox="1">
            <a:spLocks noChangeArrowheads="1"/>
          </p:cNvSpPr>
          <p:nvPr/>
        </p:nvSpPr>
        <p:spPr bwMode="auto">
          <a:xfrm>
            <a:off x="7302500" y="1300163"/>
            <a:ext cx="9985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r" eaLnBrk="1" hangingPunct="1">
              <a:spcBef>
                <a:spcPct val="0"/>
              </a:spcBef>
              <a:buClrTx/>
              <a:buSzTx/>
              <a:buFontTx/>
              <a:buNone/>
            </a:pPr>
            <a:r>
              <a:rPr lang="en-US" altLang="en-US" sz="1200">
                <a:solidFill>
                  <a:srgbClr val="FF9900"/>
                </a:solidFill>
                <a:latin typeface="Calibri" panose="020F0502020204030204" pitchFamily="34" charset="0"/>
              </a:rPr>
              <a:t>PCSrc</a:t>
            </a:r>
            <a:r>
              <a:rPr lang="en-US" altLang="en-US" sz="1200" baseline="-25000">
                <a:solidFill>
                  <a:srgbClr val="FF9900"/>
                </a:solidFill>
                <a:latin typeface="Calibri" panose="020F0502020204030204" pitchFamily="34" charset="0"/>
              </a:rPr>
              <a:t>1</a:t>
            </a:r>
            <a:r>
              <a:rPr lang="en-US" altLang="en-US" sz="1200">
                <a:solidFill>
                  <a:srgbClr val="FF9900"/>
                </a:solidFill>
                <a:latin typeface="Calibri" panose="020F0502020204030204" pitchFamily="34" charset="0"/>
              </a:rPr>
              <a:t>=Jump</a:t>
            </a:r>
            <a:endParaRPr lang="en-US" altLang="en-US" sz="1200" baseline="-25000">
              <a:solidFill>
                <a:srgbClr val="FF9900"/>
              </a:solidFill>
              <a:latin typeface="Calibri" panose="020F0502020204030204" pitchFamily="34" charset="0"/>
            </a:endParaRPr>
          </a:p>
        </p:txBody>
      </p:sp>
      <p:sp>
        <p:nvSpPr>
          <p:cNvPr id="169991" name="Text Box 6">
            <a:extLst>
              <a:ext uri="{FF2B5EF4-FFF2-40B4-BE49-F238E27FC236}">
                <a16:creationId xmlns:a16="http://schemas.microsoft.com/office/drawing/2014/main" id="{93042FB7-8C07-49CF-9925-C8D6CFC75523}"/>
              </a:ext>
            </a:extLst>
          </p:cNvPr>
          <p:cNvSpPr txBox="1">
            <a:spLocks noChangeArrowheads="1"/>
          </p:cNvSpPr>
          <p:nvPr/>
        </p:nvSpPr>
        <p:spPr bwMode="auto">
          <a:xfrm>
            <a:off x="6240463" y="5446713"/>
            <a:ext cx="10858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200">
                <a:solidFill>
                  <a:srgbClr val="FF9900"/>
                </a:solidFill>
                <a:latin typeface="Calibri" panose="020F0502020204030204" pitchFamily="34" charset="0"/>
              </a:rPr>
              <a:t>ALU operation</a:t>
            </a:r>
          </a:p>
        </p:txBody>
      </p:sp>
      <p:sp>
        <p:nvSpPr>
          <p:cNvPr id="169992" name="Text Box 7">
            <a:extLst>
              <a:ext uri="{FF2B5EF4-FFF2-40B4-BE49-F238E27FC236}">
                <a16:creationId xmlns:a16="http://schemas.microsoft.com/office/drawing/2014/main" id="{1AD4FA4A-FAA3-4B39-A734-C81E8D949F3E}"/>
              </a:ext>
            </a:extLst>
          </p:cNvPr>
          <p:cNvSpPr txBox="1">
            <a:spLocks noChangeArrowheads="1"/>
          </p:cNvSpPr>
          <p:nvPr/>
        </p:nvSpPr>
        <p:spPr bwMode="auto">
          <a:xfrm>
            <a:off x="6408738" y="4327525"/>
            <a:ext cx="258762" cy="123825"/>
          </a:xfrm>
          <a:prstGeom prst="rect">
            <a:avLst/>
          </a:prstGeom>
          <a:solidFill>
            <a:schemeClr val="bg1"/>
          </a:solidFill>
          <a:ln>
            <a:noFill/>
          </a:ln>
          <a:extLst>
            <a:ext uri="{91240B29-F687-4F45-9708-019B960494DF}">
              <a14:hiddenLine xmlns:a14="http://schemas.microsoft.com/office/drawing/2010/main" w="19050">
                <a:solidFill>
                  <a:srgbClr val="000000"/>
                </a:solidFill>
                <a:miter lim="800000"/>
                <a:headEnd/>
                <a:tailEnd/>
              </a14:hiddenLine>
            </a:ext>
          </a:extLst>
        </p:spPr>
        <p:txBody>
          <a:bodyPr wrap="none" lIns="0" tIns="0" rIns="0" bIns="0">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800">
                <a:solidFill>
                  <a:srgbClr val="000000"/>
                </a:solidFill>
                <a:latin typeface="Calibri" panose="020F0502020204030204" pitchFamily="34" charset="0"/>
              </a:rPr>
              <a:t>bcond</a:t>
            </a:r>
          </a:p>
        </p:txBody>
      </p:sp>
      <p:sp>
        <p:nvSpPr>
          <p:cNvPr id="169993" name="Rectangle 8">
            <a:extLst>
              <a:ext uri="{FF2B5EF4-FFF2-40B4-BE49-F238E27FC236}">
                <a16:creationId xmlns:a16="http://schemas.microsoft.com/office/drawing/2014/main" id="{32B7902D-FF96-4172-8E39-308CE3482595}"/>
              </a:ext>
            </a:extLst>
          </p:cNvPr>
          <p:cNvSpPr>
            <a:spLocks noChangeArrowheads="1"/>
          </p:cNvSpPr>
          <p:nvPr/>
        </p:nvSpPr>
        <p:spPr bwMode="auto">
          <a:xfrm>
            <a:off x="0" y="6521450"/>
            <a:ext cx="31242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buClr>
                <a:srgbClr val="3B812F"/>
              </a:buClr>
              <a:buSzPct val="70000"/>
              <a:buFont typeface="Wingdings" panose="05000000000000000000" pitchFamily="2" charset="2"/>
              <a:buNone/>
            </a:pPr>
            <a:r>
              <a:rPr lang="en-US" altLang="en-US" sz="800">
                <a:solidFill>
                  <a:srgbClr val="000000"/>
                </a:solidFill>
                <a:latin typeface="Calibri" panose="020F0502020204030204" pitchFamily="34" charset="0"/>
              </a:rPr>
              <a:t>**Based on original figure from [P&amp;H CO&amp;D, COPYRIGHT 2004 Elsevier. ALL RIGHTS RESERVED.]</a:t>
            </a:r>
          </a:p>
        </p:txBody>
      </p:sp>
      <p:sp>
        <p:nvSpPr>
          <p:cNvPr id="169994" name="Text Box 9">
            <a:extLst>
              <a:ext uri="{FF2B5EF4-FFF2-40B4-BE49-F238E27FC236}">
                <a16:creationId xmlns:a16="http://schemas.microsoft.com/office/drawing/2014/main" id="{61E91049-8736-4CBB-8E38-1E912EFC20FB}"/>
              </a:ext>
            </a:extLst>
          </p:cNvPr>
          <p:cNvSpPr txBox="1">
            <a:spLocks noChangeArrowheads="1"/>
          </p:cNvSpPr>
          <p:nvPr/>
        </p:nvSpPr>
        <p:spPr bwMode="auto">
          <a:xfrm>
            <a:off x="7015163" y="6526213"/>
            <a:ext cx="19145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600">
                <a:solidFill>
                  <a:srgbClr val="0000FF"/>
                </a:solidFill>
                <a:latin typeface="Calibri" panose="020F0502020204030204" pitchFamily="34" charset="0"/>
              </a:rPr>
              <a:t>JAL, JR, JALR omitted</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Title 4">
            <a:extLst>
              <a:ext uri="{FF2B5EF4-FFF2-40B4-BE49-F238E27FC236}">
                <a16:creationId xmlns:a16="http://schemas.microsoft.com/office/drawing/2014/main" id="{C7B98327-F7EE-4E8A-BB0E-508A36A87A9B}"/>
              </a:ext>
            </a:extLst>
          </p:cNvPr>
          <p:cNvSpPr>
            <a:spLocks noGrp="1" noChangeArrowheads="1"/>
          </p:cNvSpPr>
          <p:nvPr>
            <p:ph type="ctrTitle"/>
          </p:nvPr>
        </p:nvSpPr>
        <p:spPr>
          <a:xfrm>
            <a:off x="685800" y="1371600"/>
            <a:ext cx="7924800" cy="1752600"/>
          </a:xfrm>
        </p:spPr>
        <p:txBody>
          <a:bodyPr/>
          <a:lstStyle/>
          <a:p>
            <a:r>
              <a:rPr lang="en-US" altLang="en-US">
                <a:ea typeface="ＭＳ Ｐゴシック" panose="020B0600070205080204" pitchFamily="34" charset="-128"/>
              </a:rPr>
              <a:t>Another Single-Cycle </a:t>
            </a:r>
            <a:br>
              <a:rPr lang="en-US" altLang="en-US">
                <a:ea typeface="ＭＳ Ｐゴシック" panose="020B0600070205080204" pitchFamily="34" charset="-128"/>
              </a:rPr>
            </a:br>
            <a:r>
              <a:rPr lang="en-US" altLang="en-US">
                <a:ea typeface="ＭＳ Ｐゴシック" panose="020B0600070205080204" pitchFamily="34" charset="-128"/>
              </a:rPr>
              <a:t>MIPS Processor (from H&amp;H)</a:t>
            </a:r>
          </a:p>
        </p:txBody>
      </p:sp>
      <p:sp>
        <p:nvSpPr>
          <p:cNvPr id="171010" name="Subtitle 5">
            <a:extLst>
              <a:ext uri="{FF2B5EF4-FFF2-40B4-BE49-F238E27FC236}">
                <a16:creationId xmlns:a16="http://schemas.microsoft.com/office/drawing/2014/main" id="{B9A401DC-E748-4258-B07B-9306CEAA3301}"/>
              </a:ext>
            </a:extLst>
          </p:cNvPr>
          <p:cNvSpPr>
            <a:spLocks noGrp="1" noChangeArrowheads="1"/>
          </p:cNvSpPr>
          <p:nvPr>
            <p:ph type="subTitle" idx="1"/>
          </p:nvPr>
        </p:nvSpPr>
        <p:spPr>
          <a:xfrm>
            <a:off x="228600" y="4267200"/>
            <a:ext cx="8686800" cy="1752600"/>
          </a:xfrm>
        </p:spPr>
        <p:txBody>
          <a:bodyPr/>
          <a:lstStyle/>
          <a:p>
            <a:r>
              <a:rPr lang="en-US" altLang="en-US">
                <a:ea typeface="ＭＳ Ｐゴシック" panose="020B0600070205080204" pitchFamily="34" charset="-128"/>
              </a:rPr>
              <a:t>See backup slides to reinforce the concepts we have covered. </a:t>
            </a:r>
          </a:p>
          <a:p>
            <a:r>
              <a:rPr lang="en-US" altLang="en-US">
                <a:ea typeface="ＭＳ Ｐゴシック" panose="020B0600070205080204" pitchFamily="34" charset="-128"/>
              </a:rPr>
              <a:t>They are to complement your reading:</a:t>
            </a:r>
          </a:p>
          <a:p>
            <a:r>
              <a:rPr lang="en-US" altLang="en-US">
                <a:ea typeface="ＭＳ Ｐゴシック" panose="020B0600070205080204" pitchFamily="34" charset="-128"/>
              </a:rPr>
              <a:t>H&amp;H, Chapter 7.1-7.3, 7.6</a:t>
            </a:r>
          </a:p>
          <a:p>
            <a:endParaRPr lang="en-US" altLang="en-US">
              <a:ea typeface="ＭＳ Ｐゴシック" panose="020B0600070205080204" pitchFamily="34" charset="-128"/>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a:extLst>
              <a:ext uri="{FF2B5EF4-FFF2-40B4-BE49-F238E27FC236}">
                <a16:creationId xmlns:a16="http://schemas.microsoft.com/office/drawing/2014/main" id="{836CA30C-62F6-4FF2-A2B7-2164623A2898}"/>
              </a:ext>
            </a:extLst>
          </p:cNvPr>
          <p:cNvSpPr>
            <a:spLocks noGrp="1" noChangeArrowheads="1"/>
          </p:cNvSpPr>
          <p:nvPr>
            <p:ph type="title"/>
            <p:custDataLst>
              <p:tags r:id="rId2"/>
            </p:custDataLst>
          </p:nvPr>
        </p:nvSpPr>
        <p:spPr/>
        <p:txBody>
          <a:bodyPr/>
          <a:lstStyle/>
          <a:p>
            <a:r>
              <a:rPr lang="en-US" altLang="en-US">
                <a:ea typeface="ＭＳ Ｐゴシック" panose="020B0600070205080204" pitchFamily="34" charset="-128"/>
              </a:rPr>
              <a:t>Another Complete Single-Cycle Processor</a:t>
            </a:r>
          </a:p>
        </p:txBody>
      </p:sp>
      <p:graphicFrame>
        <p:nvGraphicFramePr>
          <p:cNvPr id="60418" name="Object 2">
            <a:extLst>
              <a:ext uri="{FF2B5EF4-FFF2-40B4-BE49-F238E27FC236}">
                <a16:creationId xmlns:a16="http://schemas.microsoft.com/office/drawing/2014/main" id="{5A6D657A-9916-421B-8CCB-445E8615C4CF}"/>
              </a:ext>
            </a:extLst>
          </p:cNvPr>
          <p:cNvGraphicFramePr>
            <a:graphicFrameLocks noGrp="1" noChangeAspect="1"/>
          </p:cNvGraphicFramePr>
          <p:nvPr>
            <p:ph idx="1"/>
            <p:custDataLst>
              <p:tags r:id="rId3"/>
            </p:custDataLst>
          </p:nvPr>
        </p:nvGraphicFramePr>
        <p:xfrm>
          <a:off x="377825" y="1295400"/>
          <a:ext cx="8308975" cy="4627563"/>
        </p:xfrm>
        <a:graphic>
          <a:graphicData uri="http://schemas.openxmlformats.org/presentationml/2006/ole">
            <mc:AlternateContent xmlns:mc="http://schemas.openxmlformats.org/markup-compatibility/2006">
              <mc:Choice xmlns:v="urn:schemas-microsoft-com:vml" Requires="v">
                <p:oleObj spid="_x0000_s185345" name="VISIO" r:id="rId8" imgW="0" imgH="0" progId="Visio.Drawing.6">
                  <p:embed/>
                </p:oleObj>
              </mc:Choice>
              <mc:Fallback>
                <p:oleObj name="VISIO" r:id="rId8" imgW="0" imgH="0" progId="Visio.Drawing.6">
                  <p:embed/>
                  <p:pic>
                    <p:nvPicPr>
                      <p:cNvPr id="60418" name="Object 2">
                        <a:extLst>
                          <a:ext uri="{FF2B5EF4-FFF2-40B4-BE49-F238E27FC236}">
                            <a16:creationId xmlns:a16="http://schemas.microsoft.com/office/drawing/2014/main" id="{5A6D657A-9916-421B-8CCB-445E8615C4CF}"/>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77825" y="1295400"/>
                        <a:ext cx="8308975" cy="462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0419" name="Rectangle 3">
            <a:extLst>
              <a:ext uri="{FF2B5EF4-FFF2-40B4-BE49-F238E27FC236}">
                <a16:creationId xmlns:a16="http://schemas.microsoft.com/office/drawing/2014/main" id="{AB257EB8-CD90-4087-8E4B-453136ADBA0D}"/>
              </a:ext>
            </a:extLst>
          </p:cNvPr>
          <p:cNvSpPr>
            <a:spLocks noChangeArrowheads="1"/>
          </p:cNvSpPr>
          <p:nvPr>
            <p:custDataLst>
              <p:tags r:id="rId4"/>
            </p:custDataLst>
          </p:nvPr>
        </p:nvSpPr>
        <p:spPr bwMode="auto">
          <a:xfrm>
            <a:off x="685800" y="12192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buClrTx/>
              <a:buSzTx/>
              <a:buFontTx/>
              <a:buChar char="•"/>
            </a:pPr>
            <a:endParaRPr lang="de-DE" altLang="en-US" sz="3200">
              <a:solidFill>
                <a:srgbClr val="000000"/>
              </a:solidFill>
              <a:latin typeface="Calibri" panose="020F0502020204030204" pitchFamily="34" charset="0"/>
            </a:endParaRPr>
          </a:p>
        </p:txBody>
      </p:sp>
      <p:sp>
        <p:nvSpPr>
          <p:cNvPr id="60420" name="Rectangle 4">
            <a:extLst>
              <a:ext uri="{FF2B5EF4-FFF2-40B4-BE49-F238E27FC236}">
                <a16:creationId xmlns:a16="http://schemas.microsoft.com/office/drawing/2014/main" id="{F4F5D225-3892-4340-ABD8-F62211454486}"/>
              </a:ext>
            </a:extLst>
          </p:cNvPr>
          <p:cNvSpPr>
            <a:spLocks noChangeArrowheads="1"/>
          </p:cNvSpPr>
          <p:nvPr>
            <p:custDataLst>
              <p:tags r:id="rId5"/>
            </p:custDataLst>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de-DE" altLang="en-US" sz="1800">
              <a:solidFill>
                <a:srgbClr val="000000"/>
              </a:solidFill>
              <a:latin typeface="Arial" panose="020B0604020202020204" pitchFamily="34" charset="0"/>
            </a:endParaRPr>
          </a:p>
        </p:txBody>
      </p:sp>
      <p:sp>
        <p:nvSpPr>
          <p:cNvPr id="60421" name="Slide Number Placeholder 1">
            <a:extLst>
              <a:ext uri="{FF2B5EF4-FFF2-40B4-BE49-F238E27FC236}">
                <a16:creationId xmlns:a16="http://schemas.microsoft.com/office/drawing/2014/main" id="{F8F18BAC-BA9B-400E-8C76-BC4B51099F4F}"/>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E1659C94-F97E-4A66-A921-831233F6F763}" type="slidenum">
              <a:rPr lang="en-US" altLang="en-US" smtClean="0">
                <a:solidFill>
                  <a:srgbClr val="000000"/>
                </a:solidFill>
                <a:latin typeface="Garamond" panose="02020404030301010803" pitchFamily="18" charset="0"/>
              </a:rPr>
              <a:pPr/>
              <a:t>22</a:t>
            </a:fld>
            <a:endParaRPr lang="en-US" altLang="en-US">
              <a:solidFill>
                <a:srgbClr val="000000"/>
              </a:solidFill>
              <a:latin typeface="Garamond" panose="02020404030301010803" pitchFamily="18" charset="0"/>
            </a:endParaRPr>
          </a:p>
        </p:txBody>
      </p:sp>
      <p:sp>
        <p:nvSpPr>
          <p:cNvPr id="60422" name="TextBox 7">
            <a:extLst>
              <a:ext uri="{FF2B5EF4-FFF2-40B4-BE49-F238E27FC236}">
                <a16:creationId xmlns:a16="http://schemas.microsoft.com/office/drawing/2014/main" id="{8DAA1C6E-FE94-42A8-9B32-016D03D2C98F}"/>
              </a:ext>
            </a:extLst>
          </p:cNvPr>
          <p:cNvSpPr txBox="1">
            <a:spLocks noChangeArrowheads="1"/>
          </p:cNvSpPr>
          <p:nvPr/>
        </p:nvSpPr>
        <p:spPr bwMode="auto">
          <a:xfrm>
            <a:off x="966788" y="6505575"/>
            <a:ext cx="66294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sz="1200">
                <a:solidFill>
                  <a:srgbClr val="0432FF"/>
                </a:solidFill>
              </a:rPr>
              <a:t>Single-cycle processor. </a:t>
            </a:r>
            <a:r>
              <a:rPr lang="en-US" altLang="en-US" sz="1200">
                <a:solidFill>
                  <a:srgbClr val="000000"/>
                </a:solidFill>
              </a:rPr>
              <a:t>Harris and Harris, Chapter 7.3.</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a:extLst>
              <a:ext uri="{FF2B5EF4-FFF2-40B4-BE49-F238E27FC236}">
                <a16:creationId xmlns:a16="http://schemas.microsoft.com/office/drawing/2014/main" id="{25CA7FA9-F5B6-407E-973A-E8A5971CF274}"/>
              </a:ext>
            </a:extLst>
          </p:cNvPr>
          <p:cNvSpPr>
            <a:spLocks noGrp="1" noChangeArrowheads="1"/>
          </p:cNvSpPr>
          <p:nvPr>
            <p:ph type="title"/>
            <p:custDataLst>
              <p:tags r:id="rId2"/>
            </p:custDataLst>
          </p:nvPr>
        </p:nvSpPr>
        <p:spPr>
          <a:xfrm>
            <a:off x="357188" y="434975"/>
            <a:ext cx="8101012" cy="762000"/>
          </a:xfrm>
        </p:spPr>
        <p:txBody>
          <a:bodyPr/>
          <a:lstStyle/>
          <a:p>
            <a:pPr eaLnBrk="1" hangingPunct="1"/>
            <a:r>
              <a:rPr lang="en-US" altLang="en-US"/>
              <a:t>Example: Single-Cycle Datapath: </a:t>
            </a:r>
            <a:r>
              <a:rPr lang="en-US" altLang="en-US">
                <a:latin typeface="Consolas" panose="020B0609020204030204" pitchFamily="49" charset="0"/>
              </a:rPr>
              <a:t>lw</a:t>
            </a:r>
            <a:r>
              <a:rPr lang="en-US" altLang="en-US"/>
              <a:t> fetch</a:t>
            </a:r>
            <a:endParaRPr lang="en-GB" altLang="en-US"/>
          </a:p>
        </p:txBody>
      </p:sp>
      <p:sp>
        <p:nvSpPr>
          <p:cNvPr id="134149" name="Rectangle 3">
            <a:extLst>
              <a:ext uri="{FF2B5EF4-FFF2-40B4-BE49-F238E27FC236}">
                <a16:creationId xmlns:a16="http://schemas.microsoft.com/office/drawing/2014/main" id="{E76A15FE-A153-DF49-9CC3-885ADDF7CCDF}"/>
              </a:ext>
            </a:extLst>
          </p:cNvPr>
          <p:cNvSpPr>
            <a:spLocks noGrp="1" noChangeArrowheads="1"/>
          </p:cNvSpPr>
          <p:nvPr>
            <p:ph idx="1"/>
            <p:custDataLst>
              <p:tags r:id="rId3"/>
            </p:custDataLst>
          </p:nvPr>
        </p:nvSpPr>
        <p:spPr/>
        <p:txBody>
          <a:bodyPr/>
          <a:lstStyle/>
          <a:p>
            <a:pPr eaLnBrk="1" hangingPunct="1">
              <a:lnSpc>
                <a:spcPct val="90000"/>
              </a:lnSpc>
              <a:buClr>
                <a:schemeClr val="accent1">
                  <a:lumMod val="75000"/>
                  <a:lumOff val="25000"/>
                </a:schemeClr>
              </a:buClr>
              <a:defRPr/>
            </a:pPr>
            <a:r>
              <a:rPr lang="en-US" i="1" dirty="0">
                <a:solidFill>
                  <a:schemeClr val="accent1">
                    <a:lumMod val="75000"/>
                    <a:lumOff val="25000"/>
                  </a:schemeClr>
                </a:solidFill>
              </a:rPr>
              <a:t>STEP 1:</a:t>
            </a:r>
            <a:r>
              <a:rPr lang="en-US" dirty="0"/>
              <a:t> Fetch instruction</a:t>
            </a:r>
          </a:p>
        </p:txBody>
      </p:sp>
      <p:graphicFrame>
        <p:nvGraphicFramePr>
          <p:cNvPr id="61443" name="Content Placeholder 2">
            <a:extLst>
              <a:ext uri="{FF2B5EF4-FFF2-40B4-BE49-F238E27FC236}">
                <a16:creationId xmlns:a16="http://schemas.microsoft.com/office/drawing/2014/main" id="{DDD9FECA-7552-4DF8-BFAE-786F05767A1A}"/>
              </a:ext>
            </a:extLst>
          </p:cNvPr>
          <p:cNvGraphicFramePr>
            <a:graphicFrameLocks noGrp="1" noChangeAspect="1"/>
          </p:cNvGraphicFramePr>
          <p:nvPr>
            <p:ph idx="11"/>
            <p:custDataLst>
              <p:tags r:id="rId4"/>
            </p:custDataLst>
          </p:nvPr>
        </p:nvGraphicFramePr>
        <p:xfrm>
          <a:off x="1133475" y="1922463"/>
          <a:ext cx="6959600" cy="1506537"/>
        </p:xfrm>
        <a:graphic>
          <a:graphicData uri="http://schemas.openxmlformats.org/presentationml/2006/ole">
            <mc:AlternateContent xmlns:mc="http://schemas.openxmlformats.org/markup-compatibility/2006">
              <mc:Choice xmlns:v="urn:schemas-microsoft-com:vml" Requires="v">
                <p:oleObj spid="_x0000_s187393" name="VISIO" r:id="rId8" imgW="0" imgH="0" progId="Visio.Drawing.6">
                  <p:embed/>
                </p:oleObj>
              </mc:Choice>
              <mc:Fallback>
                <p:oleObj name="VISIO" r:id="rId8" imgW="0" imgH="0" progId="Visio.Drawing.6">
                  <p:embed/>
                  <p:pic>
                    <p:nvPicPr>
                      <p:cNvPr id="61443" name="Content Placeholder 2">
                        <a:extLst>
                          <a:ext uri="{FF2B5EF4-FFF2-40B4-BE49-F238E27FC236}">
                            <a16:creationId xmlns:a16="http://schemas.microsoft.com/office/drawing/2014/main" id="{DDD9FECA-7552-4DF8-BFAE-786F05767A1A}"/>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33475" y="1922463"/>
                        <a:ext cx="6959600" cy="150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4150" name="Rectangle 6">
            <a:extLst>
              <a:ext uri="{FF2B5EF4-FFF2-40B4-BE49-F238E27FC236}">
                <a16:creationId xmlns:a16="http://schemas.microsoft.com/office/drawing/2014/main" id="{192572CE-2981-054F-BFE2-92FBBFEA48E8}"/>
              </a:ext>
            </a:extLst>
          </p:cNvPr>
          <p:cNvSpPr>
            <a:spLocks noChangeArrowheads="1"/>
          </p:cNvSpPr>
          <p:nvPr/>
        </p:nvSpPr>
        <p:spPr bwMode="auto">
          <a:xfrm>
            <a:off x="762000" y="5257800"/>
            <a:ext cx="7467600" cy="369888"/>
          </a:xfrm>
          <a:prstGeom prst="rect">
            <a:avLst/>
          </a:prstGeom>
          <a:solidFill>
            <a:schemeClr val="accent4"/>
          </a:solidFill>
          <a:ln>
            <a:solidFill>
              <a:schemeClr val="tx1"/>
            </a:solidFill>
          </a:ln>
          <a:extLst/>
        </p:spPr>
        <p:txBody>
          <a:bodyPr>
            <a:spAutoFit/>
          </a:bodyPr>
          <a:lstStyle/>
          <a:p>
            <a:pPr marL="342900" indent="-342900">
              <a:lnSpc>
                <a:spcPct val="90000"/>
              </a:lnSpc>
              <a:spcBef>
                <a:spcPct val="20000"/>
              </a:spcBef>
              <a:defRPr/>
            </a:pPr>
            <a:r>
              <a:rPr lang="en-US" sz="2000" b="1" dirty="0" err="1">
                <a:solidFill>
                  <a:srgbClr val="000000"/>
                </a:solidFill>
                <a:latin typeface="Consolas" pitchFamily="49" charset="0"/>
                <a:ea typeface="ＭＳ Ｐゴシック" charset="-128"/>
                <a:cs typeface="Arial" charset="0"/>
              </a:rPr>
              <a:t>lw</a:t>
            </a:r>
            <a:r>
              <a:rPr lang="en-US" sz="2000" dirty="0">
                <a:solidFill>
                  <a:srgbClr val="000000"/>
                </a:solidFill>
                <a:latin typeface="Consolas" pitchFamily="49" charset="0"/>
                <a:ea typeface="ＭＳ Ｐゴシック" charset="-128"/>
                <a:cs typeface="Arial" charset="0"/>
              </a:rPr>
              <a:t> $s3, 1($0)  </a:t>
            </a:r>
            <a:r>
              <a:rPr lang="en-US" sz="2000" dirty="0">
                <a:solidFill>
                  <a:srgbClr val="A03232"/>
                </a:solidFill>
                <a:latin typeface="Consolas" pitchFamily="49" charset="0"/>
                <a:ea typeface="ＭＳ Ｐゴシック" charset="-128"/>
                <a:cs typeface="Arial" charset="0"/>
              </a:rPr>
              <a:t># read memory word 1 into $s3</a:t>
            </a:r>
          </a:p>
        </p:txBody>
      </p:sp>
      <p:cxnSp>
        <p:nvCxnSpPr>
          <p:cNvPr id="61445" name="Straight Connector 9">
            <a:extLst>
              <a:ext uri="{FF2B5EF4-FFF2-40B4-BE49-F238E27FC236}">
                <a16:creationId xmlns:a16="http://schemas.microsoft.com/office/drawing/2014/main" id="{D91D7C79-BFC3-4962-A119-1FE1249EBD60}"/>
              </a:ext>
            </a:extLst>
          </p:cNvPr>
          <p:cNvCxnSpPr>
            <a:cxnSpLocks noChangeShapeType="1"/>
          </p:cNvCxnSpPr>
          <p:nvPr/>
        </p:nvCxnSpPr>
        <p:spPr bwMode="auto">
          <a:xfrm>
            <a:off x="1524000" y="5537200"/>
            <a:ext cx="1447800" cy="4953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61446" name="Straight Connector 10">
            <a:extLst>
              <a:ext uri="{FF2B5EF4-FFF2-40B4-BE49-F238E27FC236}">
                <a16:creationId xmlns:a16="http://schemas.microsoft.com/office/drawing/2014/main" id="{D8CAF8B7-2114-4D0F-AB83-894D2E861913}"/>
              </a:ext>
            </a:extLst>
          </p:cNvPr>
          <p:cNvCxnSpPr>
            <a:cxnSpLocks noChangeShapeType="1"/>
          </p:cNvCxnSpPr>
          <p:nvPr/>
        </p:nvCxnSpPr>
        <p:spPr bwMode="auto">
          <a:xfrm>
            <a:off x="2057400" y="5537200"/>
            <a:ext cx="2362200" cy="4953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61447" name="Straight Connector 13">
            <a:extLst>
              <a:ext uri="{FF2B5EF4-FFF2-40B4-BE49-F238E27FC236}">
                <a16:creationId xmlns:a16="http://schemas.microsoft.com/office/drawing/2014/main" id="{FC34F384-D784-4EA9-B8C1-46C59515189A}"/>
              </a:ext>
            </a:extLst>
          </p:cNvPr>
          <p:cNvCxnSpPr>
            <a:cxnSpLocks noChangeShapeType="1"/>
          </p:cNvCxnSpPr>
          <p:nvPr/>
        </p:nvCxnSpPr>
        <p:spPr bwMode="auto">
          <a:xfrm flipH="1">
            <a:off x="2286000" y="5537200"/>
            <a:ext cx="76200" cy="4953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cxnSp>
      <p:graphicFrame>
        <p:nvGraphicFramePr>
          <p:cNvPr id="61448" name="Object 3">
            <a:extLst>
              <a:ext uri="{FF2B5EF4-FFF2-40B4-BE49-F238E27FC236}">
                <a16:creationId xmlns:a16="http://schemas.microsoft.com/office/drawing/2014/main" id="{52B7CE0F-4311-499B-A6AC-BFA0A20F3002}"/>
              </a:ext>
            </a:extLst>
          </p:cNvPr>
          <p:cNvGraphicFramePr>
            <a:graphicFrameLocks noChangeAspect="1"/>
          </p:cNvGraphicFramePr>
          <p:nvPr>
            <p:custDataLst>
              <p:tags r:id="rId5"/>
            </p:custDataLst>
          </p:nvPr>
        </p:nvGraphicFramePr>
        <p:xfrm>
          <a:off x="838200" y="5575300"/>
          <a:ext cx="5172075" cy="1206500"/>
        </p:xfrm>
        <a:graphic>
          <a:graphicData uri="http://schemas.openxmlformats.org/presentationml/2006/ole">
            <mc:AlternateContent xmlns:mc="http://schemas.openxmlformats.org/markup-compatibility/2006">
              <mc:Choice xmlns:v="urn:schemas-microsoft-com:vml" Requires="v">
                <p:oleObj spid="_x0000_s187394" name="VISIO" r:id="rId10" imgW="0" imgH="0" progId="Visio.Drawing.6">
                  <p:embed/>
                </p:oleObj>
              </mc:Choice>
              <mc:Fallback>
                <p:oleObj name="VISIO" r:id="rId10" imgW="0" imgH="0" progId="Visio.Drawing.6">
                  <p:embed/>
                  <p:pic>
                    <p:nvPicPr>
                      <p:cNvPr id="61448" name="Object 3">
                        <a:extLst>
                          <a:ext uri="{FF2B5EF4-FFF2-40B4-BE49-F238E27FC236}">
                            <a16:creationId xmlns:a16="http://schemas.microsoft.com/office/drawing/2014/main" id="{52B7CE0F-4311-499B-A6AC-BFA0A20F3002}"/>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38200" y="5575300"/>
                        <a:ext cx="5172075"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2">
            <a:extLst>
              <a:ext uri="{FF2B5EF4-FFF2-40B4-BE49-F238E27FC236}">
                <a16:creationId xmlns:a16="http://schemas.microsoft.com/office/drawing/2014/main" id="{B9FFD922-694D-4963-A1B9-BAEC79A4079F}"/>
              </a:ext>
            </a:extLst>
          </p:cNvPr>
          <p:cNvSpPr>
            <a:spLocks noGrp="1" noChangeArrowheads="1"/>
          </p:cNvSpPr>
          <p:nvPr>
            <p:ph type="title"/>
            <p:custDataLst>
              <p:tags r:id="rId2"/>
            </p:custDataLst>
          </p:nvPr>
        </p:nvSpPr>
        <p:spPr>
          <a:xfrm>
            <a:off x="357188" y="434975"/>
            <a:ext cx="7591425" cy="762000"/>
          </a:xfrm>
        </p:spPr>
        <p:txBody>
          <a:bodyPr/>
          <a:lstStyle/>
          <a:p>
            <a:pPr eaLnBrk="1" hangingPunct="1"/>
            <a:r>
              <a:rPr lang="en-US" altLang="en-US"/>
              <a:t>Single-Cycle Datapath: </a:t>
            </a:r>
            <a:r>
              <a:rPr lang="en-US" altLang="en-US">
                <a:latin typeface="Consolas" panose="020B0609020204030204" pitchFamily="49" charset="0"/>
              </a:rPr>
              <a:t>lw</a:t>
            </a:r>
            <a:r>
              <a:rPr lang="en-US" altLang="en-US"/>
              <a:t> register read</a:t>
            </a:r>
            <a:endParaRPr lang="en-GB" altLang="en-US"/>
          </a:p>
        </p:txBody>
      </p:sp>
      <p:sp>
        <p:nvSpPr>
          <p:cNvPr id="134149" name="Rectangle 3">
            <a:extLst>
              <a:ext uri="{FF2B5EF4-FFF2-40B4-BE49-F238E27FC236}">
                <a16:creationId xmlns:a16="http://schemas.microsoft.com/office/drawing/2014/main" id="{310CFBEF-6690-3149-B404-7800497B09F2}"/>
              </a:ext>
            </a:extLst>
          </p:cNvPr>
          <p:cNvSpPr>
            <a:spLocks noGrp="1" noChangeArrowheads="1"/>
          </p:cNvSpPr>
          <p:nvPr>
            <p:ph idx="1"/>
            <p:custDataLst>
              <p:tags r:id="rId3"/>
            </p:custDataLst>
          </p:nvPr>
        </p:nvSpPr>
        <p:spPr/>
        <p:txBody>
          <a:bodyPr/>
          <a:lstStyle/>
          <a:p>
            <a:pPr eaLnBrk="1" hangingPunct="1">
              <a:lnSpc>
                <a:spcPct val="90000"/>
              </a:lnSpc>
              <a:buClr>
                <a:schemeClr val="accent1">
                  <a:lumMod val="75000"/>
                  <a:lumOff val="25000"/>
                </a:schemeClr>
              </a:buClr>
              <a:defRPr/>
            </a:pPr>
            <a:r>
              <a:rPr lang="en-US" i="1" dirty="0">
                <a:solidFill>
                  <a:schemeClr val="accent1">
                    <a:lumMod val="75000"/>
                    <a:lumOff val="25000"/>
                  </a:schemeClr>
                </a:solidFill>
              </a:rPr>
              <a:t>STEP 2:</a:t>
            </a:r>
            <a:r>
              <a:rPr lang="en-US" dirty="0"/>
              <a:t> Read source operands from register file</a:t>
            </a:r>
          </a:p>
        </p:txBody>
      </p:sp>
      <p:graphicFrame>
        <p:nvGraphicFramePr>
          <p:cNvPr id="62467" name="Content Placeholder 4">
            <a:extLst>
              <a:ext uri="{FF2B5EF4-FFF2-40B4-BE49-F238E27FC236}">
                <a16:creationId xmlns:a16="http://schemas.microsoft.com/office/drawing/2014/main" id="{D03D472E-AA19-459E-9271-FE3CBDC813AA}"/>
              </a:ext>
            </a:extLst>
          </p:cNvPr>
          <p:cNvGraphicFramePr>
            <a:graphicFrameLocks noGrp="1" noChangeAspect="1"/>
          </p:cNvGraphicFramePr>
          <p:nvPr>
            <p:ph idx="11"/>
            <p:custDataLst>
              <p:tags r:id="rId4"/>
            </p:custDataLst>
          </p:nvPr>
        </p:nvGraphicFramePr>
        <p:xfrm>
          <a:off x="1143000" y="1922463"/>
          <a:ext cx="6959600" cy="1506537"/>
        </p:xfrm>
        <a:graphic>
          <a:graphicData uri="http://schemas.openxmlformats.org/presentationml/2006/ole">
            <mc:AlternateContent xmlns:mc="http://schemas.openxmlformats.org/markup-compatibility/2006">
              <mc:Choice xmlns:v="urn:schemas-microsoft-com:vml" Requires="v">
                <p:oleObj spid="_x0000_s189441" name="VISIO" r:id="rId8" imgW="0" imgH="0" progId="Visio.Drawing.6">
                  <p:embed/>
                </p:oleObj>
              </mc:Choice>
              <mc:Fallback>
                <p:oleObj name="VISIO" r:id="rId8" imgW="0" imgH="0" progId="Visio.Drawing.6">
                  <p:embed/>
                  <p:pic>
                    <p:nvPicPr>
                      <p:cNvPr id="62467" name="Content Placeholder 4">
                        <a:extLst>
                          <a:ext uri="{FF2B5EF4-FFF2-40B4-BE49-F238E27FC236}">
                            <a16:creationId xmlns:a16="http://schemas.microsoft.com/office/drawing/2014/main" id="{D03D472E-AA19-459E-9271-FE3CBDC813AA}"/>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43000" y="1922463"/>
                        <a:ext cx="6959600" cy="150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4150" name="Rectangle 6">
            <a:extLst>
              <a:ext uri="{FF2B5EF4-FFF2-40B4-BE49-F238E27FC236}">
                <a16:creationId xmlns:a16="http://schemas.microsoft.com/office/drawing/2014/main" id="{9F314026-D662-E646-89FF-E84B15C4A737}"/>
              </a:ext>
            </a:extLst>
          </p:cNvPr>
          <p:cNvSpPr>
            <a:spLocks noChangeArrowheads="1"/>
          </p:cNvSpPr>
          <p:nvPr/>
        </p:nvSpPr>
        <p:spPr bwMode="auto">
          <a:xfrm>
            <a:off x="762000" y="5257800"/>
            <a:ext cx="7467600" cy="369888"/>
          </a:xfrm>
          <a:prstGeom prst="rect">
            <a:avLst/>
          </a:prstGeom>
          <a:solidFill>
            <a:schemeClr val="accent4"/>
          </a:solidFill>
          <a:ln>
            <a:solidFill>
              <a:schemeClr val="tx1"/>
            </a:solidFill>
          </a:ln>
          <a:extLst/>
        </p:spPr>
        <p:txBody>
          <a:bodyPr>
            <a:spAutoFit/>
          </a:bodyPr>
          <a:lstStyle/>
          <a:p>
            <a:pPr marL="342900" indent="-342900">
              <a:lnSpc>
                <a:spcPct val="90000"/>
              </a:lnSpc>
              <a:spcBef>
                <a:spcPct val="20000"/>
              </a:spcBef>
              <a:defRPr/>
            </a:pPr>
            <a:r>
              <a:rPr lang="en-US" sz="2000" dirty="0" err="1">
                <a:solidFill>
                  <a:srgbClr val="000000"/>
                </a:solidFill>
                <a:latin typeface="Consolas" pitchFamily="49" charset="0"/>
                <a:ea typeface="ＭＳ Ｐゴシック" charset="-128"/>
                <a:cs typeface="Arial" charset="0"/>
              </a:rPr>
              <a:t>lw</a:t>
            </a:r>
            <a:r>
              <a:rPr lang="en-US" sz="2000" dirty="0">
                <a:solidFill>
                  <a:srgbClr val="000000"/>
                </a:solidFill>
                <a:latin typeface="Consolas" pitchFamily="49" charset="0"/>
                <a:ea typeface="ＭＳ Ｐゴシック" charset="-128"/>
                <a:cs typeface="Arial" charset="0"/>
              </a:rPr>
              <a:t> $s3, 1(</a:t>
            </a:r>
            <a:r>
              <a:rPr lang="en-US" sz="2000" b="1" dirty="0">
                <a:solidFill>
                  <a:srgbClr val="000000"/>
                </a:solidFill>
                <a:latin typeface="Consolas" pitchFamily="49" charset="0"/>
                <a:ea typeface="ＭＳ Ｐゴシック" charset="-128"/>
                <a:cs typeface="Arial" charset="0"/>
              </a:rPr>
              <a:t>$0</a:t>
            </a:r>
            <a:r>
              <a:rPr lang="en-US" sz="2000" dirty="0">
                <a:solidFill>
                  <a:srgbClr val="000000"/>
                </a:solidFill>
                <a:latin typeface="Consolas" pitchFamily="49" charset="0"/>
                <a:ea typeface="ＭＳ Ｐゴシック" charset="-128"/>
                <a:cs typeface="Arial" charset="0"/>
              </a:rPr>
              <a:t>)  </a:t>
            </a:r>
            <a:r>
              <a:rPr lang="en-US" sz="2000" dirty="0">
                <a:solidFill>
                  <a:srgbClr val="A03232"/>
                </a:solidFill>
                <a:latin typeface="Consolas" pitchFamily="49" charset="0"/>
                <a:ea typeface="ＭＳ Ｐゴシック" charset="-128"/>
                <a:cs typeface="Arial" charset="0"/>
              </a:rPr>
              <a:t># read memory word 1 into $s3</a:t>
            </a:r>
          </a:p>
        </p:txBody>
      </p:sp>
      <p:graphicFrame>
        <p:nvGraphicFramePr>
          <p:cNvPr id="62469" name="Object 3">
            <a:extLst>
              <a:ext uri="{FF2B5EF4-FFF2-40B4-BE49-F238E27FC236}">
                <a16:creationId xmlns:a16="http://schemas.microsoft.com/office/drawing/2014/main" id="{8A077822-919B-4D19-8525-247C52622DA8}"/>
              </a:ext>
            </a:extLst>
          </p:cNvPr>
          <p:cNvGraphicFramePr>
            <a:graphicFrameLocks noChangeAspect="1"/>
          </p:cNvGraphicFramePr>
          <p:nvPr>
            <p:custDataLst>
              <p:tags r:id="rId5"/>
            </p:custDataLst>
          </p:nvPr>
        </p:nvGraphicFramePr>
        <p:xfrm>
          <a:off x="838200" y="5575300"/>
          <a:ext cx="5172075" cy="1206500"/>
        </p:xfrm>
        <a:graphic>
          <a:graphicData uri="http://schemas.openxmlformats.org/presentationml/2006/ole">
            <mc:AlternateContent xmlns:mc="http://schemas.openxmlformats.org/markup-compatibility/2006">
              <mc:Choice xmlns:v="urn:schemas-microsoft-com:vml" Requires="v">
                <p:oleObj spid="_x0000_s189442" name="VISIO" r:id="rId10" imgW="0" imgH="0" progId="Visio.Drawing.6">
                  <p:embed/>
                </p:oleObj>
              </mc:Choice>
              <mc:Fallback>
                <p:oleObj name="VISIO" r:id="rId10" imgW="0" imgH="0" progId="Visio.Drawing.6">
                  <p:embed/>
                  <p:pic>
                    <p:nvPicPr>
                      <p:cNvPr id="62469" name="Object 3">
                        <a:extLst>
                          <a:ext uri="{FF2B5EF4-FFF2-40B4-BE49-F238E27FC236}">
                            <a16:creationId xmlns:a16="http://schemas.microsoft.com/office/drawing/2014/main" id="{8A077822-919B-4D19-8525-247C52622DA8}"/>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38200" y="5575300"/>
                        <a:ext cx="5172075"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a:extLst>
              <a:ext uri="{FF2B5EF4-FFF2-40B4-BE49-F238E27FC236}">
                <a16:creationId xmlns:a16="http://schemas.microsoft.com/office/drawing/2014/main" id="{999074AC-7C90-4C7F-BEBB-DBCCBBD920EF}"/>
              </a:ext>
            </a:extLst>
          </p:cNvPr>
          <p:cNvSpPr>
            <a:spLocks noGrp="1" noChangeArrowheads="1"/>
          </p:cNvSpPr>
          <p:nvPr>
            <p:ph type="title"/>
            <p:custDataLst>
              <p:tags r:id="rId2"/>
            </p:custDataLst>
          </p:nvPr>
        </p:nvSpPr>
        <p:spPr>
          <a:xfrm>
            <a:off x="357188" y="434975"/>
            <a:ext cx="7591425" cy="762000"/>
          </a:xfrm>
        </p:spPr>
        <p:txBody>
          <a:bodyPr/>
          <a:lstStyle/>
          <a:p>
            <a:pPr eaLnBrk="1" hangingPunct="1"/>
            <a:r>
              <a:rPr lang="en-US" altLang="en-US"/>
              <a:t>Single-Cycle Datapath: </a:t>
            </a:r>
            <a:r>
              <a:rPr lang="en-US" altLang="en-US">
                <a:latin typeface="Consolas" panose="020B0609020204030204" pitchFamily="49" charset="0"/>
              </a:rPr>
              <a:t>lw</a:t>
            </a:r>
            <a:r>
              <a:rPr lang="en-US" altLang="en-US"/>
              <a:t> immediate</a:t>
            </a:r>
            <a:endParaRPr lang="en-GB" altLang="en-US"/>
          </a:p>
        </p:txBody>
      </p:sp>
      <p:sp>
        <p:nvSpPr>
          <p:cNvPr id="134149" name="Rectangle 3">
            <a:extLst>
              <a:ext uri="{FF2B5EF4-FFF2-40B4-BE49-F238E27FC236}">
                <a16:creationId xmlns:a16="http://schemas.microsoft.com/office/drawing/2014/main" id="{D8F3D835-39E8-394F-99D5-CA4922FE393D}"/>
              </a:ext>
            </a:extLst>
          </p:cNvPr>
          <p:cNvSpPr>
            <a:spLocks noGrp="1" noChangeArrowheads="1"/>
          </p:cNvSpPr>
          <p:nvPr>
            <p:ph idx="1"/>
            <p:custDataLst>
              <p:tags r:id="rId3"/>
            </p:custDataLst>
          </p:nvPr>
        </p:nvSpPr>
        <p:spPr/>
        <p:txBody>
          <a:bodyPr/>
          <a:lstStyle/>
          <a:p>
            <a:pPr eaLnBrk="1" hangingPunct="1">
              <a:lnSpc>
                <a:spcPct val="90000"/>
              </a:lnSpc>
              <a:buClr>
                <a:schemeClr val="accent1">
                  <a:lumMod val="75000"/>
                  <a:lumOff val="25000"/>
                </a:schemeClr>
              </a:buClr>
              <a:defRPr/>
            </a:pPr>
            <a:r>
              <a:rPr lang="en-US" i="1" dirty="0">
                <a:solidFill>
                  <a:schemeClr val="accent1">
                    <a:lumMod val="75000"/>
                    <a:lumOff val="25000"/>
                  </a:schemeClr>
                </a:solidFill>
              </a:rPr>
              <a:t>STEP 3:</a:t>
            </a:r>
            <a:r>
              <a:rPr lang="en-US" dirty="0"/>
              <a:t> Sign-extend the immediate</a:t>
            </a:r>
          </a:p>
        </p:txBody>
      </p:sp>
      <p:graphicFrame>
        <p:nvGraphicFramePr>
          <p:cNvPr id="63491" name="Content Placeholder 2">
            <a:extLst>
              <a:ext uri="{FF2B5EF4-FFF2-40B4-BE49-F238E27FC236}">
                <a16:creationId xmlns:a16="http://schemas.microsoft.com/office/drawing/2014/main" id="{E20B4862-DE51-42C3-A986-B8656A5FA601}"/>
              </a:ext>
            </a:extLst>
          </p:cNvPr>
          <p:cNvGraphicFramePr>
            <a:graphicFrameLocks noGrp="1" noChangeAspect="1"/>
          </p:cNvGraphicFramePr>
          <p:nvPr>
            <p:ph idx="11"/>
            <p:custDataLst>
              <p:tags r:id="rId4"/>
            </p:custDataLst>
          </p:nvPr>
        </p:nvGraphicFramePr>
        <p:xfrm>
          <a:off x="1143000" y="1912938"/>
          <a:ext cx="6959600" cy="2532062"/>
        </p:xfrm>
        <a:graphic>
          <a:graphicData uri="http://schemas.openxmlformats.org/presentationml/2006/ole">
            <mc:AlternateContent xmlns:mc="http://schemas.openxmlformats.org/markup-compatibility/2006">
              <mc:Choice xmlns:v="urn:schemas-microsoft-com:vml" Requires="v">
                <p:oleObj spid="_x0000_s191489" name="VISIO" r:id="rId8" imgW="0" imgH="0" progId="Visio.Drawing.6">
                  <p:embed/>
                </p:oleObj>
              </mc:Choice>
              <mc:Fallback>
                <p:oleObj name="VISIO" r:id="rId8" imgW="0" imgH="0" progId="Visio.Drawing.6">
                  <p:embed/>
                  <p:pic>
                    <p:nvPicPr>
                      <p:cNvPr id="63491" name="Content Placeholder 2">
                        <a:extLst>
                          <a:ext uri="{FF2B5EF4-FFF2-40B4-BE49-F238E27FC236}">
                            <a16:creationId xmlns:a16="http://schemas.microsoft.com/office/drawing/2014/main" id="{E20B4862-DE51-42C3-A986-B8656A5FA601}"/>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43000" y="1912938"/>
                        <a:ext cx="6959600" cy="253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4150" name="Rectangle 6">
            <a:extLst>
              <a:ext uri="{FF2B5EF4-FFF2-40B4-BE49-F238E27FC236}">
                <a16:creationId xmlns:a16="http://schemas.microsoft.com/office/drawing/2014/main" id="{A5D48731-2FBA-AA40-BB2D-F1C94301720D}"/>
              </a:ext>
            </a:extLst>
          </p:cNvPr>
          <p:cNvSpPr>
            <a:spLocks noChangeArrowheads="1"/>
          </p:cNvSpPr>
          <p:nvPr/>
        </p:nvSpPr>
        <p:spPr bwMode="auto">
          <a:xfrm>
            <a:off x="762000" y="5257800"/>
            <a:ext cx="7467600" cy="369888"/>
          </a:xfrm>
          <a:prstGeom prst="rect">
            <a:avLst/>
          </a:prstGeom>
          <a:solidFill>
            <a:schemeClr val="accent4"/>
          </a:solidFill>
          <a:ln>
            <a:solidFill>
              <a:schemeClr val="tx1"/>
            </a:solidFill>
          </a:ln>
          <a:extLst/>
        </p:spPr>
        <p:txBody>
          <a:bodyPr>
            <a:spAutoFit/>
          </a:bodyPr>
          <a:lstStyle/>
          <a:p>
            <a:pPr marL="342900" indent="-342900">
              <a:lnSpc>
                <a:spcPct val="90000"/>
              </a:lnSpc>
              <a:spcBef>
                <a:spcPct val="20000"/>
              </a:spcBef>
              <a:defRPr/>
            </a:pPr>
            <a:r>
              <a:rPr lang="en-US" sz="2000" dirty="0" err="1">
                <a:solidFill>
                  <a:srgbClr val="000000"/>
                </a:solidFill>
                <a:latin typeface="Consolas" pitchFamily="49" charset="0"/>
                <a:ea typeface="ＭＳ Ｐゴシック" charset="-128"/>
                <a:cs typeface="Arial" charset="0"/>
              </a:rPr>
              <a:t>lw</a:t>
            </a:r>
            <a:r>
              <a:rPr lang="en-US" sz="2000" dirty="0">
                <a:solidFill>
                  <a:srgbClr val="000000"/>
                </a:solidFill>
                <a:latin typeface="Consolas" pitchFamily="49" charset="0"/>
                <a:ea typeface="ＭＳ Ｐゴシック" charset="-128"/>
                <a:cs typeface="Arial" charset="0"/>
              </a:rPr>
              <a:t> $s3, </a:t>
            </a:r>
            <a:r>
              <a:rPr lang="en-US" sz="2000" b="1" dirty="0">
                <a:solidFill>
                  <a:srgbClr val="000000"/>
                </a:solidFill>
                <a:latin typeface="Consolas" pitchFamily="49" charset="0"/>
                <a:ea typeface="ＭＳ Ｐゴシック" charset="-128"/>
                <a:cs typeface="Arial" charset="0"/>
              </a:rPr>
              <a:t>1</a:t>
            </a:r>
            <a:r>
              <a:rPr lang="en-US" sz="2000" dirty="0">
                <a:solidFill>
                  <a:srgbClr val="000000"/>
                </a:solidFill>
                <a:latin typeface="Consolas" pitchFamily="49" charset="0"/>
                <a:ea typeface="ＭＳ Ｐゴシック" charset="-128"/>
                <a:cs typeface="Arial" charset="0"/>
              </a:rPr>
              <a:t>($0)  </a:t>
            </a:r>
            <a:r>
              <a:rPr lang="en-US" sz="2000" dirty="0">
                <a:solidFill>
                  <a:srgbClr val="A03232"/>
                </a:solidFill>
                <a:latin typeface="Consolas" pitchFamily="49" charset="0"/>
                <a:ea typeface="ＭＳ Ｐゴシック" charset="-128"/>
                <a:cs typeface="Arial" charset="0"/>
              </a:rPr>
              <a:t># read memory word 1 into $s3</a:t>
            </a:r>
          </a:p>
        </p:txBody>
      </p:sp>
      <p:graphicFrame>
        <p:nvGraphicFramePr>
          <p:cNvPr id="63493" name="Object 3">
            <a:extLst>
              <a:ext uri="{FF2B5EF4-FFF2-40B4-BE49-F238E27FC236}">
                <a16:creationId xmlns:a16="http://schemas.microsoft.com/office/drawing/2014/main" id="{94A85009-4AA4-4336-A616-8CC8774FC90D}"/>
              </a:ext>
            </a:extLst>
          </p:cNvPr>
          <p:cNvGraphicFramePr>
            <a:graphicFrameLocks noChangeAspect="1"/>
          </p:cNvGraphicFramePr>
          <p:nvPr>
            <p:custDataLst>
              <p:tags r:id="rId5"/>
            </p:custDataLst>
          </p:nvPr>
        </p:nvGraphicFramePr>
        <p:xfrm>
          <a:off x="838200" y="5575300"/>
          <a:ext cx="5172075" cy="1206500"/>
        </p:xfrm>
        <a:graphic>
          <a:graphicData uri="http://schemas.openxmlformats.org/presentationml/2006/ole">
            <mc:AlternateContent xmlns:mc="http://schemas.openxmlformats.org/markup-compatibility/2006">
              <mc:Choice xmlns:v="urn:schemas-microsoft-com:vml" Requires="v">
                <p:oleObj spid="_x0000_s191490" name="VISIO" r:id="rId10" imgW="0" imgH="0" progId="Visio.Drawing.6">
                  <p:embed/>
                </p:oleObj>
              </mc:Choice>
              <mc:Fallback>
                <p:oleObj name="VISIO" r:id="rId10" imgW="0" imgH="0" progId="Visio.Drawing.6">
                  <p:embed/>
                  <p:pic>
                    <p:nvPicPr>
                      <p:cNvPr id="63493" name="Object 3">
                        <a:extLst>
                          <a:ext uri="{FF2B5EF4-FFF2-40B4-BE49-F238E27FC236}">
                            <a16:creationId xmlns:a16="http://schemas.microsoft.com/office/drawing/2014/main" id="{94A85009-4AA4-4336-A616-8CC8774FC90D}"/>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38200" y="5575300"/>
                        <a:ext cx="5172075"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2">
            <a:extLst>
              <a:ext uri="{FF2B5EF4-FFF2-40B4-BE49-F238E27FC236}">
                <a16:creationId xmlns:a16="http://schemas.microsoft.com/office/drawing/2014/main" id="{FA18551B-F0C6-4EBE-B483-97A8281FC806}"/>
              </a:ext>
            </a:extLst>
          </p:cNvPr>
          <p:cNvSpPr>
            <a:spLocks noGrp="1" noChangeArrowheads="1"/>
          </p:cNvSpPr>
          <p:nvPr>
            <p:ph type="title"/>
            <p:custDataLst>
              <p:tags r:id="rId2"/>
            </p:custDataLst>
          </p:nvPr>
        </p:nvSpPr>
        <p:spPr>
          <a:xfrm>
            <a:off x="357188" y="434975"/>
            <a:ext cx="7591425" cy="762000"/>
          </a:xfrm>
        </p:spPr>
        <p:txBody>
          <a:bodyPr/>
          <a:lstStyle/>
          <a:p>
            <a:pPr eaLnBrk="1" hangingPunct="1"/>
            <a:r>
              <a:rPr lang="en-US" altLang="en-US"/>
              <a:t>Single-Cycle Datapath: </a:t>
            </a:r>
            <a:r>
              <a:rPr lang="en-US" altLang="en-US">
                <a:latin typeface="Consolas" panose="020B0609020204030204" pitchFamily="49" charset="0"/>
              </a:rPr>
              <a:t>lw</a:t>
            </a:r>
            <a:r>
              <a:rPr lang="en-US" altLang="en-US"/>
              <a:t> address</a:t>
            </a:r>
            <a:endParaRPr lang="en-GB" altLang="en-US"/>
          </a:p>
        </p:txBody>
      </p:sp>
      <p:sp>
        <p:nvSpPr>
          <p:cNvPr id="134149" name="Rectangle 3">
            <a:extLst>
              <a:ext uri="{FF2B5EF4-FFF2-40B4-BE49-F238E27FC236}">
                <a16:creationId xmlns:a16="http://schemas.microsoft.com/office/drawing/2014/main" id="{DBD536A3-BADA-6A4A-913C-D8E08DB5BED7}"/>
              </a:ext>
            </a:extLst>
          </p:cNvPr>
          <p:cNvSpPr>
            <a:spLocks noGrp="1" noChangeArrowheads="1"/>
          </p:cNvSpPr>
          <p:nvPr>
            <p:ph idx="1"/>
            <p:custDataLst>
              <p:tags r:id="rId3"/>
            </p:custDataLst>
          </p:nvPr>
        </p:nvSpPr>
        <p:spPr/>
        <p:txBody>
          <a:bodyPr/>
          <a:lstStyle/>
          <a:p>
            <a:pPr eaLnBrk="1" hangingPunct="1">
              <a:lnSpc>
                <a:spcPct val="90000"/>
              </a:lnSpc>
              <a:buClr>
                <a:schemeClr val="accent1">
                  <a:lumMod val="75000"/>
                  <a:lumOff val="25000"/>
                </a:schemeClr>
              </a:buClr>
              <a:defRPr/>
            </a:pPr>
            <a:r>
              <a:rPr lang="en-US" i="1" dirty="0">
                <a:solidFill>
                  <a:schemeClr val="accent1">
                    <a:lumMod val="75000"/>
                    <a:lumOff val="25000"/>
                  </a:schemeClr>
                </a:solidFill>
              </a:rPr>
              <a:t>STEP 4:</a:t>
            </a:r>
            <a:r>
              <a:rPr lang="en-US" dirty="0"/>
              <a:t> Compute the memory address</a:t>
            </a:r>
          </a:p>
        </p:txBody>
      </p:sp>
      <p:graphicFrame>
        <p:nvGraphicFramePr>
          <p:cNvPr id="64515" name="Content Placeholder 3">
            <a:extLst>
              <a:ext uri="{FF2B5EF4-FFF2-40B4-BE49-F238E27FC236}">
                <a16:creationId xmlns:a16="http://schemas.microsoft.com/office/drawing/2014/main" id="{12F22AAF-3B8B-4253-99B7-9A12B32BD9AF}"/>
              </a:ext>
            </a:extLst>
          </p:cNvPr>
          <p:cNvGraphicFramePr>
            <a:graphicFrameLocks noGrp="1" noChangeAspect="1"/>
          </p:cNvGraphicFramePr>
          <p:nvPr>
            <p:ph idx="11"/>
            <p:custDataLst>
              <p:tags r:id="rId4"/>
            </p:custDataLst>
          </p:nvPr>
        </p:nvGraphicFramePr>
        <p:xfrm>
          <a:off x="1127125" y="1614488"/>
          <a:ext cx="6954838" cy="2827337"/>
        </p:xfrm>
        <a:graphic>
          <a:graphicData uri="http://schemas.openxmlformats.org/presentationml/2006/ole">
            <mc:AlternateContent xmlns:mc="http://schemas.openxmlformats.org/markup-compatibility/2006">
              <mc:Choice xmlns:v="urn:schemas-microsoft-com:vml" Requires="v">
                <p:oleObj spid="_x0000_s193537" name="VISIO" r:id="rId8" imgW="0" imgH="0" progId="Visio.Drawing.6">
                  <p:embed/>
                </p:oleObj>
              </mc:Choice>
              <mc:Fallback>
                <p:oleObj name="VISIO" r:id="rId8" imgW="0" imgH="0" progId="Visio.Drawing.6">
                  <p:embed/>
                  <p:pic>
                    <p:nvPicPr>
                      <p:cNvPr id="64515" name="Content Placeholder 3">
                        <a:extLst>
                          <a:ext uri="{FF2B5EF4-FFF2-40B4-BE49-F238E27FC236}">
                            <a16:creationId xmlns:a16="http://schemas.microsoft.com/office/drawing/2014/main" id="{12F22AAF-3B8B-4253-99B7-9A12B32BD9AF}"/>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27125" y="1614488"/>
                        <a:ext cx="6954838" cy="282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4150" name="Rectangle 6">
            <a:extLst>
              <a:ext uri="{FF2B5EF4-FFF2-40B4-BE49-F238E27FC236}">
                <a16:creationId xmlns:a16="http://schemas.microsoft.com/office/drawing/2014/main" id="{D1BB35B9-727A-CC4A-885B-546AAFD56B7A}"/>
              </a:ext>
            </a:extLst>
          </p:cNvPr>
          <p:cNvSpPr>
            <a:spLocks noChangeArrowheads="1"/>
          </p:cNvSpPr>
          <p:nvPr/>
        </p:nvSpPr>
        <p:spPr bwMode="auto">
          <a:xfrm>
            <a:off x="762000" y="5257800"/>
            <a:ext cx="7467600" cy="369888"/>
          </a:xfrm>
          <a:prstGeom prst="rect">
            <a:avLst/>
          </a:prstGeom>
          <a:solidFill>
            <a:schemeClr val="accent4"/>
          </a:solidFill>
          <a:ln>
            <a:solidFill>
              <a:schemeClr val="tx1"/>
            </a:solidFill>
          </a:ln>
          <a:extLst/>
        </p:spPr>
        <p:txBody>
          <a:bodyPr>
            <a:spAutoFit/>
          </a:bodyPr>
          <a:lstStyle/>
          <a:p>
            <a:pPr marL="342900" indent="-342900">
              <a:lnSpc>
                <a:spcPct val="90000"/>
              </a:lnSpc>
              <a:spcBef>
                <a:spcPct val="20000"/>
              </a:spcBef>
              <a:defRPr/>
            </a:pPr>
            <a:r>
              <a:rPr lang="en-US" sz="2000" dirty="0" err="1">
                <a:solidFill>
                  <a:srgbClr val="000000"/>
                </a:solidFill>
                <a:latin typeface="Consolas" pitchFamily="49" charset="0"/>
                <a:ea typeface="ＭＳ Ｐゴシック" charset="-128"/>
                <a:cs typeface="Arial" charset="0"/>
              </a:rPr>
              <a:t>lw</a:t>
            </a:r>
            <a:r>
              <a:rPr lang="en-US" sz="2000" dirty="0">
                <a:solidFill>
                  <a:srgbClr val="000000"/>
                </a:solidFill>
                <a:latin typeface="Consolas" pitchFamily="49" charset="0"/>
                <a:ea typeface="ＭＳ Ｐゴシック" charset="-128"/>
                <a:cs typeface="Arial" charset="0"/>
              </a:rPr>
              <a:t> $s3, </a:t>
            </a:r>
            <a:r>
              <a:rPr lang="en-US" sz="2000" b="1" dirty="0">
                <a:solidFill>
                  <a:srgbClr val="000000"/>
                </a:solidFill>
                <a:latin typeface="Consolas" pitchFamily="49" charset="0"/>
                <a:ea typeface="ＭＳ Ｐゴシック" charset="-128"/>
                <a:cs typeface="Arial" charset="0"/>
              </a:rPr>
              <a:t>1($0)  </a:t>
            </a:r>
            <a:r>
              <a:rPr lang="en-US" sz="2000" dirty="0">
                <a:solidFill>
                  <a:srgbClr val="A03232"/>
                </a:solidFill>
                <a:latin typeface="Consolas" pitchFamily="49" charset="0"/>
                <a:ea typeface="ＭＳ Ｐゴシック" charset="-128"/>
                <a:cs typeface="Arial" charset="0"/>
              </a:rPr>
              <a:t># read memory word 1 into $s3</a:t>
            </a:r>
          </a:p>
        </p:txBody>
      </p:sp>
      <p:graphicFrame>
        <p:nvGraphicFramePr>
          <p:cNvPr id="64517" name="Object 3">
            <a:extLst>
              <a:ext uri="{FF2B5EF4-FFF2-40B4-BE49-F238E27FC236}">
                <a16:creationId xmlns:a16="http://schemas.microsoft.com/office/drawing/2014/main" id="{0637C792-E2E2-4977-B7A3-91F7FCE7C9CD}"/>
              </a:ext>
            </a:extLst>
          </p:cNvPr>
          <p:cNvGraphicFramePr>
            <a:graphicFrameLocks noChangeAspect="1"/>
          </p:cNvGraphicFramePr>
          <p:nvPr>
            <p:custDataLst>
              <p:tags r:id="rId5"/>
            </p:custDataLst>
          </p:nvPr>
        </p:nvGraphicFramePr>
        <p:xfrm>
          <a:off x="838200" y="5575300"/>
          <a:ext cx="5172075" cy="1206500"/>
        </p:xfrm>
        <a:graphic>
          <a:graphicData uri="http://schemas.openxmlformats.org/presentationml/2006/ole">
            <mc:AlternateContent xmlns:mc="http://schemas.openxmlformats.org/markup-compatibility/2006">
              <mc:Choice xmlns:v="urn:schemas-microsoft-com:vml" Requires="v">
                <p:oleObj spid="_x0000_s193538" name="VISIO" r:id="rId10" imgW="0" imgH="0" progId="Visio.Drawing.6">
                  <p:embed/>
                </p:oleObj>
              </mc:Choice>
              <mc:Fallback>
                <p:oleObj name="VISIO" r:id="rId10" imgW="0" imgH="0" progId="Visio.Drawing.6">
                  <p:embed/>
                  <p:pic>
                    <p:nvPicPr>
                      <p:cNvPr id="64517" name="Object 3">
                        <a:extLst>
                          <a:ext uri="{FF2B5EF4-FFF2-40B4-BE49-F238E27FC236}">
                            <a16:creationId xmlns:a16="http://schemas.microsoft.com/office/drawing/2014/main" id="{0637C792-E2E2-4977-B7A3-91F7FCE7C9CD}"/>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38200" y="5575300"/>
                        <a:ext cx="5172075"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2">
            <a:extLst>
              <a:ext uri="{FF2B5EF4-FFF2-40B4-BE49-F238E27FC236}">
                <a16:creationId xmlns:a16="http://schemas.microsoft.com/office/drawing/2014/main" id="{19D45C72-BBFF-4CA7-9DF5-897910708AA5}"/>
              </a:ext>
            </a:extLst>
          </p:cNvPr>
          <p:cNvSpPr>
            <a:spLocks noGrp="1" noChangeArrowheads="1"/>
          </p:cNvSpPr>
          <p:nvPr>
            <p:ph type="title"/>
            <p:custDataLst>
              <p:tags r:id="rId2"/>
            </p:custDataLst>
          </p:nvPr>
        </p:nvSpPr>
        <p:spPr>
          <a:xfrm>
            <a:off x="357188" y="434975"/>
            <a:ext cx="8024812" cy="762000"/>
          </a:xfrm>
        </p:spPr>
        <p:txBody>
          <a:bodyPr/>
          <a:lstStyle/>
          <a:p>
            <a:pPr eaLnBrk="1" hangingPunct="1"/>
            <a:r>
              <a:rPr lang="en-US" altLang="en-US"/>
              <a:t>Single-Cycle Datapath: </a:t>
            </a:r>
            <a:r>
              <a:rPr lang="en-US" altLang="en-US">
                <a:latin typeface="Consolas" panose="020B0609020204030204" pitchFamily="49" charset="0"/>
              </a:rPr>
              <a:t>lw</a:t>
            </a:r>
            <a:r>
              <a:rPr lang="en-US" altLang="en-US"/>
              <a:t> memory read</a:t>
            </a:r>
            <a:endParaRPr lang="en-GB" altLang="en-US"/>
          </a:p>
        </p:txBody>
      </p:sp>
      <p:sp>
        <p:nvSpPr>
          <p:cNvPr id="134149" name="Rectangle 3">
            <a:extLst>
              <a:ext uri="{FF2B5EF4-FFF2-40B4-BE49-F238E27FC236}">
                <a16:creationId xmlns:a16="http://schemas.microsoft.com/office/drawing/2014/main" id="{EC31A5B9-C4F6-4443-B2F9-B877C35CC8A1}"/>
              </a:ext>
            </a:extLst>
          </p:cNvPr>
          <p:cNvSpPr>
            <a:spLocks noGrp="1" noChangeArrowheads="1"/>
          </p:cNvSpPr>
          <p:nvPr>
            <p:ph idx="1"/>
            <p:custDataLst>
              <p:tags r:id="rId3"/>
            </p:custDataLst>
          </p:nvPr>
        </p:nvSpPr>
        <p:spPr/>
        <p:txBody>
          <a:bodyPr/>
          <a:lstStyle/>
          <a:p>
            <a:pPr eaLnBrk="1" hangingPunct="1">
              <a:lnSpc>
                <a:spcPct val="90000"/>
              </a:lnSpc>
              <a:buClr>
                <a:schemeClr val="accent1">
                  <a:lumMod val="75000"/>
                  <a:lumOff val="25000"/>
                </a:schemeClr>
              </a:buClr>
              <a:defRPr/>
            </a:pPr>
            <a:r>
              <a:rPr lang="en-US" i="1" dirty="0">
                <a:solidFill>
                  <a:schemeClr val="accent1">
                    <a:lumMod val="75000"/>
                    <a:lumOff val="25000"/>
                  </a:schemeClr>
                </a:solidFill>
              </a:rPr>
              <a:t>STEP 5:</a:t>
            </a:r>
            <a:r>
              <a:rPr lang="en-US" dirty="0"/>
              <a:t> Read from memory and write back to register file</a:t>
            </a:r>
          </a:p>
        </p:txBody>
      </p:sp>
      <p:graphicFrame>
        <p:nvGraphicFramePr>
          <p:cNvPr id="65539" name="Content Placeholder 2">
            <a:extLst>
              <a:ext uri="{FF2B5EF4-FFF2-40B4-BE49-F238E27FC236}">
                <a16:creationId xmlns:a16="http://schemas.microsoft.com/office/drawing/2014/main" id="{4E7D2379-F34A-4B52-8500-EB2FF9244F9A}"/>
              </a:ext>
            </a:extLst>
          </p:cNvPr>
          <p:cNvGraphicFramePr>
            <a:graphicFrameLocks noGrp="1" noChangeAspect="1"/>
          </p:cNvGraphicFramePr>
          <p:nvPr>
            <p:ph idx="11"/>
            <p:custDataLst>
              <p:tags r:id="rId4"/>
            </p:custDataLst>
          </p:nvPr>
        </p:nvGraphicFramePr>
        <p:xfrm>
          <a:off x="1143000" y="1617663"/>
          <a:ext cx="7756525" cy="3357562"/>
        </p:xfrm>
        <a:graphic>
          <a:graphicData uri="http://schemas.openxmlformats.org/presentationml/2006/ole">
            <mc:AlternateContent xmlns:mc="http://schemas.openxmlformats.org/markup-compatibility/2006">
              <mc:Choice xmlns:v="urn:schemas-microsoft-com:vml" Requires="v">
                <p:oleObj spid="_x0000_s195585" name="VISIO" r:id="rId8" imgW="0" imgH="0" progId="Visio.Drawing.6">
                  <p:embed/>
                </p:oleObj>
              </mc:Choice>
              <mc:Fallback>
                <p:oleObj name="VISIO" r:id="rId8" imgW="0" imgH="0" progId="Visio.Drawing.6">
                  <p:embed/>
                  <p:pic>
                    <p:nvPicPr>
                      <p:cNvPr id="65539" name="Content Placeholder 2">
                        <a:extLst>
                          <a:ext uri="{FF2B5EF4-FFF2-40B4-BE49-F238E27FC236}">
                            <a16:creationId xmlns:a16="http://schemas.microsoft.com/office/drawing/2014/main" id="{4E7D2379-F34A-4B52-8500-EB2FF9244F9A}"/>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43000" y="1617663"/>
                        <a:ext cx="7756525" cy="335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4150" name="Rectangle 6">
            <a:extLst>
              <a:ext uri="{FF2B5EF4-FFF2-40B4-BE49-F238E27FC236}">
                <a16:creationId xmlns:a16="http://schemas.microsoft.com/office/drawing/2014/main" id="{4B94D64E-D78B-BA4C-8568-720A842DF5F8}"/>
              </a:ext>
            </a:extLst>
          </p:cNvPr>
          <p:cNvSpPr>
            <a:spLocks noChangeArrowheads="1"/>
          </p:cNvSpPr>
          <p:nvPr/>
        </p:nvSpPr>
        <p:spPr bwMode="auto">
          <a:xfrm>
            <a:off x="762000" y="5257800"/>
            <a:ext cx="7467600" cy="369888"/>
          </a:xfrm>
          <a:prstGeom prst="rect">
            <a:avLst/>
          </a:prstGeom>
          <a:solidFill>
            <a:schemeClr val="accent4"/>
          </a:solidFill>
          <a:ln>
            <a:solidFill>
              <a:schemeClr val="tx1"/>
            </a:solidFill>
          </a:ln>
          <a:extLst/>
        </p:spPr>
        <p:txBody>
          <a:bodyPr>
            <a:spAutoFit/>
          </a:bodyPr>
          <a:lstStyle/>
          <a:p>
            <a:pPr marL="342900" indent="-342900">
              <a:lnSpc>
                <a:spcPct val="90000"/>
              </a:lnSpc>
              <a:spcBef>
                <a:spcPct val="20000"/>
              </a:spcBef>
              <a:defRPr/>
            </a:pPr>
            <a:r>
              <a:rPr lang="en-US" sz="2000" dirty="0" err="1">
                <a:solidFill>
                  <a:srgbClr val="000000"/>
                </a:solidFill>
                <a:latin typeface="Consolas" pitchFamily="49" charset="0"/>
                <a:ea typeface="ＭＳ Ｐゴシック" charset="-128"/>
                <a:cs typeface="Arial" charset="0"/>
              </a:rPr>
              <a:t>lw</a:t>
            </a:r>
            <a:r>
              <a:rPr lang="en-US" sz="2000" dirty="0">
                <a:solidFill>
                  <a:srgbClr val="000000"/>
                </a:solidFill>
                <a:latin typeface="Consolas" pitchFamily="49" charset="0"/>
                <a:ea typeface="ＭＳ Ｐゴシック" charset="-128"/>
                <a:cs typeface="Arial" charset="0"/>
              </a:rPr>
              <a:t> </a:t>
            </a:r>
            <a:r>
              <a:rPr lang="en-US" sz="2000" b="1" dirty="0">
                <a:solidFill>
                  <a:srgbClr val="000000"/>
                </a:solidFill>
                <a:latin typeface="Consolas" pitchFamily="49" charset="0"/>
                <a:ea typeface="ＭＳ Ｐゴシック" charset="-128"/>
                <a:cs typeface="Arial" charset="0"/>
              </a:rPr>
              <a:t>$s3</a:t>
            </a:r>
            <a:r>
              <a:rPr lang="en-US" sz="2000" dirty="0">
                <a:solidFill>
                  <a:srgbClr val="000000"/>
                </a:solidFill>
                <a:latin typeface="Consolas" pitchFamily="49" charset="0"/>
                <a:ea typeface="ＭＳ Ｐゴシック" charset="-128"/>
                <a:cs typeface="Arial" charset="0"/>
              </a:rPr>
              <a:t>, </a:t>
            </a:r>
            <a:r>
              <a:rPr lang="en-US" sz="2000" b="1" dirty="0">
                <a:solidFill>
                  <a:srgbClr val="000000"/>
                </a:solidFill>
                <a:latin typeface="Consolas" pitchFamily="49" charset="0"/>
                <a:ea typeface="ＭＳ Ｐゴシック" charset="-128"/>
                <a:cs typeface="Arial" charset="0"/>
              </a:rPr>
              <a:t>1($0)  </a:t>
            </a:r>
            <a:r>
              <a:rPr lang="en-US" sz="2000" dirty="0">
                <a:solidFill>
                  <a:srgbClr val="A03232"/>
                </a:solidFill>
                <a:latin typeface="Consolas" pitchFamily="49" charset="0"/>
                <a:ea typeface="ＭＳ Ｐゴシック" charset="-128"/>
                <a:cs typeface="Arial" charset="0"/>
              </a:rPr>
              <a:t># read memory word 1 into $s3</a:t>
            </a:r>
          </a:p>
        </p:txBody>
      </p:sp>
      <p:graphicFrame>
        <p:nvGraphicFramePr>
          <p:cNvPr id="65541" name="Object 3">
            <a:extLst>
              <a:ext uri="{FF2B5EF4-FFF2-40B4-BE49-F238E27FC236}">
                <a16:creationId xmlns:a16="http://schemas.microsoft.com/office/drawing/2014/main" id="{11A358A9-8533-42C0-BDF5-2D30F7B069B4}"/>
              </a:ext>
            </a:extLst>
          </p:cNvPr>
          <p:cNvGraphicFramePr>
            <a:graphicFrameLocks noChangeAspect="1"/>
          </p:cNvGraphicFramePr>
          <p:nvPr>
            <p:custDataLst>
              <p:tags r:id="rId5"/>
            </p:custDataLst>
          </p:nvPr>
        </p:nvGraphicFramePr>
        <p:xfrm>
          <a:off x="838200" y="5575300"/>
          <a:ext cx="5172075" cy="1206500"/>
        </p:xfrm>
        <a:graphic>
          <a:graphicData uri="http://schemas.openxmlformats.org/presentationml/2006/ole">
            <mc:AlternateContent xmlns:mc="http://schemas.openxmlformats.org/markup-compatibility/2006">
              <mc:Choice xmlns:v="urn:schemas-microsoft-com:vml" Requires="v">
                <p:oleObj spid="_x0000_s195586" name="VISIO" r:id="rId10" imgW="0" imgH="0" progId="Visio.Drawing.6">
                  <p:embed/>
                </p:oleObj>
              </mc:Choice>
              <mc:Fallback>
                <p:oleObj name="VISIO" r:id="rId10" imgW="0" imgH="0" progId="Visio.Drawing.6">
                  <p:embed/>
                  <p:pic>
                    <p:nvPicPr>
                      <p:cNvPr id="65541" name="Object 3">
                        <a:extLst>
                          <a:ext uri="{FF2B5EF4-FFF2-40B4-BE49-F238E27FC236}">
                            <a16:creationId xmlns:a16="http://schemas.microsoft.com/office/drawing/2014/main" id="{11A358A9-8533-42C0-BDF5-2D30F7B069B4}"/>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38200" y="5575300"/>
                        <a:ext cx="5172075"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2">
            <a:extLst>
              <a:ext uri="{FF2B5EF4-FFF2-40B4-BE49-F238E27FC236}">
                <a16:creationId xmlns:a16="http://schemas.microsoft.com/office/drawing/2014/main" id="{8373E8D7-CCAD-4C9E-AAB9-DB590A154378}"/>
              </a:ext>
            </a:extLst>
          </p:cNvPr>
          <p:cNvSpPr>
            <a:spLocks noGrp="1" noChangeArrowheads="1"/>
          </p:cNvSpPr>
          <p:nvPr>
            <p:ph type="title"/>
            <p:custDataLst>
              <p:tags r:id="rId2"/>
            </p:custDataLst>
          </p:nvPr>
        </p:nvSpPr>
        <p:spPr>
          <a:xfrm>
            <a:off x="357188" y="434975"/>
            <a:ext cx="8024812" cy="762000"/>
          </a:xfrm>
        </p:spPr>
        <p:txBody>
          <a:bodyPr/>
          <a:lstStyle/>
          <a:p>
            <a:pPr eaLnBrk="1" hangingPunct="1"/>
            <a:r>
              <a:rPr lang="en-US" altLang="en-US"/>
              <a:t>Single-Cycle Datapath: </a:t>
            </a:r>
            <a:r>
              <a:rPr lang="en-US" altLang="en-US">
                <a:latin typeface="Consolas" panose="020B0609020204030204" pitchFamily="49" charset="0"/>
              </a:rPr>
              <a:t>lw</a:t>
            </a:r>
            <a:r>
              <a:rPr lang="en-US" altLang="en-US"/>
              <a:t> PC increment</a:t>
            </a:r>
            <a:endParaRPr lang="en-GB" altLang="en-US"/>
          </a:p>
        </p:txBody>
      </p:sp>
      <p:sp>
        <p:nvSpPr>
          <p:cNvPr id="134149" name="Rectangle 3">
            <a:extLst>
              <a:ext uri="{FF2B5EF4-FFF2-40B4-BE49-F238E27FC236}">
                <a16:creationId xmlns:a16="http://schemas.microsoft.com/office/drawing/2014/main" id="{38F2220E-FA6C-2247-BC66-9C447DBB9B56}"/>
              </a:ext>
            </a:extLst>
          </p:cNvPr>
          <p:cNvSpPr>
            <a:spLocks noGrp="1" noChangeArrowheads="1"/>
          </p:cNvSpPr>
          <p:nvPr>
            <p:ph idx="1"/>
            <p:custDataLst>
              <p:tags r:id="rId3"/>
            </p:custDataLst>
          </p:nvPr>
        </p:nvSpPr>
        <p:spPr/>
        <p:txBody>
          <a:bodyPr/>
          <a:lstStyle/>
          <a:p>
            <a:pPr eaLnBrk="1" hangingPunct="1">
              <a:lnSpc>
                <a:spcPct val="90000"/>
              </a:lnSpc>
              <a:buClr>
                <a:schemeClr val="accent1">
                  <a:lumMod val="75000"/>
                  <a:lumOff val="25000"/>
                </a:schemeClr>
              </a:buClr>
              <a:defRPr/>
            </a:pPr>
            <a:r>
              <a:rPr lang="en-US" i="1" dirty="0">
                <a:solidFill>
                  <a:schemeClr val="accent1">
                    <a:lumMod val="75000"/>
                    <a:lumOff val="25000"/>
                  </a:schemeClr>
                </a:solidFill>
              </a:rPr>
              <a:t>STEP 6:</a:t>
            </a:r>
            <a:r>
              <a:rPr lang="en-US" dirty="0"/>
              <a:t> Determine address of next instruction</a:t>
            </a:r>
          </a:p>
        </p:txBody>
      </p:sp>
      <p:graphicFrame>
        <p:nvGraphicFramePr>
          <p:cNvPr id="66563" name="Content Placeholder 4">
            <a:extLst>
              <a:ext uri="{FF2B5EF4-FFF2-40B4-BE49-F238E27FC236}">
                <a16:creationId xmlns:a16="http://schemas.microsoft.com/office/drawing/2014/main" id="{DBC08266-B3C6-4496-87D0-2099B5111439}"/>
              </a:ext>
            </a:extLst>
          </p:cNvPr>
          <p:cNvGraphicFramePr>
            <a:graphicFrameLocks noGrp="1" noChangeAspect="1"/>
          </p:cNvGraphicFramePr>
          <p:nvPr>
            <p:ph idx="11"/>
            <p:custDataLst>
              <p:tags r:id="rId4"/>
            </p:custDataLst>
          </p:nvPr>
        </p:nvGraphicFramePr>
        <p:xfrm>
          <a:off x="862013" y="1612900"/>
          <a:ext cx="8077200" cy="3424238"/>
        </p:xfrm>
        <a:graphic>
          <a:graphicData uri="http://schemas.openxmlformats.org/presentationml/2006/ole">
            <mc:AlternateContent xmlns:mc="http://schemas.openxmlformats.org/markup-compatibility/2006">
              <mc:Choice xmlns:v="urn:schemas-microsoft-com:vml" Requires="v">
                <p:oleObj spid="_x0000_s197633" name="VISIO" r:id="rId8" imgW="0" imgH="0" progId="Visio.Drawing.6">
                  <p:embed/>
                </p:oleObj>
              </mc:Choice>
              <mc:Fallback>
                <p:oleObj name="VISIO" r:id="rId8" imgW="0" imgH="0" progId="Visio.Drawing.6">
                  <p:embed/>
                  <p:pic>
                    <p:nvPicPr>
                      <p:cNvPr id="66563" name="Content Placeholder 4">
                        <a:extLst>
                          <a:ext uri="{FF2B5EF4-FFF2-40B4-BE49-F238E27FC236}">
                            <a16:creationId xmlns:a16="http://schemas.microsoft.com/office/drawing/2014/main" id="{DBC08266-B3C6-4496-87D0-2099B5111439}"/>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2013" y="1612900"/>
                        <a:ext cx="8077200" cy="342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4150" name="Rectangle 6">
            <a:extLst>
              <a:ext uri="{FF2B5EF4-FFF2-40B4-BE49-F238E27FC236}">
                <a16:creationId xmlns:a16="http://schemas.microsoft.com/office/drawing/2014/main" id="{568D41B6-8347-084A-8B63-4DFEE2C6CCB8}"/>
              </a:ext>
            </a:extLst>
          </p:cNvPr>
          <p:cNvSpPr>
            <a:spLocks noChangeArrowheads="1"/>
          </p:cNvSpPr>
          <p:nvPr/>
        </p:nvSpPr>
        <p:spPr bwMode="auto">
          <a:xfrm>
            <a:off x="762000" y="5257800"/>
            <a:ext cx="7467600" cy="369888"/>
          </a:xfrm>
          <a:prstGeom prst="rect">
            <a:avLst/>
          </a:prstGeom>
          <a:solidFill>
            <a:schemeClr val="accent4"/>
          </a:solidFill>
          <a:ln>
            <a:solidFill>
              <a:schemeClr val="tx1"/>
            </a:solidFill>
          </a:ln>
          <a:extLst/>
        </p:spPr>
        <p:txBody>
          <a:bodyPr>
            <a:spAutoFit/>
          </a:bodyPr>
          <a:lstStyle/>
          <a:p>
            <a:pPr marL="342900" indent="-342900">
              <a:lnSpc>
                <a:spcPct val="90000"/>
              </a:lnSpc>
              <a:spcBef>
                <a:spcPct val="20000"/>
              </a:spcBef>
              <a:defRPr/>
            </a:pPr>
            <a:r>
              <a:rPr lang="en-US" sz="2000" dirty="0" err="1">
                <a:solidFill>
                  <a:srgbClr val="000000"/>
                </a:solidFill>
                <a:latin typeface="Consolas" pitchFamily="49" charset="0"/>
                <a:ea typeface="ＭＳ Ｐゴシック" charset="-128"/>
                <a:cs typeface="Arial" charset="0"/>
              </a:rPr>
              <a:t>lw</a:t>
            </a:r>
            <a:r>
              <a:rPr lang="en-US" sz="2000" dirty="0">
                <a:solidFill>
                  <a:srgbClr val="000000"/>
                </a:solidFill>
                <a:latin typeface="Consolas" pitchFamily="49" charset="0"/>
                <a:ea typeface="ＭＳ Ｐゴシック" charset="-128"/>
                <a:cs typeface="Arial" charset="0"/>
              </a:rPr>
              <a:t> $s3, 1($0)  </a:t>
            </a:r>
            <a:r>
              <a:rPr lang="en-US" sz="2000" dirty="0">
                <a:solidFill>
                  <a:srgbClr val="A03232"/>
                </a:solidFill>
                <a:latin typeface="Consolas" pitchFamily="49" charset="0"/>
                <a:ea typeface="ＭＳ Ｐゴシック" charset="-128"/>
                <a:cs typeface="Arial" charset="0"/>
              </a:rPr>
              <a:t># read memory word 1 into $s3</a:t>
            </a:r>
          </a:p>
        </p:txBody>
      </p:sp>
      <p:graphicFrame>
        <p:nvGraphicFramePr>
          <p:cNvPr id="66565" name="Object 3">
            <a:extLst>
              <a:ext uri="{FF2B5EF4-FFF2-40B4-BE49-F238E27FC236}">
                <a16:creationId xmlns:a16="http://schemas.microsoft.com/office/drawing/2014/main" id="{B5687B89-12FA-4988-8828-32E95A59F786}"/>
              </a:ext>
            </a:extLst>
          </p:cNvPr>
          <p:cNvGraphicFramePr>
            <a:graphicFrameLocks noChangeAspect="1"/>
          </p:cNvGraphicFramePr>
          <p:nvPr>
            <p:custDataLst>
              <p:tags r:id="rId5"/>
            </p:custDataLst>
          </p:nvPr>
        </p:nvGraphicFramePr>
        <p:xfrm>
          <a:off x="838200" y="5575300"/>
          <a:ext cx="5172075" cy="1206500"/>
        </p:xfrm>
        <a:graphic>
          <a:graphicData uri="http://schemas.openxmlformats.org/presentationml/2006/ole">
            <mc:AlternateContent xmlns:mc="http://schemas.openxmlformats.org/markup-compatibility/2006">
              <mc:Choice xmlns:v="urn:schemas-microsoft-com:vml" Requires="v">
                <p:oleObj spid="_x0000_s197634" name="VISIO" r:id="rId10" imgW="0" imgH="0" progId="Visio.Drawing.6">
                  <p:embed/>
                </p:oleObj>
              </mc:Choice>
              <mc:Fallback>
                <p:oleObj name="VISIO" r:id="rId10" imgW="0" imgH="0" progId="Visio.Drawing.6">
                  <p:embed/>
                  <p:pic>
                    <p:nvPicPr>
                      <p:cNvPr id="66565" name="Object 3">
                        <a:extLst>
                          <a:ext uri="{FF2B5EF4-FFF2-40B4-BE49-F238E27FC236}">
                            <a16:creationId xmlns:a16="http://schemas.microsoft.com/office/drawing/2014/main" id="{B5687B89-12FA-4988-8828-32E95A59F786}"/>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38200" y="5575300"/>
                        <a:ext cx="5172075"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5E3B148B-1A7C-5548-BC59-41482872582D}"/>
              </a:ext>
            </a:extLst>
          </p:cNvPr>
          <p:cNvSpPr txBox="1">
            <a:spLocks noChangeArrowheads="1"/>
          </p:cNvSpPr>
          <p:nvPr/>
        </p:nvSpPr>
        <p:spPr bwMode="auto">
          <a:xfrm>
            <a:off x="228600" y="996950"/>
            <a:ext cx="8610600" cy="519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accent1"/>
              </a:buClr>
              <a:buSzPct val="65000"/>
              <a:buFont typeface="Wingdings"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pPr>
              <a:buClr>
                <a:srgbClr val="CC9900"/>
              </a:buClr>
              <a:defRPr/>
            </a:pPr>
            <a:r>
              <a:rPr lang="en-US" altLang="en-US" kern="0" dirty="0">
                <a:solidFill>
                  <a:srgbClr val="00B050"/>
                </a:solidFill>
                <a:ea typeface="ＭＳ Ｐゴシック" charset="-128"/>
              </a:rPr>
              <a:t>Control signals </a:t>
            </a:r>
            <a:r>
              <a:rPr lang="en-US" altLang="en-US" kern="0" dirty="0">
                <a:solidFill>
                  <a:srgbClr val="000000"/>
                </a:solidFill>
                <a:ea typeface="ＭＳ Ｐゴシック" charset="-128"/>
              </a:rPr>
              <a:t>generated by the decoder in control unit</a:t>
            </a:r>
            <a:endParaRPr lang="en-US" altLang="en-US" kern="0" dirty="0">
              <a:solidFill>
                <a:srgbClr val="0000FF"/>
              </a:solidFill>
              <a:ea typeface="ＭＳ Ｐゴシック" charset="-128"/>
              <a:sym typeface="Wingdings" charset="2"/>
            </a:endParaRPr>
          </a:p>
        </p:txBody>
      </p:sp>
      <p:sp>
        <p:nvSpPr>
          <p:cNvPr id="179202" name="Rectangle 2">
            <a:extLst>
              <a:ext uri="{FF2B5EF4-FFF2-40B4-BE49-F238E27FC236}">
                <a16:creationId xmlns:a16="http://schemas.microsoft.com/office/drawing/2014/main" id="{10201011-3946-4E9D-8067-5CF4350E95AE}"/>
              </a:ext>
            </a:extLst>
          </p:cNvPr>
          <p:cNvSpPr>
            <a:spLocks noGrp="1" noChangeArrowheads="1"/>
          </p:cNvSpPr>
          <p:nvPr>
            <p:ph type="title"/>
            <p:custDataLst>
              <p:tags r:id="rId1"/>
            </p:custDataLst>
          </p:nvPr>
        </p:nvSpPr>
        <p:spPr/>
        <p:txBody>
          <a:bodyPr/>
          <a:lstStyle/>
          <a:p>
            <a:r>
              <a:rPr lang="en-US" altLang="en-US" sz="3600">
                <a:ea typeface="ＭＳ Ｐゴシック" panose="020B0600070205080204" pitchFamily="34" charset="-128"/>
              </a:rPr>
              <a:t>Similarly, We Need to Design the Control Unit</a:t>
            </a:r>
          </a:p>
        </p:txBody>
      </p:sp>
      <p:graphicFrame>
        <p:nvGraphicFramePr>
          <p:cNvPr id="1497184" name="Group 96">
            <a:extLst>
              <a:ext uri="{FF2B5EF4-FFF2-40B4-BE49-F238E27FC236}">
                <a16:creationId xmlns:a16="http://schemas.microsoft.com/office/drawing/2014/main" id="{EDCBF844-6BE5-8B4B-9C61-1D938FAF9554}"/>
              </a:ext>
            </a:extLst>
          </p:cNvPr>
          <p:cNvGraphicFramePr>
            <a:graphicFrameLocks noGrp="1"/>
          </p:cNvGraphicFramePr>
          <p:nvPr>
            <p:ph idx="1"/>
            <p:custDataLst>
              <p:tags r:id="rId2"/>
            </p:custDataLst>
          </p:nvPr>
        </p:nvGraphicFramePr>
        <p:xfrm>
          <a:off x="396875" y="2133600"/>
          <a:ext cx="8442325" cy="3106738"/>
        </p:xfrm>
        <a:graphic>
          <a:graphicData uri="http://schemas.openxmlformats.org/drawingml/2006/table">
            <a:tbl>
              <a:tblPr firstRow="1">
                <a:tableStyleId>{21E4AEA4-8DFA-4A89-87EB-49C32662AFE0}</a:tableStyleId>
              </a:tblPr>
              <a:tblGrid>
                <a:gridCol w="954088">
                  <a:extLst>
                    <a:ext uri="{9D8B030D-6E8A-4147-A177-3AD203B41FA5}">
                      <a16:colId xmlns:a16="http://schemas.microsoft.com/office/drawing/2014/main" val="20000"/>
                    </a:ext>
                  </a:extLst>
                </a:gridCol>
                <a:gridCol w="1011237">
                  <a:extLst>
                    <a:ext uri="{9D8B030D-6E8A-4147-A177-3AD203B41FA5}">
                      <a16:colId xmlns:a16="http://schemas.microsoft.com/office/drawing/2014/main" val="20001"/>
                    </a:ext>
                  </a:extLst>
                </a:gridCol>
                <a:gridCol w="950913">
                  <a:extLst>
                    <a:ext uri="{9D8B030D-6E8A-4147-A177-3AD203B41FA5}">
                      <a16:colId xmlns:a16="http://schemas.microsoft.com/office/drawing/2014/main" val="20002"/>
                    </a:ext>
                  </a:extLst>
                </a:gridCol>
                <a:gridCol w="701675">
                  <a:extLst>
                    <a:ext uri="{9D8B030D-6E8A-4147-A177-3AD203B41FA5}">
                      <a16:colId xmlns:a16="http://schemas.microsoft.com/office/drawing/2014/main" val="20003"/>
                    </a:ext>
                  </a:extLst>
                </a:gridCol>
                <a:gridCol w="682625">
                  <a:extLst>
                    <a:ext uri="{9D8B030D-6E8A-4147-A177-3AD203B41FA5}">
                      <a16:colId xmlns:a16="http://schemas.microsoft.com/office/drawing/2014/main" val="20004"/>
                    </a:ext>
                  </a:extLst>
                </a:gridCol>
                <a:gridCol w="652462">
                  <a:extLst>
                    <a:ext uri="{9D8B030D-6E8A-4147-A177-3AD203B41FA5}">
                      <a16:colId xmlns:a16="http://schemas.microsoft.com/office/drawing/2014/main" val="20005"/>
                    </a:ext>
                  </a:extLst>
                </a:gridCol>
                <a:gridCol w="1001713">
                  <a:extLst>
                    <a:ext uri="{9D8B030D-6E8A-4147-A177-3AD203B41FA5}">
                      <a16:colId xmlns:a16="http://schemas.microsoft.com/office/drawing/2014/main" val="20006"/>
                    </a:ext>
                  </a:extLst>
                </a:gridCol>
                <a:gridCol w="979487">
                  <a:extLst>
                    <a:ext uri="{9D8B030D-6E8A-4147-A177-3AD203B41FA5}">
                      <a16:colId xmlns:a16="http://schemas.microsoft.com/office/drawing/2014/main" val="20007"/>
                    </a:ext>
                  </a:extLst>
                </a:gridCol>
                <a:gridCol w="904875">
                  <a:extLst>
                    <a:ext uri="{9D8B030D-6E8A-4147-A177-3AD203B41FA5}">
                      <a16:colId xmlns:a16="http://schemas.microsoft.com/office/drawing/2014/main" val="20008"/>
                    </a:ext>
                  </a:extLst>
                </a:gridCol>
                <a:gridCol w="603250">
                  <a:extLst>
                    <a:ext uri="{9D8B030D-6E8A-4147-A177-3AD203B41FA5}">
                      <a16:colId xmlns:a16="http://schemas.microsoft.com/office/drawing/2014/main" val="20009"/>
                    </a:ext>
                  </a:extLst>
                </a:gridCol>
              </a:tblGrid>
              <a:tr h="441325">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0" u="none" strike="noStrike" cap="none" normalizeH="0" baseline="0">
                          <a:ln>
                            <a:noFill/>
                          </a:ln>
                          <a:effectLst/>
                        </a:rPr>
                        <a:t>Instruction</a:t>
                      </a:r>
                      <a:endParaRPr kumimoji="0" lang="en-US" altLang="en-US" sz="1200" b="0" i="0" u="none" strike="noStrike" cap="none" normalizeH="0" baseline="0">
                        <a:ln>
                          <a:noFill/>
                        </a:ln>
                        <a:solidFill>
                          <a:schemeClr val="tx1"/>
                        </a:solidFill>
                        <a:effectLst/>
                        <a:latin typeface="Calibri"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0" u="none" strike="noStrike" cap="none" normalizeH="0" baseline="0">
                          <a:ln>
                            <a:noFill/>
                          </a:ln>
                          <a:effectLst/>
                        </a:rPr>
                        <a:t>Op</a:t>
                      </a:r>
                      <a:r>
                        <a:rPr kumimoji="0" lang="en-US" altLang="en-US" sz="1200" b="0" u="none" strike="noStrike" cap="none" normalizeH="0" baseline="-30000">
                          <a:ln>
                            <a:noFill/>
                          </a:ln>
                          <a:effectLst/>
                        </a:rPr>
                        <a:t>5:0</a:t>
                      </a:r>
                      <a:endParaRPr kumimoji="0" lang="en-US" altLang="en-US" sz="1200" b="0" i="0" u="none" strike="noStrike" cap="none" normalizeH="0" baseline="0">
                        <a:ln>
                          <a:noFill/>
                        </a:ln>
                        <a:solidFill>
                          <a:schemeClr val="tx1"/>
                        </a:solidFill>
                        <a:effectLst/>
                        <a:latin typeface="Calibri"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0" u="none" strike="noStrike" cap="none" normalizeH="0" baseline="0">
                          <a:ln>
                            <a:noFill/>
                          </a:ln>
                          <a:effectLst/>
                        </a:rPr>
                        <a:t>RegWrite</a:t>
                      </a:r>
                      <a:endParaRPr kumimoji="0" lang="en-US" altLang="en-US" sz="1200" b="0" i="0" u="none" strike="noStrike" cap="none" normalizeH="0" baseline="0">
                        <a:ln>
                          <a:noFill/>
                        </a:ln>
                        <a:solidFill>
                          <a:schemeClr val="tx1"/>
                        </a:solidFill>
                        <a:effectLst/>
                        <a:latin typeface="Calibri"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0" u="none" strike="noStrike" cap="none" normalizeH="0" baseline="0">
                          <a:ln>
                            <a:noFill/>
                          </a:ln>
                          <a:effectLst/>
                        </a:rPr>
                        <a:t>RegDst</a:t>
                      </a:r>
                      <a:endParaRPr kumimoji="0" lang="en-US" altLang="en-US" sz="1200" b="0" i="0" u="none" strike="noStrike" cap="none" normalizeH="0" baseline="0">
                        <a:ln>
                          <a:noFill/>
                        </a:ln>
                        <a:solidFill>
                          <a:schemeClr val="tx1"/>
                        </a:solidFill>
                        <a:effectLst/>
                        <a:latin typeface="Calibri"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0" u="none" strike="noStrike" cap="none" normalizeH="0" baseline="0">
                          <a:ln>
                            <a:noFill/>
                          </a:ln>
                          <a:effectLst/>
                        </a:rPr>
                        <a:t>AluSrc</a:t>
                      </a:r>
                      <a:endParaRPr kumimoji="0" lang="en-US" altLang="en-US" sz="1200" b="0" i="0" u="none" strike="noStrike" cap="none" normalizeH="0" baseline="0">
                        <a:ln>
                          <a:noFill/>
                        </a:ln>
                        <a:solidFill>
                          <a:schemeClr val="tx1"/>
                        </a:solidFill>
                        <a:effectLst/>
                        <a:latin typeface="Calibri"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0" u="none" strike="noStrike" cap="none" normalizeH="0" baseline="0">
                          <a:ln>
                            <a:noFill/>
                          </a:ln>
                          <a:effectLst/>
                        </a:rPr>
                        <a:t>Branch</a:t>
                      </a:r>
                      <a:endParaRPr kumimoji="0" lang="en-US" altLang="en-US" sz="1200" b="0" i="0" u="none" strike="noStrike" cap="none" normalizeH="0" baseline="0">
                        <a:ln>
                          <a:noFill/>
                        </a:ln>
                        <a:solidFill>
                          <a:schemeClr val="tx1"/>
                        </a:solidFill>
                        <a:effectLst/>
                        <a:latin typeface="Calibri"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0" u="none" strike="noStrike" cap="none" normalizeH="0" baseline="0">
                          <a:ln>
                            <a:noFill/>
                          </a:ln>
                          <a:effectLst/>
                        </a:rPr>
                        <a:t>MemWrite</a:t>
                      </a:r>
                      <a:endParaRPr kumimoji="0" lang="en-US" altLang="en-US" sz="1200" b="0" i="0" u="none" strike="noStrike" cap="none" normalizeH="0" baseline="0">
                        <a:ln>
                          <a:noFill/>
                        </a:ln>
                        <a:solidFill>
                          <a:schemeClr val="tx1"/>
                        </a:solidFill>
                        <a:effectLst/>
                        <a:latin typeface="Calibri"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0" u="none" strike="noStrike" cap="none" normalizeH="0" baseline="0">
                          <a:ln>
                            <a:noFill/>
                          </a:ln>
                          <a:effectLst/>
                        </a:rPr>
                        <a:t>MemtoReg</a:t>
                      </a:r>
                      <a:endParaRPr kumimoji="0" lang="en-US" altLang="en-US" sz="1200" b="0" i="0" u="none" strike="noStrike" cap="none" normalizeH="0" baseline="0">
                        <a:ln>
                          <a:noFill/>
                        </a:ln>
                        <a:solidFill>
                          <a:schemeClr val="tx1"/>
                        </a:solidFill>
                        <a:effectLst/>
                        <a:latin typeface="Calibri"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0" u="none" strike="noStrike" cap="none" normalizeH="0" baseline="0">
                          <a:ln>
                            <a:noFill/>
                          </a:ln>
                          <a:effectLst/>
                        </a:rPr>
                        <a:t>ALUOp</a:t>
                      </a:r>
                      <a:r>
                        <a:rPr kumimoji="0" lang="en-US" altLang="en-US" sz="1200" b="0" u="none" strike="noStrike" cap="none" normalizeH="0" baseline="-30000">
                          <a:ln>
                            <a:noFill/>
                          </a:ln>
                          <a:effectLst/>
                        </a:rPr>
                        <a:t>1:0</a:t>
                      </a:r>
                      <a:endParaRPr kumimoji="0" lang="en-US" altLang="en-US" sz="1200" b="0" i="0" u="none" strike="noStrike" cap="none" normalizeH="0" baseline="0">
                        <a:ln>
                          <a:noFill/>
                        </a:ln>
                        <a:solidFill>
                          <a:schemeClr val="tx1"/>
                        </a:solidFill>
                        <a:effectLst/>
                        <a:latin typeface="Calibri"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200" b="0" u="none" strike="noStrike" cap="none" normalizeH="0" baseline="0" dirty="0">
                          <a:ln>
                            <a:noFill/>
                          </a:ln>
                          <a:effectLst/>
                        </a:rPr>
                        <a:t>Jump</a:t>
                      </a:r>
                      <a:endParaRPr kumimoji="0" lang="en-US" altLang="en-US" sz="1200" b="0" i="0" u="none" strike="noStrike" cap="none" normalizeH="0" baseline="0" dirty="0">
                        <a:ln>
                          <a:noFill/>
                        </a:ln>
                        <a:solidFill>
                          <a:schemeClr val="tx1"/>
                        </a:solidFill>
                        <a:effectLst/>
                        <a:latin typeface="Calibri" charset="0"/>
                        <a:ea typeface="ＭＳ Ｐゴシック" charset="-128"/>
                      </a:endParaRPr>
                    </a:p>
                  </a:txBody>
                  <a:tcPr marL="84602" marR="84602" anchor="ctr" horzOverflow="overflow"/>
                </a:tc>
                <a:extLst>
                  <a:ext uri="{0D108BD9-81ED-4DB2-BD59-A6C34878D82A}">
                    <a16:rowId xmlns:a16="http://schemas.microsoft.com/office/drawing/2014/main" val="10000"/>
                  </a:ext>
                </a:extLst>
              </a:tr>
              <a:tr h="442913">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R-type</a:t>
                      </a:r>
                      <a:endParaRPr kumimoji="0" lang="en-US" altLang="en-US" sz="1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000000</a:t>
                      </a:r>
                      <a:endParaRPr kumimoji="0" lang="en-US" altLang="en-US" sz="1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1</a:t>
                      </a:r>
                      <a:endParaRPr kumimoji="0" lang="en-US" altLang="en-US" sz="1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1</a:t>
                      </a:r>
                      <a:endParaRPr kumimoji="0" lang="en-US" altLang="en-US" sz="1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0</a:t>
                      </a:r>
                      <a:endParaRPr kumimoji="0" lang="en-US" altLang="en-US" sz="1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0</a:t>
                      </a:r>
                      <a:endParaRPr kumimoji="0" lang="en-US" altLang="en-US" sz="1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0</a:t>
                      </a:r>
                      <a:endParaRPr kumimoji="0" lang="en-US" altLang="en-US" sz="1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0</a:t>
                      </a:r>
                      <a:endParaRPr kumimoji="0" lang="en-US" altLang="en-US" sz="1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10</a:t>
                      </a:r>
                      <a:endParaRPr kumimoji="0" lang="en-US" altLang="en-US" sz="1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0</a:t>
                      </a:r>
                      <a:endParaRPr kumimoji="0" lang="en-US" altLang="en-US" sz="1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tc>
                <a:extLst>
                  <a:ext uri="{0D108BD9-81ED-4DB2-BD59-A6C34878D82A}">
                    <a16:rowId xmlns:a16="http://schemas.microsoft.com/office/drawing/2014/main" val="10001"/>
                  </a:ext>
                </a:extLst>
              </a:tr>
              <a:tr h="441325">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lw</a:t>
                      </a:r>
                      <a:endParaRPr kumimoji="0" lang="en-US" altLang="en-US" sz="1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100011</a:t>
                      </a:r>
                      <a:endParaRPr kumimoji="0" lang="en-US" altLang="en-US" sz="1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1</a:t>
                      </a:r>
                      <a:endParaRPr kumimoji="0" lang="en-US" altLang="en-US" sz="1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0</a:t>
                      </a:r>
                      <a:endParaRPr kumimoji="0" lang="en-US" altLang="en-US" sz="1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1</a:t>
                      </a:r>
                      <a:endParaRPr kumimoji="0" lang="en-US" altLang="en-US" sz="1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0</a:t>
                      </a:r>
                      <a:endParaRPr kumimoji="0" lang="en-US" altLang="en-US" sz="1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0</a:t>
                      </a:r>
                      <a:endParaRPr kumimoji="0" lang="en-US" altLang="en-US" sz="1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1</a:t>
                      </a:r>
                      <a:endParaRPr kumimoji="0" lang="en-US" altLang="en-US" sz="1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00</a:t>
                      </a:r>
                      <a:endParaRPr kumimoji="0" lang="en-US" altLang="en-US" sz="1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0</a:t>
                      </a:r>
                      <a:endParaRPr kumimoji="0" lang="en-US" altLang="en-US" sz="1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tc>
                <a:extLst>
                  <a:ext uri="{0D108BD9-81ED-4DB2-BD59-A6C34878D82A}">
                    <a16:rowId xmlns:a16="http://schemas.microsoft.com/office/drawing/2014/main" val="10002"/>
                  </a:ext>
                </a:extLst>
              </a:tr>
              <a:tr h="442913">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sw</a:t>
                      </a:r>
                      <a:endParaRPr kumimoji="0" lang="en-US" altLang="en-US" sz="1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101011</a:t>
                      </a:r>
                      <a:endParaRPr kumimoji="0" lang="en-US" altLang="en-US" sz="1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0</a:t>
                      </a:r>
                      <a:endParaRPr kumimoji="0" lang="en-US" altLang="en-US" sz="1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X</a:t>
                      </a:r>
                      <a:endParaRPr kumimoji="0" lang="en-US" altLang="en-US" sz="1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1</a:t>
                      </a:r>
                      <a:endParaRPr kumimoji="0" lang="en-US" altLang="en-US" sz="1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0</a:t>
                      </a:r>
                      <a:endParaRPr kumimoji="0" lang="en-US" altLang="en-US" sz="1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1</a:t>
                      </a:r>
                      <a:endParaRPr kumimoji="0" lang="en-US" altLang="en-US" sz="1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X</a:t>
                      </a:r>
                      <a:endParaRPr kumimoji="0" lang="en-US" altLang="en-US" sz="1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00</a:t>
                      </a:r>
                      <a:endParaRPr kumimoji="0" lang="en-US" altLang="en-US" sz="1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0</a:t>
                      </a:r>
                      <a:endParaRPr kumimoji="0" lang="en-US" altLang="en-US" sz="1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tc>
                <a:extLst>
                  <a:ext uri="{0D108BD9-81ED-4DB2-BD59-A6C34878D82A}">
                    <a16:rowId xmlns:a16="http://schemas.microsoft.com/office/drawing/2014/main" val="10003"/>
                  </a:ext>
                </a:extLst>
              </a:tr>
              <a:tr h="455613">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beq</a:t>
                      </a:r>
                      <a:endParaRPr kumimoji="0" lang="en-US" altLang="en-US" sz="1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000100</a:t>
                      </a:r>
                      <a:endParaRPr kumimoji="0" lang="en-US" altLang="en-US" sz="1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0</a:t>
                      </a:r>
                      <a:endParaRPr kumimoji="0" lang="en-US" altLang="en-US" sz="1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X</a:t>
                      </a:r>
                      <a:endParaRPr kumimoji="0" lang="en-US" altLang="en-US" sz="1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0</a:t>
                      </a:r>
                      <a:endParaRPr kumimoji="0" lang="en-US" altLang="en-US" sz="1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1</a:t>
                      </a:r>
                      <a:endParaRPr kumimoji="0" lang="en-US" altLang="en-US" sz="1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0</a:t>
                      </a:r>
                      <a:endParaRPr kumimoji="0" lang="en-US" altLang="en-US" sz="1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X</a:t>
                      </a:r>
                      <a:endParaRPr kumimoji="0" lang="en-US" altLang="en-US" sz="1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01</a:t>
                      </a:r>
                      <a:endParaRPr kumimoji="0" lang="en-US" altLang="en-US" sz="1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0</a:t>
                      </a:r>
                      <a:endParaRPr kumimoji="0" lang="en-US" altLang="en-US" sz="1400" b="0" i="0" u="none" strike="noStrike" cap="none" normalizeH="0" baseline="0">
                        <a:ln>
                          <a:noFill/>
                        </a:ln>
                        <a:solidFill>
                          <a:schemeClr val="tx1"/>
                        </a:solidFill>
                        <a:effectLst/>
                        <a:latin typeface="Consolas" charset="0"/>
                        <a:ea typeface="ＭＳ Ｐゴシック" charset="-128"/>
                      </a:endParaRPr>
                    </a:p>
                  </a:txBody>
                  <a:tcPr marL="84602" marR="84602" anchor="ctr" horzOverflow="overflow"/>
                </a:tc>
                <a:extLst>
                  <a:ext uri="{0D108BD9-81ED-4DB2-BD59-A6C34878D82A}">
                    <a16:rowId xmlns:a16="http://schemas.microsoft.com/office/drawing/2014/main" val="10004"/>
                  </a:ext>
                </a:extLst>
              </a:tr>
              <a:tr h="441325">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dirty="0" err="1">
                          <a:ln>
                            <a:noFill/>
                          </a:ln>
                          <a:effectLst/>
                        </a:rPr>
                        <a:t>addi</a:t>
                      </a:r>
                      <a:endParaRPr kumimoji="0" lang="en-US" altLang="en-US" sz="1400" b="1" i="0" u="none" strike="noStrike" cap="none" normalizeH="0" baseline="0" dirty="0">
                        <a:ln>
                          <a:noFill/>
                        </a:ln>
                        <a:solidFill>
                          <a:srgbClr val="FFFFFF"/>
                        </a:solidFill>
                        <a:effectLst/>
                        <a:latin typeface="Consolas" charset="0"/>
                        <a:ea typeface="ＭＳ Ｐゴシック" charset="-128"/>
                      </a:endParaRPr>
                    </a:p>
                  </a:txBody>
                  <a:tcPr marL="84602" marR="84602" anchor="ctr"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dirty="0">
                          <a:ln>
                            <a:noFill/>
                          </a:ln>
                          <a:effectLst/>
                        </a:rPr>
                        <a:t>001000</a:t>
                      </a:r>
                      <a:endParaRPr kumimoji="0" lang="en-US" altLang="en-US" sz="1400" b="1" i="0" u="none" strike="noStrike" cap="none" normalizeH="0" baseline="0" dirty="0">
                        <a:ln>
                          <a:noFill/>
                        </a:ln>
                        <a:solidFill>
                          <a:srgbClr val="FFFFFF"/>
                        </a:solidFill>
                        <a:effectLst/>
                        <a:latin typeface="Consolas" charset="0"/>
                        <a:ea typeface="ＭＳ Ｐゴシック" charset="-128"/>
                      </a:endParaRPr>
                    </a:p>
                  </a:txBody>
                  <a:tcPr marL="84602" marR="84602" anchor="ctr"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dirty="0">
                          <a:ln>
                            <a:noFill/>
                          </a:ln>
                          <a:effectLst/>
                        </a:rPr>
                        <a:t>1</a:t>
                      </a:r>
                      <a:endParaRPr kumimoji="0" lang="en-US" altLang="en-US" sz="1400" b="1" i="0" u="none" strike="noStrike" cap="none" normalizeH="0" baseline="0" dirty="0">
                        <a:ln>
                          <a:noFill/>
                        </a:ln>
                        <a:solidFill>
                          <a:srgbClr val="FFFFFF"/>
                        </a:solidFill>
                        <a:effectLst/>
                        <a:latin typeface="Consolas" charset="0"/>
                        <a:ea typeface="ＭＳ Ｐゴシック" charset="-128"/>
                      </a:endParaRPr>
                    </a:p>
                  </a:txBody>
                  <a:tcPr marL="84602" marR="84602" anchor="ctr"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dirty="0">
                          <a:ln>
                            <a:noFill/>
                          </a:ln>
                          <a:effectLst/>
                        </a:rPr>
                        <a:t>0</a:t>
                      </a:r>
                      <a:endParaRPr kumimoji="0" lang="en-US" altLang="en-US" sz="1400" b="1" i="0" u="none" strike="noStrike" cap="none" normalizeH="0" baseline="0" dirty="0">
                        <a:ln>
                          <a:noFill/>
                        </a:ln>
                        <a:solidFill>
                          <a:srgbClr val="FFFFFF"/>
                        </a:solidFill>
                        <a:effectLst/>
                        <a:latin typeface="Consolas" charset="0"/>
                        <a:ea typeface="ＭＳ Ｐゴシック" charset="-128"/>
                      </a:endParaRPr>
                    </a:p>
                  </a:txBody>
                  <a:tcPr marL="84602" marR="84602" anchor="ctr"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dirty="0">
                          <a:ln>
                            <a:noFill/>
                          </a:ln>
                          <a:effectLst/>
                        </a:rPr>
                        <a:t>1</a:t>
                      </a:r>
                      <a:endParaRPr kumimoji="0" lang="en-US" altLang="en-US" sz="1400" b="1" i="0" u="none" strike="noStrike" cap="none" normalizeH="0" baseline="0" dirty="0">
                        <a:ln>
                          <a:noFill/>
                        </a:ln>
                        <a:solidFill>
                          <a:srgbClr val="FFFFFF"/>
                        </a:solidFill>
                        <a:effectLst/>
                        <a:latin typeface="Consolas" charset="0"/>
                        <a:ea typeface="ＭＳ Ｐゴシック" charset="-128"/>
                      </a:endParaRPr>
                    </a:p>
                  </a:txBody>
                  <a:tcPr marL="84602" marR="84602" anchor="ctr"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dirty="0">
                          <a:ln>
                            <a:noFill/>
                          </a:ln>
                          <a:effectLst/>
                        </a:rPr>
                        <a:t>0</a:t>
                      </a:r>
                      <a:endParaRPr kumimoji="0" lang="en-US" altLang="en-US" sz="1400" b="1" i="0" u="none" strike="noStrike" cap="none" normalizeH="0" baseline="0" dirty="0">
                        <a:ln>
                          <a:noFill/>
                        </a:ln>
                        <a:solidFill>
                          <a:srgbClr val="FFFFFF"/>
                        </a:solidFill>
                        <a:effectLst/>
                        <a:latin typeface="Consolas" charset="0"/>
                        <a:ea typeface="ＭＳ Ｐゴシック" charset="-128"/>
                      </a:endParaRPr>
                    </a:p>
                  </a:txBody>
                  <a:tcPr marL="84602" marR="84602" anchor="ctr"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dirty="0">
                          <a:ln>
                            <a:noFill/>
                          </a:ln>
                          <a:effectLst/>
                        </a:rPr>
                        <a:t>0</a:t>
                      </a:r>
                      <a:endParaRPr kumimoji="0" lang="en-US" altLang="en-US" sz="1400" b="1" i="0" u="none" strike="noStrike" cap="none" normalizeH="0" baseline="0" dirty="0">
                        <a:ln>
                          <a:noFill/>
                        </a:ln>
                        <a:solidFill>
                          <a:srgbClr val="FFFFFF"/>
                        </a:solidFill>
                        <a:effectLst/>
                        <a:latin typeface="Consolas" charset="0"/>
                        <a:ea typeface="ＭＳ Ｐゴシック" charset="-128"/>
                      </a:endParaRPr>
                    </a:p>
                  </a:txBody>
                  <a:tcPr marL="84602" marR="84602" anchor="ctr"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dirty="0">
                          <a:ln>
                            <a:noFill/>
                          </a:ln>
                          <a:effectLst/>
                        </a:rPr>
                        <a:t>0</a:t>
                      </a:r>
                      <a:endParaRPr kumimoji="0" lang="en-US" altLang="en-US" sz="1400" b="1" i="0" u="none" strike="noStrike" cap="none" normalizeH="0" baseline="0" dirty="0">
                        <a:ln>
                          <a:noFill/>
                        </a:ln>
                        <a:solidFill>
                          <a:srgbClr val="FFFFFF"/>
                        </a:solidFill>
                        <a:effectLst/>
                        <a:latin typeface="Consolas" charset="0"/>
                        <a:ea typeface="ＭＳ Ｐゴシック" charset="-128"/>
                      </a:endParaRPr>
                    </a:p>
                  </a:txBody>
                  <a:tcPr marL="84602" marR="84602" anchor="ctr"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dirty="0">
                          <a:ln>
                            <a:noFill/>
                          </a:ln>
                          <a:effectLst/>
                        </a:rPr>
                        <a:t>00</a:t>
                      </a:r>
                      <a:endParaRPr kumimoji="0" lang="en-US" altLang="en-US" sz="1400" b="1" i="0" u="none" strike="noStrike" cap="none" normalizeH="0" baseline="0" dirty="0">
                        <a:ln>
                          <a:noFill/>
                        </a:ln>
                        <a:solidFill>
                          <a:srgbClr val="FFFFFF"/>
                        </a:solidFill>
                        <a:effectLst/>
                        <a:latin typeface="Consolas" charset="0"/>
                        <a:ea typeface="ＭＳ Ｐゴシック" charset="-128"/>
                      </a:endParaRPr>
                    </a:p>
                  </a:txBody>
                  <a:tcPr marL="84602" marR="84602" anchor="ctr"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dirty="0">
                          <a:ln>
                            <a:noFill/>
                          </a:ln>
                          <a:effectLst/>
                        </a:rPr>
                        <a:t>0</a:t>
                      </a:r>
                      <a:endParaRPr kumimoji="0" lang="en-US" altLang="en-US" sz="1400" b="1" i="0" u="none" strike="noStrike" cap="none" normalizeH="0" baseline="0" dirty="0">
                        <a:ln>
                          <a:noFill/>
                        </a:ln>
                        <a:solidFill>
                          <a:srgbClr val="FFFFFF"/>
                        </a:solidFill>
                        <a:effectLst/>
                        <a:latin typeface="Consolas" charset="0"/>
                        <a:ea typeface="ＭＳ Ｐゴシック" charset="-128"/>
                      </a:endParaRPr>
                    </a:p>
                  </a:txBody>
                  <a:tcPr marL="84602" marR="84602" anchor="ctr" horzOverflow="overflow"/>
                </a:tc>
                <a:extLst>
                  <a:ext uri="{0D108BD9-81ED-4DB2-BD59-A6C34878D82A}">
                    <a16:rowId xmlns:a16="http://schemas.microsoft.com/office/drawing/2014/main" val="10005"/>
                  </a:ext>
                </a:extLst>
              </a:tr>
              <a:tr h="441325">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j</a:t>
                      </a:r>
                      <a:endParaRPr kumimoji="0" lang="en-US" altLang="en-US" sz="1400" b="1" i="0" u="none" strike="noStrike" cap="none" normalizeH="0" baseline="0">
                        <a:ln>
                          <a:noFill/>
                        </a:ln>
                        <a:solidFill>
                          <a:srgbClr val="FFFFFF"/>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dirty="0">
                          <a:ln>
                            <a:noFill/>
                          </a:ln>
                          <a:effectLst/>
                        </a:rPr>
                        <a:t>000010</a:t>
                      </a:r>
                      <a:endParaRPr kumimoji="0" lang="en-US" altLang="en-US" sz="1400" b="1" i="0" u="none" strike="noStrike" cap="none" normalizeH="0" baseline="0" dirty="0">
                        <a:ln>
                          <a:noFill/>
                        </a:ln>
                        <a:solidFill>
                          <a:srgbClr val="FFFFFF"/>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0</a:t>
                      </a:r>
                      <a:endParaRPr kumimoji="0" lang="en-US" altLang="en-US" sz="1400" b="1" i="0" u="none" strike="noStrike" cap="none" normalizeH="0" baseline="0">
                        <a:ln>
                          <a:noFill/>
                        </a:ln>
                        <a:solidFill>
                          <a:srgbClr val="FFFFFF"/>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X</a:t>
                      </a:r>
                      <a:endParaRPr kumimoji="0" lang="en-US" altLang="en-US" sz="1400" b="1" i="0" u="none" strike="noStrike" cap="none" normalizeH="0" baseline="0">
                        <a:ln>
                          <a:noFill/>
                        </a:ln>
                        <a:solidFill>
                          <a:srgbClr val="FFFFFF"/>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X</a:t>
                      </a:r>
                      <a:endParaRPr kumimoji="0" lang="en-US" altLang="en-US" sz="1400" b="1" i="0" u="none" strike="noStrike" cap="none" normalizeH="0" baseline="0">
                        <a:ln>
                          <a:noFill/>
                        </a:ln>
                        <a:solidFill>
                          <a:srgbClr val="FFFFFF"/>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X</a:t>
                      </a:r>
                      <a:endParaRPr kumimoji="0" lang="en-US" altLang="en-US" sz="1400" b="1" i="0" u="none" strike="noStrike" cap="none" normalizeH="0" baseline="0">
                        <a:ln>
                          <a:noFill/>
                        </a:ln>
                        <a:solidFill>
                          <a:srgbClr val="FFFFFF"/>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0</a:t>
                      </a:r>
                      <a:endParaRPr kumimoji="0" lang="en-US" altLang="en-US" sz="1400" b="1" i="0" u="none" strike="noStrike" cap="none" normalizeH="0" baseline="0">
                        <a:ln>
                          <a:noFill/>
                        </a:ln>
                        <a:solidFill>
                          <a:srgbClr val="FFFFFF"/>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X</a:t>
                      </a:r>
                      <a:endParaRPr kumimoji="0" lang="en-US" altLang="en-US" sz="1400" b="1" i="0" u="none" strike="noStrike" cap="none" normalizeH="0" baseline="0">
                        <a:ln>
                          <a:noFill/>
                        </a:ln>
                        <a:solidFill>
                          <a:srgbClr val="FFFFFF"/>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a:ln>
                            <a:noFill/>
                          </a:ln>
                          <a:effectLst/>
                        </a:rPr>
                        <a:t>XX</a:t>
                      </a:r>
                      <a:endParaRPr kumimoji="0" lang="en-US" altLang="en-US" sz="1400" b="1" i="0" u="none" strike="noStrike" cap="none" normalizeH="0" baseline="0">
                        <a:ln>
                          <a:noFill/>
                        </a:ln>
                        <a:solidFill>
                          <a:srgbClr val="FFFFFF"/>
                        </a:solidFill>
                        <a:effectLst/>
                        <a:latin typeface="Consolas" charset="0"/>
                        <a:ea typeface="ＭＳ Ｐゴシック" charset="-128"/>
                      </a:endParaRPr>
                    </a:p>
                  </a:txBody>
                  <a:tcPr marL="84602" marR="84602" anchor="ctr" horzOverflow="overflow"/>
                </a:tc>
                <a:tc>
                  <a:txBody>
                    <a:bodyPr/>
                    <a:lstStyle>
                      <a:lvl1pPr marL="342900" indent="-342900">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1400" u="none" strike="noStrike" cap="none" normalizeH="0" baseline="0" dirty="0">
                          <a:ln>
                            <a:noFill/>
                          </a:ln>
                          <a:effectLst/>
                        </a:rPr>
                        <a:t>1</a:t>
                      </a:r>
                      <a:endParaRPr kumimoji="0" lang="en-US" altLang="en-US" sz="1400" b="1" i="0" u="none" strike="noStrike" cap="none" normalizeH="0" baseline="0" dirty="0">
                        <a:ln>
                          <a:noFill/>
                        </a:ln>
                        <a:solidFill>
                          <a:srgbClr val="FFFFFF"/>
                        </a:solidFill>
                        <a:effectLst/>
                        <a:latin typeface="Consolas" charset="0"/>
                        <a:ea typeface="ＭＳ Ｐゴシック" charset="-128"/>
                      </a:endParaRPr>
                    </a:p>
                  </a:txBody>
                  <a:tcPr marL="84602" marR="84602" anchor="ctr" horzOverflow="overflow"/>
                </a:tc>
                <a:extLst>
                  <a:ext uri="{0D108BD9-81ED-4DB2-BD59-A6C34878D82A}">
                    <a16:rowId xmlns:a16="http://schemas.microsoft.com/office/drawing/2014/main" val="10006"/>
                  </a:ext>
                </a:extLst>
              </a:tr>
            </a:tbl>
          </a:graphicData>
        </a:graphic>
      </p:graphicFrame>
      <p:sp>
        <p:nvSpPr>
          <p:cNvPr id="179293" name="Rectangle 4">
            <a:extLst>
              <a:ext uri="{FF2B5EF4-FFF2-40B4-BE49-F238E27FC236}">
                <a16:creationId xmlns:a16="http://schemas.microsoft.com/office/drawing/2014/main" id="{580EED0B-D9D8-47A1-967C-410119E96DA1}"/>
              </a:ext>
            </a:extLst>
          </p:cNvPr>
          <p:cNvSpPr>
            <a:spLocks noChangeArrowheads="1"/>
          </p:cNvSpPr>
          <p:nvPr>
            <p:custDataLst>
              <p:tags r:id="rId3"/>
            </p:custDataLst>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de-DE" altLang="en-US">
              <a:solidFill>
                <a:srgbClr val="000000"/>
              </a:solidFill>
            </a:endParaRPr>
          </a:p>
        </p:txBody>
      </p:sp>
      <p:sp>
        <p:nvSpPr>
          <p:cNvPr id="179294" name="Rectangle 5">
            <a:extLst>
              <a:ext uri="{FF2B5EF4-FFF2-40B4-BE49-F238E27FC236}">
                <a16:creationId xmlns:a16="http://schemas.microsoft.com/office/drawing/2014/main" id="{AC3B0AEF-06BE-48F7-90A3-E853C96B8FDC}"/>
              </a:ext>
            </a:extLst>
          </p:cNvPr>
          <p:cNvSpPr>
            <a:spLocks noChangeArrowheads="1"/>
          </p:cNvSpPr>
          <p:nvPr>
            <p:custDataLst>
              <p:tags r:id="rId4"/>
            </p:custDataLst>
          </p:nvPr>
        </p:nvSpPr>
        <p:spPr bwMode="auto">
          <a:xfrm>
            <a:off x="0" y="220027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de-DE" altLang="en-US">
              <a:solidFill>
                <a:srgbClr val="000000"/>
              </a:solidFill>
            </a:endParaRPr>
          </a:p>
        </p:txBody>
      </p:sp>
      <p:sp>
        <p:nvSpPr>
          <p:cNvPr id="179295" name="Slide Number Placeholder 1">
            <a:extLst>
              <a:ext uri="{FF2B5EF4-FFF2-40B4-BE49-F238E27FC236}">
                <a16:creationId xmlns:a16="http://schemas.microsoft.com/office/drawing/2014/main" id="{4FCFF17A-B3AD-4DCE-A6F5-C74426E81755}"/>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2F8EA20-98F0-4278-9BFC-F85C5158FDF3}" type="slidenum">
              <a:rPr lang="en-US" altLang="en-US" smtClean="0">
                <a:solidFill>
                  <a:srgbClr val="000000"/>
                </a:solidFill>
                <a:latin typeface="Garamond" panose="02020404030301010803" pitchFamily="18" charset="0"/>
              </a:rPr>
              <a:pPr/>
              <a:t>29</a:t>
            </a:fld>
            <a:endParaRPr lang="en-US" altLang="en-US">
              <a:solidFill>
                <a:srgbClr val="000000"/>
              </a:solidFill>
              <a:latin typeface="Garamond" panose="02020404030301010803" pitchFamily="18" charset="0"/>
            </a:endParaRPr>
          </a:p>
        </p:txBody>
      </p:sp>
      <p:sp>
        <p:nvSpPr>
          <p:cNvPr id="179296" name="TextBox 7">
            <a:extLst>
              <a:ext uri="{FF2B5EF4-FFF2-40B4-BE49-F238E27FC236}">
                <a16:creationId xmlns:a16="http://schemas.microsoft.com/office/drawing/2014/main" id="{6228C105-1A04-41B3-B7E7-F7720D7C907F}"/>
              </a:ext>
            </a:extLst>
          </p:cNvPr>
          <p:cNvSpPr txBox="1">
            <a:spLocks noChangeArrowheads="1"/>
          </p:cNvSpPr>
          <p:nvPr/>
        </p:nvSpPr>
        <p:spPr bwMode="auto">
          <a:xfrm>
            <a:off x="966788" y="6505575"/>
            <a:ext cx="66294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sz="1200">
                <a:solidFill>
                  <a:srgbClr val="0432FF"/>
                </a:solidFill>
              </a:rPr>
              <a:t>Single-cycle processor. </a:t>
            </a:r>
            <a:r>
              <a:rPr lang="en-US" altLang="en-US" sz="1200">
                <a:solidFill>
                  <a:srgbClr val="000000"/>
                </a:solidFill>
              </a:rPr>
              <a:t>Harris and Harris, Chapter 7.3.</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itle 1">
            <a:extLst>
              <a:ext uri="{FF2B5EF4-FFF2-40B4-BE49-F238E27FC236}">
                <a16:creationId xmlns:a16="http://schemas.microsoft.com/office/drawing/2014/main" id="{B19DC5AD-266F-4C4A-89E8-BB7816F8FC30}"/>
              </a:ext>
            </a:extLst>
          </p:cNvPr>
          <p:cNvSpPr>
            <a:spLocks noGrp="1" noChangeArrowheads="1"/>
          </p:cNvSpPr>
          <p:nvPr>
            <p:ph type="title"/>
          </p:nvPr>
        </p:nvSpPr>
        <p:spPr>
          <a:xfrm>
            <a:off x="228600" y="0"/>
            <a:ext cx="8610600" cy="914400"/>
          </a:xfrm>
        </p:spPr>
        <p:txBody>
          <a:bodyPr anchor="ctr"/>
          <a:lstStyle/>
          <a:p>
            <a:r>
              <a:rPr lang="en-US" altLang="en-US">
                <a:ea typeface="ＭＳ Ｐゴシック" panose="020B0600070205080204" pitchFamily="34" charset="-128"/>
              </a:rPr>
              <a:t>Readings</a:t>
            </a:r>
          </a:p>
        </p:txBody>
      </p:sp>
      <p:sp>
        <p:nvSpPr>
          <p:cNvPr id="19458" name="Content Placeholder 2">
            <a:extLst>
              <a:ext uri="{FF2B5EF4-FFF2-40B4-BE49-F238E27FC236}">
                <a16:creationId xmlns:a16="http://schemas.microsoft.com/office/drawing/2014/main" id="{11999A4A-8D8C-0542-9D21-8306EAFE9B71}"/>
              </a:ext>
            </a:extLst>
          </p:cNvPr>
          <p:cNvSpPr>
            <a:spLocks noGrp="1"/>
          </p:cNvSpPr>
          <p:nvPr>
            <p:ph idx="1"/>
          </p:nvPr>
        </p:nvSpPr>
        <p:spPr>
          <a:xfrm>
            <a:off x="228600" y="914400"/>
            <a:ext cx="8610600" cy="5562600"/>
          </a:xfrm>
        </p:spPr>
        <p:txBody>
          <a:bodyPr>
            <a:normAutofit/>
          </a:bodyPr>
          <a:lstStyle/>
          <a:p>
            <a:pPr>
              <a:buFont typeface="Wingdings" charset="2"/>
              <a:buChar char="n"/>
              <a:defRPr/>
            </a:pPr>
            <a:r>
              <a:rPr lang="en-US" altLang="en-US" dirty="0">
                <a:solidFill>
                  <a:srgbClr val="0432FF"/>
                </a:solidFill>
                <a:ea typeface="ＭＳ Ｐゴシック" charset="-128"/>
              </a:rPr>
              <a:t>This week</a:t>
            </a:r>
          </a:p>
          <a:p>
            <a:pPr lvl="1">
              <a:buFont typeface="Wingdings" charset="2"/>
              <a:buChar char="q"/>
              <a:defRPr/>
            </a:pPr>
            <a:r>
              <a:rPr lang="en-US" altLang="en-US" dirty="0">
                <a:ea typeface="ＭＳ Ｐゴシック" charset="-128"/>
              </a:rPr>
              <a:t>Introduction to microarchitecture and single-cycle microarchitecture</a:t>
            </a:r>
          </a:p>
          <a:p>
            <a:pPr lvl="2">
              <a:buFont typeface="Wingdings" charset="2"/>
              <a:buChar char="n"/>
              <a:defRPr/>
            </a:pPr>
            <a:r>
              <a:rPr lang="en-US" dirty="0">
                <a:ea typeface="ＭＳ Ｐゴシック" charset="-128"/>
              </a:rPr>
              <a:t>H&amp;H, Chapter 7.1-7.3</a:t>
            </a:r>
            <a:endParaRPr lang="en-US" dirty="0"/>
          </a:p>
          <a:p>
            <a:pPr lvl="2">
              <a:buFont typeface="Wingdings" charset="2"/>
              <a:buChar char="n"/>
              <a:defRPr/>
            </a:pPr>
            <a:r>
              <a:rPr lang="en-US" altLang="en-US" dirty="0">
                <a:ea typeface="ＭＳ Ｐゴシック" charset="-128"/>
              </a:rPr>
              <a:t>P&amp;P, Appendices A and C</a:t>
            </a:r>
          </a:p>
          <a:p>
            <a:pPr lvl="1">
              <a:buFont typeface="Wingdings" charset="2"/>
              <a:buChar char="q"/>
              <a:defRPr/>
            </a:pPr>
            <a:r>
              <a:rPr lang="en-US" dirty="0"/>
              <a:t>Multi-cycle microarchitecture</a:t>
            </a:r>
          </a:p>
          <a:p>
            <a:pPr lvl="2">
              <a:buFont typeface="Wingdings" charset="2"/>
              <a:buChar char="n"/>
              <a:defRPr/>
            </a:pPr>
            <a:r>
              <a:rPr lang="en-US" dirty="0">
                <a:ea typeface="ＭＳ Ｐゴシック" charset="-128"/>
              </a:rPr>
              <a:t>H&amp;H, Chapter 7</a:t>
            </a:r>
            <a:r>
              <a:rPr lang="en-US" dirty="0"/>
              <a:t>.4</a:t>
            </a:r>
          </a:p>
          <a:p>
            <a:pPr lvl="2">
              <a:buFont typeface="Wingdings" charset="2"/>
              <a:buChar char="n"/>
              <a:defRPr/>
            </a:pPr>
            <a:r>
              <a:rPr lang="en-US" altLang="en-US" dirty="0">
                <a:ea typeface="ＭＳ Ｐゴシック" charset="-128"/>
              </a:rPr>
              <a:t>P&amp;P, Appendices A and C</a:t>
            </a:r>
          </a:p>
          <a:p>
            <a:pPr>
              <a:buFont typeface="Wingdings" charset="2"/>
              <a:buChar char="n"/>
              <a:defRPr/>
            </a:pPr>
            <a:endParaRPr lang="en-US" altLang="en-US" dirty="0">
              <a:solidFill>
                <a:srgbClr val="0432FF"/>
              </a:solidFill>
              <a:ea typeface="ＭＳ Ｐゴシック" charset="-128"/>
            </a:endParaRPr>
          </a:p>
          <a:p>
            <a:pPr>
              <a:buFont typeface="Wingdings" charset="2"/>
              <a:buChar char="n"/>
              <a:defRPr/>
            </a:pPr>
            <a:r>
              <a:rPr lang="en-US" altLang="en-US" dirty="0">
                <a:solidFill>
                  <a:srgbClr val="0432FF"/>
                </a:solidFill>
                <a:ea typeface="ＭＳ Ｐゴシック" charset="-128"/>
              </a:rPr>
              <a:t>Next week</a:t>
            </a:r>
            <a:endParaRPr lang="en-US" altLang="en-US" dirty="0">
              <a:ea typeface="ＭＳ Ｐゴシック" charset="-128"/>
            </a:endParaRPr>
          </a:p>
          <a:p>
            <a:pPr lvl="1">
              <a:buFont typeface="Wingdings" charset="2"/>
              <a:buChar char="q"/>
              <a:defRPr/>
            </a:pPr>
            <a:r>
              <a:rPr lang="en-US" dirty="0"/>
              <a:t>Pipelining</a:t>
            </a:r>
          </a:p>
          <a:p>
            <a:pPr lvl="2">
              <a:buFont typeface="Wingdings" charset="2"/>
              <a:buChar char="n"/>
              <a:defRPr/>
            </a:pPr>
            <a:r>
              <a:rPr lang="en-US" dirty="0">
                <a:ea typeface="ＭＳ Ｐゴシック" charset="-128"/>
              </a:rPr>
              <a:t>H&amp;H, Chapter 7.5</a:t>
            </a:r>
          </a:p>
          <a:p>
            <a:pPr lvl="1">
              <a:buFont typeface="Wingdings" charset="2"/>
              <a:buChar char="n"/>
              <a:defRPr/>
            </a:pPr>
            <a:r>
              <a:rPr lang="en-US" dirty="0">
                <a:ea typeface="ＭＳ Ｐゴシック" charset="-128"/>
              </a:rPr>
              <a:t>Pipelining Issues</a:t>
            </a:r>
          </a:p>
          <a:p>
            <a:pPr lvl="2">
              <a:buFont typeface="Wingdings" charset="2"/>
              <a:buChar char="n"/>
              <a:defRPr/>
            </a:pPr>
            <a:r>
              <a:rPr lang="en-US" dirty="0">
                <a:ea typeface="ＭＳ Ｐゴシック" charset="-128"/>
              </a:rPr>
              <a:t>H&amp;H, Chapter 7.8.1-7.8.3</a:t>
            </a:r>
          </a:p>
          <a:p>
            <a:pPr lvl="2">
              <a:buFont typeface="Wingdings" charset="2"/>
              <a:buChar char="n"/>
              <a:defRPr/>
            </a:pPr>
            <a:endParaRPr lang="en-US" dirty="0">
              <a:ea typeface="ＭＳ Ｐゴシック" charset="-128"/>
            </a:endParaRPr>
          </a:p>
          <a:p>
            <a:pPr marL="344487" lvl="1" indent="0">
              <a:buFont typeface="Wingdings" panose="05000000000000000000" pitchFamily="2" charset="2"/>
              <a:buNone/>
              <a:defRPr/>
            </a:pPr>
            <a:endParaRPr lang="en-US" altLang="en-US" dirty="0">
              <a:ea typeface="ＭＳ Ｐゴシック" charset="-128"/>
            </a:endParaRPr>
          </a:p>
        </p:txBody>
      </p:sp>
      <p:sp>
        <p:nvSpPr>
          <p:cNvPr id="57347" name="Slide Number Placeholder 3">
            <a:extLst>
              <a:ext uri="{FF2B5EF4-FFF2-40B4-BE49-F238E27FC236}">
                <a16:creationId xmlns:a16="http://schemas.microsoft.com/office/drawing/2014/main" id="{ADD9191C-82A6-423F-95F3-6185C0C547E2}"/>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05B56791-A830-4612-8103-B336EBBB0A15}" type="slidenum">
              <a:rPr lang="en-US" altLang="en-US" sz="1600" smtClean="0">
                <a:solidFill>
                  <a:srgbClr val="000000"/>
                </a:solidFill>
                <a:latin typeface="Garamond" panose="02020404030301010803" pitchFamily="18" charset="0"/>
              </a:rPr>
              <a:pPr>
                <a:spcBef>
                  <a:spcPct val="0"/>
                </a:spcBef>
                <a:buClrTx/>
                <a:buSzTx/>
                <a:buFontTx/>
                <a:buNone/>
              </a:pPr>
              <a:t>3</a:t>
            </a:fld>
            <a:endParaRPr lang="en-US" altLang="en-US" sz="1600">
              <a:solidFill>
                <a:srgbClr val="000000"/>
              </a:solidFill>
              <a:latin typeface="Garamond" panose="02020404030301010803" pitchFamily="18" charset="0"/>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2">
            <a:extLst>
              <a:ext uri="{FF2B5EF4-FFF2-40B4-BE49-F238E27FC236}">
                <a16:creationId xmlns:a16="http://schemas.microsoft.com/office/drawing/2014/main" id="{869EB33F-C670-45A2-A628-59E1D0F219DF}"/>
              </a:ext>
            </a:extLst>
          </p:cNvPr>
          <p:cNvSpPr>
            <a:spLocks noGrp="1" noChangeArrowheads="1"/>
          </p:cNvSpPr>
          <p:nvPr>
            <p:ph type="title"/>
            <p:custDataLst>
              <p:tags r:id="rId2"/>
            </p:custDataLst>
          </p:nvPr>
        </p:nvSpPr>
        <p:spPr>
          <a:xfrm>
            <a:off x="152400" y="152400"/>
            <a:ext cx="9067800" cy="1066800"/>
          </a:xfrm>
        </p:spPr>
        <p:txBody>
          <a:bodyPr/>
          <a:lstStyle/>
          <a:p>
            <a:r>
              <a:rPr lang="en-US" altLang="en-US" sz="3600">
                <a:ea typeface="ＭＳ Ｐゴシック" panose="020B0600070205080204" pitchFamily="34" charset="-128"/>
              </a:rPr>
              <a:t>Another Complete Single-Cycle Processor (H&amp;H)</a:t>
            </a:r>
          </a:p>
        </p:txBody>
      </p:sp>
      <p:graphicFrame>
        <p:nvGraphicFramePr>
          <p:cNvPr id="67586" name="Object 2">
            <a:extLst>
              <a:ext uri="{FF2B5EF4-FFF2-40B4-BE49-F238E27FC236}">
                <a16:creationId xmlns:a16="http://schemas.microsoft.com/office/drawing/2014/main" id="{DB1FA7F9-7361-4FAE-ABBB-85EB4779A4AE}"/>
              </a:ext>
            </a:extLst>
          </p:cNvPr>
          <p:cNvGraphicFramePr>
            <a:graphicFrameLocks noGrp="1" noChangeAspect="1"/>
          </p:cNvGraphicFramePr>
          <p:nvPr>
            <p:ph idx="1"/>
            <p:custDataLst>
              <p:tags r:id="rId3"/>
            </p:custDataLst>
          </p:nvPr>
        </p:nvGraphicFramePr>
        <p:xfrm>
          <a:off x="377825" y="1295400"/>
          <a:ext cx="8308975" cy="4627563"/>
        </p:xfrm>
        <a:graphic>
          <a:graphicData uri="http://schemas.openxmlformats.org/presentationml/2006/ole">
            <mc:AlternateContent xmlns:mc="http://schemas.openxmlformats.org/markup-compatibility/2006">
              <mc:Choice xmlns:v="urn:schemas-microsoft-com:vml" Requires="v">
                <p:oleObj spid="_x0000_s201729" name="VISIO" r:id="rId8" imgW="0" imgH="0" progId="Visio.Drawing.6">
                  <p:embed/>
                </p:oleObj>
              </mc:Choice>
              <mc:Fallback>
                <p:oleObj name="VISIO" r:id="rId8" imgW="0" imgH="0" progId="Visio.Drawing.6">
                  <p:embed/>
                  <p:pic>
                    <p:nvPicPr>
                      <p:cNvPr id="67586" name="Object 2">
                        <a:extLst>
                          <a:ext uri="{FF2B5EF4-FFF2-40B4-BE49-F238E27FC236}">
                            <a16:creationId xmlns:a16="http://schemas.microsoft.com/office/drawing/2014/main" id="{DB1FA7F9-7361-4FAE-ABBB-85EB4779A4AE}"/>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77825" y="1295400"/>
                        <a:ext cx="8308975" cy="462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7587" name="Rectangle 3">
            <a:extLst>
              <a:ext uri="{FF2B5EF4-FFF2-40B4-BE49-F238E27FC236}">
                <a16:creationId xmlns:a16="http://schemas.microsoft.com/office/drawing/2014/main" id="{1688C03C-A132-4A0C-9059-235FC06E5F8D}"/>
              </a:ext>
            </a:extLst>
          </p:cNvPr>
          <p:cNvSpPr>
            <a:spLocks noChangeArrowheads="1"/>
          </p:cNvSpPr>
          <p:nvPr>
            <p:custDataLst>
              <p:tags r:id="rId4"/>
            </p:custDataLst>
          </p:nvPr>
        </p:nvSpPr>
        <p:spPr bwMode="auto">
          <a:xfrm>
            <a:off x="685800" y="12192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buClrTx/>
              <a:buSzTx/>
              <a:buFontTx/>
              <a:buChar char="•"/>
            </a:pPr>
            <a:endParaRPr lang="de-DE" altLang="en-US" sz="3200">
              <a:solidFill>
                <a:srgbClr val="000000"/>
              </a:solidFill>
              <a:latin typeface="Calibri" panose="020F0502020204030204" pitchFamily="34" charset="0"/>
            </a:endParaRPr>
          </a:p>
        </p:txBody>
      </p:sp>
      <p:sp>
        <p:nvSpPr>
          <p:cNvPr id="67588" name="Rectangle 4">
            <a:extLst>
              <a:ext uri="{FF2B5EF4-FFF2-40B4-BE49-F238E27FC236}">
                <a16:creationId xmlns:a16="http://schemas.microsoft.com/office/drawing/2014/main" id="{9A7DD55B-9AF1-4132-8DB4-8ACCE629C9EF}"/>
              </a:ext>
            </a:extLst>
          </p:cNvPr>
          <p:cNvSpPr>
            <a:spLocks noChangeArrowheads="1"/>
          </p:cNvSpPr>
          <p:nvPr>
            <p:custDataLst>
              <p:tags r:id="rId5"/>
            </p:custDataLst>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de-DE" altLang="en-US" sz="1800">
              <a:solidFill>
                <a:srgbClr val="000000"/>
              </a:solidFill>
              <a:latin typeface="Arial" panose="020B0604020202020204" pitchFamily="34" charset="0"/>
            </a:endParaRPr>
          </a:p>
        </p:txBody>
      </p:sp>
      <p:sp>
        <p:nvSpPr>
          <p:cNvPr id="67589" name="Slide Number Placeholder 1">
            <a:extLst>
              <a:ext uri="{FF2B5EF4-FFF2-40B4-BE49-F238E27FC236}">
                <a16:creationId xmlns:a16="http://schemas.microsoft.com/office/drawing/2014/main" id="{7D0CE1B1-B4EF-4AEF-9D9C-24BB2FF7F7AF}"/>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1A331B1-E871-4B9F-AFC6-A21BD79CFE3C}" type="slidenum">
              <a:rPr lang="en-US" altLang="en-US" smtClean="0">
                <a:solidFill>
                  <a:srgbClr val="000000"/>
                </a:solidFill>
                <a:latin typeface="Garamond" panose="02020404030301010803" pitchFamily="18" charset="0"/>
              </a:rPr>
              <a:pPr/>
              <a:t>30</a:t>
            </a:fld>
            <a:endParaRPr lang="en-US" altLang="en-US">
              <a:solidFill>
                <a:srgbClr val="000000"/>
              </a:solidFill>
              <a:latin typeface="Garamond" panose="02020404030301010803" pitchFamily="18" charset="0"/>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3" name="Title 1">
            <a:extLst>
              <a:ext uri="{FF2B5EF4-FFF2-40B4-BE49-F238E27FC236}">
                <a16:creationId xmlns:a16="http://schemas.microsoft.com/office/drawing/2014/main" id="{9DC0CAA4-0CE5-4D3A-9EEC-4A91BB463CCC}"/>
              </a:ext>
            </a:extLst>
          </p:cNvPr>
          <p:cNvSpPr>
            <a:spLocks noGrp="1" noChangeArrowheads="1"/>
          </p:cNvSpPr>
          <p:nvPr>
            <p:ph type="title"/>
          </p:nvPr>
        </p:nvSpPr>
        <p:spPr/>
        <p:txBody>
          <a:bodyPr/>
          <a:lstStyle/>
          <a:p>
            <a:r>
              <a:rPr lang="en-US" altLang="en-US">
                <a:ea typeface="ＭＳ Ｐゴシック" panose="020B0600070205080204" pitchFamily="34" charset="-128"/>
              </a:rPr>
              <a:t>Your Assignment</a:t>
            </a:r>
          </a:p>
        </p:txBody>
      </p:sp>
      <p:sp>
        <p:nvSpPr>
          <p:cNvPr id="182274" name="Content Placeholder 2">
            <a:extLst>
              <a:ext uri="{FF2B5EF4-FFF2-40B4-BE49-F238E27FC236}">
                <a16:creationId xmlns:a16="http://schemas.microsoft.com/office/drawing/2014/main" id="{24E047F0-79E2-4FC7-B021-A9FDEBCC5F50}"/>
              </a:ext>
            </a:extLst>
          </p:cNvPr>
          <p:cNvSpPr>
            <a:spLocks noGrp="1" noChangeArrowheads="1"/>
          </p:cNvSpPr>
          <p:nvPr>
            <p:ph idx="1"/>
          </p:nvPr>
        </p:nvSpPr>
        <p:spPr>
          <a:xfrm>
            <a:off x="228600" y="996950"/>
            <a:ext cx="8610600" cy="5194300"/>
          </a:xfrm>
        </p:spPr>
        <p:txBody>
          <a:bodyPr/>
          <a:lstStyle/>
          <a:p>
            <a:r>
              <a:rPr lang="en-US" altLang="en-US">
                <a:ea typeface="ＭＳ Ｐゴシック" panose="020B0600070205080204" pitchFamily="34" charset="-128"/>
              </a:rPr>
              <a:t>Please read the Lecture Slides and the Backup Slides</a:t>
            </a:r>
          </a:p>
          <a:p>
            <a:endParaRPr lang="en-US" altLang="en-US">
              <a:ea typeface="ＭＳ Ｐゴシック" panose="020B0600070205080204" pitchFamily="34" charset="-128"/>
            </a:endParaRPr>
          </a:p>
          <a:p>
            <a:r>
              <a:rPr lang="en-US" altLang="en-US">
                <a:ea typeface="ＭＳ Ｐゴシック" panose="020B0600070205080204" pitchFamily="34" charset="-128"/>
              </a:rPr>
              <a:t>Please do your readings from the H&amp;H Book</a:t>
            </a:r>
          </a:p>
          <a:p>
            <a:pPr lvl="1"/>
            <a:r>
              <a:rPr lang="en-US" altLang="en-US">
                <a:ea typeface="ＭＳ Ｐゴシック" panose="020B0600070205080204" pitchFamily="34" charset="-128"/>
              </a:rPr>
              <a:t>H&amp;H, Chapter 7.1-7.3, 7.6</a:t>
            </a:r>
          </a:p>
          <a:p>
            <a:pPr lvl="1"/>
            <a:endParaRPr lang="en-US" altLang="en-US">
              <a:ea typeface="ＭＳ Ｐゴシック" panose="020B0600070205080204" pitchFamily="34" charset="-128"/>
            </a:endParaRPr>
          </a:p>
          <a:p>
            <a:endParaRPr lang="en-US" altLang="en-US">
              <a:ea typeface="ＭＳ Ｐゴシック" panose="020B0600070205080204" pitchFamily="34" charset="-128"/>
            </a:endParaRPr>
          </a:p>
        </p:txBody>
      </p:sp>
      <p:sp>
        <p:nvSpPr>
          <p:cNvPr id="182275" name="Slide Number Placeholder 3">
            <a:extLst>
              <a:ext uri="{FF2B5EF4-FFF2-40B4-BE49-F238E27FC236}">
                <a16:creationId xmlns:a16="http://schemas.microsoft.com/office/drawing/2014/main" id="{4A1991E9-A941-4BFF-A490-3B86FE482AC0}"/>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1C19A01-35FD-4164-8E66-88B2B522E8DC}" type="slidenum">
              <a:rPr lang="en-US" altLang="en-US" smtClean="0">
                <a:solidFill>
                  <a:srgbClr val="000000"/>
                </a:solidFill>
                <a:latin typeface="Garamond" panose="02020404030301010803" pitchFamily="18" charset="0"/>
              </a:rPr>
              <a:pPr/>
              <a:t>31</a:t>
            </a:fld>
            <a:endParaRPr lang="en-US" altLang="en-US">
              <a:solidFill>
                <a:srgbClr val="000000"/>
              </a:solidFill>
              <a:latin typeface="Garamond" panose="02020404030301010803" pitchFamily="18" charset="0"/>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7" name="Title 1">
            <a:extLst>
              <a:ext uri="{FF2B5EF4-FFF2-40B4-BE49-F238E27FC236}">
                <a16:creationId xmlns:a16="http://schemas.microsoft.com/office/drawing/2014/main" id="{B9096802-16D2-46BE-AE93-0440015F679A}"/>
              </a:ext>
            </a:extLst>
          </p:cNvPr>
          <p:cNvSpPr>
            <a:spLocks noGrp="1" noChangeArrowheads="1"/>
          </p:cNvSpPr>
          <p:nvPr>
            <p:ph type="title"/>
          </p:nvPr>
        </p:nvSpPr>
        <p:spPr>
          <a:xfrm>
            <a:off x="228600" y="152400"/>
            <a:ext cx="8915400" cy="1066800"/>
          </a:xfrm>
        </p:spPr>
        <p:txBody>
          <a:bodyPr/>
          <a:lstStyle/>
          <a:p>
            <a:r>
              <a:rPr lang="en-US" altLang="en-US" sz="3400">
                <a:ea typeface="ＭＳ Ｐゴシック" panose="020B0600070205080204" pitchFamily="34" charset="-128"/>
              </a:rPr>
              <a:t>Single-Cycle Uarch I (We Developed in Lectures)</a:t>
            </a:r>
          </a:p>
        </p:txBody>
      </p:sp>
      <p:sp>
        <p:nvSpPr>
          <p:cNvPr id="183298" name="Content Placeholder 2">
            <a:extLst>
              <a:ext uri="{FF2B5EF4-FFF2-40B4-BE49-F238E27FC236}">
                <a16:creationId xmlns:a16="http://schemas.microsoft.com/office/drawing/2014/main" id="{381F0DF9-9399-4C26-B5F2-AB707EA88C6F}"/>
              </a:ext>
            </a:extLst>
          </p:cNvPr>
          <p:cNvSpPr>
            <a:spLocks noGrp="1" noChangeArrowheads="1"/>
          </p:cNvSpPr>
          <p:nvPr>
            <p:ph idx="1"/>
          </p:nvPr>
        </p:nvSpPr>
        <p:spPr>
          <a:xfrm>
            <a:off x="228600" y="996950"/>
            <a:ext cx="8610600" cy="5194300"/>
          </a:xfrm>
        </p:spPr>
        <p:txBody>
          <a:bodyPr/>
          <a:lstStyle/>
          <a:p>
            <a:endParaRPr lang="en-US" altLang="en-US">
              <a:ea typeface="ＭＳ Ｐゴシック" panose="020B0600070205080204" pitchFamily="34" charset="-128"/>
            </a:endParaRPr>
          </a:p>
        </p:txBody>
      </p:sp>
      <p:sp>
        <p:nvSpPr>
          <p:cNvPr id="183299" name="Slide Number Placeholder 3">
            <a:extLst>
              <a:ext uri="{FF2B5EF4-FFF2-40B4-BE49-F238E27FC236}">
                <a16:creationId xmlns:a16="http://schemas.microsoft.com/office/drawing/2014/main" id="{52B6B1E6-D1AA-4BD2-B217-9B8B90FE61BF}"/>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536050D9-F30A-4DC9-8C3E-5A6ABD50FAE0}" type="slidenum">
              <a:rPr lang="en-US" altLang="en-US" sz="1600" smtClean="0">
                <a:solidFill>
                  <a:srgbClr val="000000"/>
                </a:solidFill>
                <a:latin typeface="Garamond" panose="02020404030301010803" pitchFamily="18" charset="0"/>
              </a:rPr>
              <a:pPr eaLnBrk="1" hangingPunct="1">
                <a:spcBef>
                  <a:spcPct val="0"/>
                </a:spcBef>
                <a:buClrTx/>
                <a:buSzTx/>
                <a:buFontTx/>
                <a:buNone/>
              </a:pPr>
              <a:t>32</a:t>
            </a:fld>
            <a:endParaRPr lang="en-US" altLang="en-US" sz="1600">
              <a:solidFill>
                <a:srgbClr val="000000"/>
              </a:solidFill>
              <a:latin typeface="Garamond" panose="02020404030301010803" pitchFamily="18" charset="0"/>
            </a:endParaRPr>
          </a:p>
        </p:txBody>
      </p:sp>
      <p:pic>
        <p:nvPicPr>
          <p:cNvPr id="183300" name="Picture 3" descr="F0529">
            <a:extLst>
              <a:ext uri="{FF2B5EF4-FFF2-40B4-BE49-F238E27FC236}">
                <a16:creationId xmlns:a16="http://schemas.microsoft.com/office/drawing/2014/main" id="{3E9DF054-DBF0-4AB9-B7C6-42A23ED2B9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1638" y="1327150"/>
            <a:ext cx="8437562" cy="501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3301" name="Text Box 4">
            <a:extLst>
              <a:ext uri="{FF2B5EF4-FFF2-40B4-BE49-F238E27FC236}">
                <a16:creationId xmlns:a16="http://schemas.microsoft.com/office/drawing/2014/main" id="{C2FDBFC9-FC2B-4B38-9897-7AB1EAE711CC}"/>
              </a:ext>
            </a:extLst>
          </p:cNvPr>
          <p:cNvSpPr txBox="1">
            <a:spLocks noChangeArrowheads="1"/>
          </p:cNvSpPr>
          <p:nvPr/>
        </p:nvSpPr>
        <p:spPr bwMode="auto">
          <a:xfrm>
            <a:off x="7569200" y="2474913"/>
            <a:ext cx="11922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200">
                <a:solidFill>
                  <a:srgbClr val="FF9900"/>
                </a:solidFill>
                <a:latin typeface="Calibri" panose="020F0502020204030204" pitchFamily="34" charset="0"/>
              </a:rPr>
              <a:t>PCSrc</a:t>
            </a:r>
            <a:r>
              <a:rPr lang="en-US" altLang="en-US" sz="1200" baseline="-25000">
                <a:solidFill>
                  <a:srgbClr val="FF9900"/>
                </a:solidFill>
                <a:latin typeface="Calibri" panose="020F0502020204030204" pitchFamily="34" charset="0"/>
              </a:rPr>
              <a:t>2</a:t>
            </a:r>
            <a:r>
              <a:rPr lang="en-US" altLang="en-US" sz="1200">
                <a:solidFill>
                  <a:srgbClr val="FF9900"/>
                </a:solidFill>
                <a:latin typeface="Calibri" panose="020F0502020204030204" pitchFamily="34" charset="0"/>
              </a:rPr>
              <a:t>=Br Taken</a:t>
            </a:r>
            <a:endParaRPr lang="en-US" altLang="en-US" sz="1200" baseline="-25000">
              <a:solidFill>
                <a:srgbClr val="FF9900"/>
              </a:solidFill>
              <a:latin typeface="Calibri" panose="020F0502020204030204" pitchFamily="34" charset="0"/>
            </a:endParaRPr>
          </a:p>
        </p:txBody>
      </p:sp>
      <p:sp>
        <p:nvSpPr>
          <p:cNvPr id="183302" name="Text Box 5">
            <a:extLst>
              <a:ext uri="{FF2B5EF4-FFF2-40B4-BE49-F238E27FC236}">
                <a16:creationId xmlns:a16="http://schemas.microsoft.com/office/drawing/2014/main" id="{7E66FEEF-DCFC-4770-B9B1-7EDC7EB5B24F}"/>
              </a:ext>
            </a:extLst>
          </p:cNvPr>
          <p:cNvSpPr txBox="1">
            <a:spLocks noChangeArrowheads="1"/>
          </p:cNvSpPr>
          <p:nvPr/>
        </p:nvSpPr>
        <p:spPr bwMode="auto">
          <a:xfrm>
            <a:off x="7305675" y="1300163"/>
            <a:ext cx="9953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r" eaLnBrk="1" hangingPunct="1">
              <a:spcBef>
                <a:spcPct val="0"/>
              </a:spcBef>
              <a:buClrTx/>
              <a:buSzTx/>
              <a:buFontTx/>
              <a:buNone/>
            </a:pPr>
            <a:r>
              <a:rPr lang="en-US" altLang="en-US" sz="1200">
                <a:solidFill>
                  <a:srgbClr val="FF9900"/>
                </a:solidFill>
                <a:latin typeface="Calibri" panose="020F0502020204030204" pitchFamily="34" charset="0"/>
              </a:rPr>
              <a:t>PCSrc</a:t>
            </a:r>
            <a:r>
              <a:rPr lang="en-US" altLang="en-US" sz="1200" baseline="-25000">
                <a:solidFill>
                  <a:srgbClr val="FF9900"/>
                </a:solidFill>
                <a:latin typeface="Calibri" panose="020F0502020204030204" pitchFamily="34" charset="0"/>
              </a:rPr>
              <a:t>1</a:t>
            </a:r>
            <a:r>
              <a:rPr lang="en-US" altLang="en-US" sz="1200">
                <a:solidFill>
                  <a:srgbClr val="FF9900"/>
                </a:solidFill>
                <a:latin typeface="Calibri" panose="020F0502020204030204" pitchFamily="34" charset="0"/>
              </a:rPr>
              <a:t>=Jump</a:t>
            </a:r>
            <a:endParaRPr lang="en-US" altLang="en-US" sz="1200" baseline="-25000">
              <a:solidFill>
                <a:srgbClr val="FF9900"/>
              </a:solidFill>
              <a:latin typeface="Calibri" panose="020F0502020204030204" pitchFamily="34" charset="0"/>
            </a:endParaRPr>
          </a:p>
        </p:txBody>
      </p:sp>
      <p:sp>
        <p:nvSpPr>
          <p:cNvPr id="183303" name="Text Box 6">
            <a:extLst>
              <a:ext uri="{FF2B5EF4-FFF2-40B4-BE49-F238E27FC236}">
                <a16:creationId xmlns:a16="http://schemas.microsoft.com/office/drawing/2014/main" id="{AC933CCE-2FD0-4978-99E3-969AED74EF78}"/>
              </a:ext>
            </a:extLst>
          </p:cNvPr>
          <p:cNvSpPr txBox="1">
            <a:spLocks noChangeArrowheads="1"/>
          </p:cNvSpPr>
          <p:nvPr/>
        </p:nvSpPr>
        <p:spPr bwMode="auto">
          <a:xfrm>
            <a:off x="6240463" y="5446713"/>
            <a:ext cx="10795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200">
                <a:solidFill>
                  <a:srgbClr val="FF9900"/>
                </a:solidFill>
                <a:latin typeface="Calibri" panose="020F0502020204030204" pitchFamily="34" charset="0"/>
              </a:rPr>
              <a:t>ALU operation</a:t>
            </a:r>
          </a:p>
        </p:txBody>
      </p:sp>
      <p:sp>
        <p:nvSpPr>
          <p:cNvPr id="183304" name="Text Box 7">
            <a:extLst>
              <a:ext uri="{FF2B5EF4-FFF2-40B4-BE49-F238E27FC236}">
                <a16:creationId xmlns:a16="http://schemas.microsoft.com/office/drawing/2014/main" id="{152BA1D9-3182-458C-9B74-8E90F6B3A8E5}"/>
              </a:ext>
            </a:extLst>
          </p:cNvPr>
          <p:cNvSpPr txBox="1">
            <a:spLocks noChangeArrowheads="1"/>
          </p:cNvSpPr>
          <p:nvPr/>
        </p:nvSpPr>
        <p:spPr bwMode="auto">
          <a:xfrm>
            <a:off x="6408738" y="4327525"/>
            <a:ext cx="260350" cy="123825"/>
          </a:xfrm>
          <a:prstGeom prst="rect">
            <a:avLst/>
          </a:prstGeom>
          <a:solidFill>
            <a:schemeClr val="bg1"/>
          </a:solidFill>
          <a:ln>
            <a:noFill/>
          </a:ln>
          <a:extLst>
            <a:ext uri="{91240B29-F687-4F45-9708-019B960494DF}">
              <a14:hiddenLine xmlns:a14="http://schemas.microsoft.com/office/drawing/2010/main" w="19050">
                <a:solidFill>
                  <a:srgbClr val="000000"/>
                </a:solidFill>
                <a:miter lim="800000"/>
                <a:headEnd/>
                <a:tailEnd/>
              </a14:hiddenLine>
            </a:ext>
          </a:extLst>
        </p:spPr>
        <p:txBody>
          <a:bodyPr wrap="none" lIns="0" tIns="0" rIns="0" bIns="0">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800">
                <a:solidFill>
                  <a:srgbClr val="000000"/>
                </a:solidFill>
                <a:latin typeface="Calibri" panose="020F0502020204030204" pitchFamily="34" charset="0"/>
              </a:rPr>
              <a:t>bcond</a:t>
            </a:r>
          </a:p>
        </p:txBody>
      </p:sp>
      <p:sp>
        <p:nvSpPr>
          <p:cNvPr id="183305" name="Rectangle 8">
            <a:extLst>
              <a:ext uri="{FF2B5EF4-FFF2-40B4-BE49-F238E27FC236}">
                <a16:creationId xmlns:a16="http://schemas.microsoft.com/office/drawing/2014/main" id="{2DDA3EC9-0EB0-4F5E-A1E9-A0CB96E31E90}"/>
              </a:ext>
            </a:extLst>
          </p:cNvPr>
          <p:cNvSpPr>
            <a:spLocks noChangeArrowheads="1"/>
          </p:cNvSpPr>
          <p:nvPr/>
        </p:nvSpPr>
        <p:spPr bwMode="auto">
          <a:xfrm>
            <a:off x="0" y="6521450"/>
            <a:ext cx="3124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buClr>
                <a:srgbClr val="3B812F"/>
              </a:buClr>
              <a:buSzPct val="70000"/>
              <a:buFont typeface="Wingdings" panose="05000000000000000000" pitchFamily="2" charset="2"/>
              <a:buNone/>
            </a:pPr>
            <a:r>
              <a:rPr lang="en-US" altLang="en-US" sz="800">
                <a:solidFill>
                  <a:srgbClr val="000000"/>
                </a:solidFill>
                <a:latin typeface="Calibri" panose="020F0502020204030204" pitchFamily="34" charset="0"/>
              </a:rPr>
              <a:t>**Based on original figure from [P&amp;H CO&amp;D, COPYRIGHT 2004 Elsevier. ALL RIGHTS RESERVED.]</a:t>
            </a:r>
          </a:p>
        </p:txBody>
      </p:sp>
      <p:sp>
        <p:nvSpPr>
          <p:cNvPr id="183306" name="Text Box 9">
            <a:extLst>
              <a:ext uri="{FF2B5EF4-FFF2-40B4-BE49-F238E27FC236}">
                <a16:creationId xmlns:a16="http://schemas.microsoft.com/office/drawing/2014/main" id="{55CD5469-E16E-4232-8E9C-2B2BC178E9CF}"/>
              </a:ext>
            </a:extLst>
          </p:cNvPr>
          <p:cNvSpPr txBox="1">
            <a:spLocks noChangeArrowheads="1"/>
          </p:cNvSpPr>
          <p:nvPr/>
        </p:nvSpPr>
        <p:spPr bwMode="auto">
          <a:xfrm>
            <a:off x="7015163" y="6526213"/>
            <a:ext cx="19145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600">
                <a:solidFill>
                  <a:srgbClr val="0000FF"/>
                </a:solidFill>
                <a:latin typeface="Calibri" panose="020F0502020204030204" pitchFamily="34" charset="0"/>
              </a:rPr>
              <a:t>JAL, JR, JALR omitted</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a:extLst>
              <a:ext uri="{FF2B5EF4-FFF2-40B4-BE49-F238E27FC236}">
                <a16:creationId xmlns:a16="http://schemas.microsoft.com/office/drawing/2014/main" id="{BE184943-0F5E-4858-B0EB-A7837F19058A}"/>
              </a:ext>
            </a:extLst>
          </p:cNvPr>
          <p:cNvSpPr>
            <a:spLocks noGrp="1" noChangeArrowheads="1"/>
          </p:cNvSpPr>
          <p:nvPr>
            <p:ph type="title"/>
            <p:custDataLst>
              <p:tags r:id="rId2"/>
            </p:custDataLst>
          </p:nvPr>
        </p:nvSpPr>
        <p:spPr>
          <a:xfrm>
            <a:off x="152400" y="152400"/>
            <a:ext cx="9067800" cy="1066800"/>
          </a:xfrm>
        </p:spPr>
        <p:txBody>
          <a:bodyPr/>
          <a:lstStyle/>
          <a:p>
            <a:r>
              <a:rPr lang="en-US" altLang="en-US" sz="3600">
                <a:ea typeface="ＭＳ Ｐゴシック" panose="020B0600070205080204" pitchFamily="34" charset="-128"/>
              </a:rPr>
              <a:t>Single-Cycle Uarch II (In Your Readings)</a:t>
            </a:r>
          </a:p>
        </p:txBody>
      </p:sp>
      <p:graphicFrame>
        <p:nvGraphicFramePr>
          <p:cNvPr id="68610" name="Object 2">
            <a:extLst>
              <a:ext uri="{FF2B5EF4-FFF2-40B4-BE49-F238E27FC236}">
                <a16:creationId xmlns:a16="http://schemas.microsoft.com/office/drawing/2014/main" id="{A241E314-473E-4940-BD80-DE1C8E75BC5B}"/>
              </a:ext>
            </a:extLst>
          </p:cNvPr>
          <p:cNvGraphicFramePr>
            <a:graphicFrameLocks noGrp="1" noChangeAspect="1"/>
          </p:cNvGraphicFramePr>
          <p:nvPr>
            <p:ph idx="1"/>
            <p:custDataLst>
              <p:tags r:id="rId3"/>
            </p:custDataLst>
          </p:nvPr>
        </p:nvGraphicFramePr>
        <p:xfrm>
          <a:off x="377825" y="1295400"/>
          <a:ext cx="8308975" cy="4627563"/>
        </p:xfrm>
        <a:graphic>
          <a:graphicData uri="http://schemas.openxmlformats.org/presentationml/2006/ole">
            <mc:AlternateContent xmlns:mc="http://schemas.openxmlformats.org/markup-compatibility/2006">
              <mc:Choice xmlns:v="urn:schemas-microsoft-com:vml" Requires="v">
                <p:oleObj spid="_x0000_s205825" name="VISIO" r:id="rId8" imgW="0" imgH="0" progId="Visio.Drawing.6">
                  <p:embed/>
                </p:oleObj>
              </mc:Choice>
              <mc:Fallback>
                <p:oleObj name="VISIO" r:id="rId8" imgW="0" imgH="0" progId="Visio.Drawing.6">
                  <p:embed/>
                  <p:pic>
                    <p:nvPicPr>
                      <p:cNvPr id="68610" name="Object 2">
                        <a:extLst>
                          <a:ext uri="{FF2B5EF4-FFF2-40B4-BE49-F238E27FC236}">
                            <a16:creationId xmlns:a16="http://schemas.microsoft.com/office/drawing/2014/main" id="{A241E314-473E-4940-BD80-DE1C8E75BC5B}"/>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77825" y="1295400"/>
                        <a:ext cx="8308975" cy="462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8611" name="Rectangle 3">
            <a:extLst>
              <a:ext uri="{FF2B5EF4-FFF2-40B4-BE49-F238E27FC236}">
                <a16:creationId xmlns:a16="http://schemas.microsoft.com/office/drawing/2014/main" id="{CCC0DD70-013D-46B2-8834-449D27C92602}"/>
              </a:ext>
            </a:extLst>
          </p:cNvPr>
          <p:cNvSpPr>
            <a:spLocks noChangeArrowheads="1"/>
          </p:cNvSpPr>
          <p:nvPr>
            <p:custDataLst>
              <p:tags r:id="rId4"/>
            </p:custDataLst>
          </p:nvPr>
        </p:nvSpPr>
        <p:spPr bwMode="auto">
          <a:xfrm>
            <a:off x="685800" y="12192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buClrTx/>
              <a:buSzTx/>
              <a:buFontTx/>
              <a:buChar char="•"/>
            </a:pPr>
            <a:endParaRPr lang="de-DE" altLang="en-US" sz="3200">
              <a:solidFill>
                <a:srgbClr val="000000"/>
              </a:solidFill>
              <a:latin typeface="Calibri" panose="020F0502020204030204" pitchFamily="34" charset="0"/>
            </a:endParaRPr>
          </a:p>
        </p:txBody>
      </p:sp>
      <p:sp>
        <p:nvSpPr>
          <p:cNvPr id="68612" name="Rectangle 4">
            <a:extLst>
              <a:ext uri="{FF2B5EF4-FFF2-40B4-BE49-F238E27FC236}">
                <a16:creationId xmlns:a16="http://schemas.microsoft.com/office/drawing/2014/main" id="{F383325B-6547-460D-B0F7-ECC766C2419E}"/>
              </a:ext>
            </a:extLst>
          </p:cNvPr>
          <p:cNvSpPr>
            <a:spLocks noChangeArrowheads="1"/>
          </p:cNvSpPr>
          <p:nvPr>
            <p:custDataLst>
              <p:tags r:id="rId5"/>
            </p:custDataLst>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de-DE" altLang="en-US" sz="1800">
              <a:solidFill>
                <a:srgbClr val="000000"/>
              </a:solidFill>
              <a:latin typeface="Arial" panose="020B0604020202020204" pitchFamily="34" charset="0"/>
            </a:endParaRPr>
          </a:p>
        </p:txBody>
      </p:sp>
      <p:sp>
        <p:nvSpPr>
          <p:cNvPr id="68613" name="Slide Number Placeholder 1">
            <a:extLst>
              <a:ext uri="{FF2B5EF4-FFF2-40B4-BE49-F238E27FC236}">
                <a16:creationId xmlns:a16="http://schemas.microsoft.com/office/drawing/2014/main" id="{4CCBCBDD-BC04-4619-8686-1CEB97419A92}"/>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86014CA0-C187-4266-8E2A-28C489AE3919}" type="slidenum">
              <a:rPr lang="en-US" altLang="en-US" smtClean="0">
                <a:solidFill>
                  <a:srgbClr val="000000"/>
                </a:solidFill>
                <a:latin typeface="Garamond" panose="02020404030301010803" pitchFamily="18" charset="0"/>
              </a:rPr>
              <a:pPr/>
              <a:t>33</a:t>
            </a:fld>
            <a:endParaRPr lang="en-US" altLang="en-US">
              <a:solidFill>
                <a:srgbClr val="000000"/>
              </a:solidFill>
              <a:latin typeface="Garamond" panose="02020404030301010803" pitchFamily="18" charset="0"/>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5" name="Title 4">
            <a:extLst>
              <a:ext uri="{FF2B5EF4-FFF2-40B4-BE49-F238E27FC236}">
                <a16:creationId xmlns:a16="http://schemas.microsoft.com/office/drawing/2014/main" id="{AE1BF2F0-B8D3-4DAE-8F81-B860DC05B523}"/>
              </a:ext>
            </a:extLst>
          </p:cNvPr>
          <p:cNvSpPr>
            <a:spLocks noGrp="1" noChangeArrowheads="1"/>
          </p:cNvSpPr>
          <p:nvPr>
            <p:ph type="ctrTitle"/>
          </p:nvPr>
        </p:nvSpPr>
        <p:spPr>
          <a:xfrm>
            <a:off x="685800" y="1371600"/>
            <a:ext cx="7924800" cy="1752600"/>
          </a:xfrm>
        </p:spPr>
        <p:txBody>
          <a:bodyPr/>
          <a:lstStyle/>
          <a:p>
            <a:r>
              <a:rPr lang="en-US" altLang="en-US">
                <a:ea typeface="ＭＳ Ｐゴシック" panose="020B0600070205080204" pitchFamily="34" charset="-128"/>
              </a:rPr>
              <a:t>Evaluating the Single-Cycle Microarchitecture</a:t>
            </a:r>
          </a:p>
        </p:txBody>
      </p:sp>
      <p:sp>
        <p:nvSpPr>
          <p:cNvPr id="185346" name="Subtitle 5">
            <a:extLst>
              <a:ext uri="{FF2B5EF4-FFF2-40B4-BE49-F238E27FC236}">
                <a16:creationId xmlns:a16="http://schemas.microsoft.com/office/drawing/2014/main" id="{500B167D-D4C9-4943-B33A-61539D3B83F1}"/>
              </a:ext>
            </a:extLst>
          </p:cNvPr>
          <p:cNvSpPr>
            <a:spLocks noGrp="1" noChangeArrowheads="1"/>
          </p:cNvSpPr>
          <p:nvPr>
            <p:ph type="subTitle" idx="1"/>
          </p:nvPr>
        </p:nvSpPr>
        <p:spPr/>
        <p:txBody>
          <a:bodyPr/>
          <a:lstStyle/>
          <a:p>
            <a:endParaRPr lang="en-US" altLang="en-US">
              <a:ea typeface="ＭＳ Ｐゴシック" panose="020B0600070205080204" pitchFamily="34" charset="-128"/>
            </a:endParaRPr>
          </a:p>
        </p:txBody>
      </p:sp>
      <p:sp>
        <p:nvSpPr>
          <p:cNvPr id="185347" name="Slide Number Placeholder 3">
            <a:extLst>
              <a:ext uri="{FF2B5EF4-FFF2-40B4-BE49-F238E27FC236}">
                <a16:creationId xmlns:a16="http://schemas.microsoft.com/office/drawing/2014/main" id="{82E3BDF9-AA8D-43F9-B559-15AA752C5BC1}"/>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95295B72-5071-4840-A814-EFD8E2BBDC17}" type="slidenum">
              <a:rPr lang="en-US" altLang="en-US" sz="1200" smtClean="0">
                <a:solidFill>
                  <a:srgbClr val="000000"/>
                </a:solidFill>
                <a:latin typeface="Garamond" panose="02020404030301010803" pitchFamily="18" charset="0"/>
              </a:rPr>
              <a:pPr eaLnBrk="1" hangingPunct="1">
                <a:spcBef>
                  <a:spcPct val="0"/>
                </a:spcBef>
                <a:buClrTx/>
                <a:buSzTx/>
                <a:buFontTx/>
                <a:buNone/>
              </a:pPr>
              <a:t>34</a:t>
            </a:fld>
            <a:endParaRPr lang="en-US" altLang="en-US" sz="1200">
              <a:solidFill>
                <a:srgbClr val="000000"/>
              </a:solidFill>
              <a:latin typeface="Garamond" panose="02020404030301010803" pitchFamily="18" charset="0"/>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69" name="Title 1">
            <a:extLst>
              <a:ext uri="{FF2B5EF4-FFF2-40B4-BE49-F238E27FC236}">
                <a16:creationId xmlns:a16="http://schemas.microsoft.com/office/drawing/2014/main" id="{AA3BA787-0A20-4E90-BCBE-D78F01A08EAE}"/>
              </a:ext>
            </a:extLst>
          </p:cNvPr>
          <p:cNvSpPr>
            <a:spLocks noGrp="1" noChangeArrowheads="1"/>
          </p:cNvSpPr>
          <p:nvPr>
            <p:ph type="title"/>
          </p:nvPr>
        </p:nvSpPr>
        <p:spPr/>
        <p:txBody>
          <a:bodyPr/>
          <a:lstStyle/>
          <a:p>
            <a:r>
              <a:rPr lang="en-US" altLang="en-US">
                <a:ea typeface="ＭＳ Ｐゴシック" panose="020B0600070205080204" pitchFamily="34" charset="-128"/>
              </a:rPr>
              <a:t>A Single-Cycle Microarchitecture</a:t>
            </a:r>
          </a:p>
        </p:txBody>
      </p:sp>
      <p:sp>
        <p:nvSpPr>
          <p:cNvPr id="3" name="Content Placeholder 2">
            <a:extLst>
              <a:ext uri="{FF2B5EF4-FFF2-40B4-BE49-F238E27FC236}">
                <a16:creationId xmlns:a16="http://schemas.microsoft.com/office/drawing/2014/main" id="{508A5039-E977-46B4-8EDB-90643D4350CD}"/>
              </a:ext>
            </a:extLst>
          </p:cNvPr>
          <p:cNvSpPr>
            <a:spLocks noGrp="1" noChangeArrowheads="1"/>
          </p:cNvSpPr>
          <p:nvPr>
            <p:ph idx="1"/>
          </p:nvPr>
        </p:nvSpPr>
        <p:spPr>
          <a:xfrm>
            <a:off x="228600" y="996950"/>
            <a:ext cx="8610600" cy="5194300"/>
          </a:xfrm>
        </p:spPr>
        <p:txBody>
          <a:bodyPr/>
          <a:lstStyle/>
          <a:p>
            <a:r>
              <a:rPr lang="en-US" altLang="en-US">
                <a:ea typeface="ＭＳ Ｐゴシック" panose="020B0600070205080204" pitchFamily="34" charset="-128"/>
              </a:rPr>
              <a:t>Is </a:t>
            </a:r>
            <a:r>
              <a:rPr lang="en-US" altLang="en-US" i="1">
                <a:ea typeface="ＭＳ Ｐゴシック" panose="020B0600070205080204" pitchFamily="34" charset="-128"/>
              </a:rPr>
              <a:t>this</a:t>
            </a:r>
            <a:r>
              <a:rPr lang="en-US" altLang="en-US">
                <a:ea typeface="ＭＳ Ｐゴシック" panose="020B0600070205080204" pitchFamily="34" charset="-128"/>
              </a:rPr>
              <a:t> a good idea/design?</a:t>
            </a:r>
          </a:p>
          <a:p>
            <a:endParaRPr lang="en-US" altLang="en-US">
              <a:ea typeface="ＭＳ Ｐゴシック" panose="020B0600070205080204" pitchFamily="34" charset="-128"/>
            </a:endParaRPr>
          </a:p>
          <a:p>
            <a:r>
              <a:rPr lang="en-US" altLang="en-US">
                <a:ea typeface="ＭＳ Ｐゴシック" panose="020B0600070205080204" pitchFamily="34" charset="-128"/>
              </a:rPr>
              <a:t>When is this a good design?</a:t>
            </a:r>
          </a:p>
          <a:p>
            <a:endParaRPr lang="en-US" altLang="en-US">
              <a:ea typeface="ＭＳ Ｐゴシック" panose="020B0600070205080204" pitchFamily="34" charset="-128"/>
            </a:endParaRPr>
          </a:p>
          <a:p>
            <a:r>
              <a:rPr lang="en-US" altLang="en-US">
                <a:ea typeface="ＭＳ Ｐゴシック" panose="020B0600070205080204" pitchFamily="34" charset="-128"/>
              </a:rPr>
              <a:t>When is this a bad design?</a:t>
            </a:r>
          </a:p>
          <a:p>
            <a:endParaRPr lang="en-US" altLang="en-US">
              <a:ea typeface="ＭＳ Ｐゴシック" panose="020B0600070205080204" pitchFamily="34" charset="-128"/>
            </a:endParaRPr>
          </a:p>
          <a:p>
            <a:r>
              <a:rPr lang="en-US" altLang="en-US">
                <a:ea typeface="ＭＳ Ｐゴシック" panose="020B0600070205080204" pitchFamily="34" charset="-128"/>
              </a:rPr>
              <a:t>How can we design a better microarchitecture?</a:t>
            </a:r>
          </a:p>
        </p:txBody>
      </p:sp>
      <p:sp>
        <p:nvSpPr>
          <p:cNvPr id="186371" name="Slide Number Placeholder 3">
            <a:extLst>
              <a:ext uri="{FF2B5EF4-FFF2-40B4-BE49-F238E27FC236}">
                <a16:creationId xmlns:a16="http://schemas.microsoft.com/office/drawing/2014/main" id="{CD4FC72F-0339-404F-B8A6-11A3CE74D3A7}"/>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8D8AA4AB-68B2-46AD-962E-D258F5523B10}" type="slidenum">
              <a:rPr lang="en-US" altLang="en-US" sz="1600" smtClean="0">
                <a:solidFill>
                  <a:srgbClr val="000000"/>
                </a:solidFill>
                <a:latin typeface="Garamond" panose="02020404030301010803" pitchFamily="18" charset="0"/>
              </a:rPr>
              <a:pPr eaLnBrk="1" hangingPunct="1">
                <a:spcBef>
                  <a:spcPct val="0"/>
                </a:spcBef>
                <a:buClrTx/>
                <a:buSzTx/>
                <a:buFontTx/>
                <a:buNone/>
              </a:pPr>
              <a:t>35</a:t>
            </a:fld>
            <a:endParaRPr lang="en-US" altLang="en-US" sz="1600">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3" name="Title 4">
            <a:extLst>
              <a:ext uri="{FF2B5EF4-FFF2-40B4-BE49-F238E27FC236}">
                <a16:creationId xmlns:a16="http://schemas.microsoft.com/office/drawing/2014/main" id="{4BCC4CB0-28FC-4A08-8F1A-916D97D40D3A}"/>
              </a:ext>
            </a:extLst>
          </p:cNvPr>
          <p:cNvSpPr>
            <a:spLocks noGrp="1" noChangeArrowheads="1"/>
          </p:cNvSpPr>
          <p:nvPr>
            <p:ph type="ctrTitle"/>
          </p:nvPr>
        </p:nvSpPr>
        <p:spPr>
          <a:xfrm>
            <a:off x="685800" y="1752600"/>
            <a:ext cx="7924800" cy="1752600"/>
          </a:xfrm>
        </p:spPr>
        <p:txBody>
          <a:bodyPr/>
          <a:lstStyle/>
          <a:p>
            <a:r>
              <a:rPr lang="en-US" altLang="en-US">
                <a:ea typeface="ＭＳ Ｐゴシック" panose="020B0600070205080204" pitchFamily="34" charset="-128"/>
              </a:rPr>
              <a:t>Performance Analysis Basics</a:t>
            </a:r>
          </a:p>
        </p:txBody>
      </p:sp>
      <p:sp>
        <p:nvSpPr>
          <p:cNvPr id="187394" name="Subtitle 5">
            <a:extLst>
              <a:ext uri="{FF2B5EF4-FFF2-40B4-BE49-F238E27FC236}">
                <a16:creationId xmlns:a16="http://schemas.microsoft.com/office/drawing/2014/main" id="{23BB7547-08E8-425B-908E-76A05008B174}"/>
              </a:ext>
            </a:extLst>
          </p:cNvPr>
          <p:cNvSpPr>
            <a:spLocks noGrp="1" noChangeArrowheads="1"/>
          </p:cNvSpPr>
          <p:nvPr>
            <p:ph type="subTitle" idx="1"/>
          </p:nvPr>
        </p:nvSpPr>
        <p:spPr/>
        <p:txBody>
          <a:bodyPr/>
          <a:lstStyle/>
          <a:p>
            <a:endParaRPr lang="en-US" altLang="en-US">
              <a:ea typeface="ＭＳ Ｐゴシック" panose="020B0600070205080204" pitchFamily="34" charset="-128"/>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7" name="Rectangle 2">
            <a:extLst>
              <a:ext uri="{FF2B5EF4-FFF2-40B4-BE49-F238E27FC236}">
                <a16:creationId xmlns:a16="http://schemas.microsoft.com/office/drawing/2014/main" id="{D3AC2192-CD87-4B45-9C8A-D621B1543E1F}"/>
              </a:ext>
            </a:extLst>
          </p:cNvPr>
          <p:cNvSpPr>
            <a:spLocks noGrp="1" noChangeArrowheads="1"/>
          </p:cNvSpPr>
          <p:nvPr>
            <p:ph type="title"/>
            <p:custDataLst>
              <p:tags r:id="rId1"/>
            </p:custDataLst>
          </p:nvPr>
        </p:nvSpPr>
        <p:spPr>
          <a:xfrm>
            <a:off x="357188" y="434975"/>
            <a:ext cx="7591425" cy="762000"/>
          </a:xfrm>
        </p:spPr>
        <p:txBody>
          <a:bodyPr/>
          <a:lstStyle/>
          <a:p>
            <a:pPr eaLnBrk="1" hangingPunct="1"/>
            <a:r>
              <a:rPr lang="en-US" altLang="en-US"/>
              <a:t>Processor Performance</a:t>
            </a:r>
            <a:endParaRPr lang="en-GB" altLang="en-US"/>
          </a:p>
        </p:txBody>
      </p:sp>
      <p:sp>
        <p:nvSpPr>
          <p:cNvPr id="188418" name="Rectangle 3">
            <a:extLst>
              <a:ext uri="{FF2B5EF4-FFF2-40B4-BE49-F238E27FC236}">
                <a16:creationId xmlns:a16="http://schemas.microsoft.com/office/drawing/2014/main" id="{A5E4511C-0CC8-48C7-BBE3-D7139F47A8FA}"/>
              </a:ext>
            </a:extLst>
          </p:cNvPr>
          <p:cNvSpPr>
            <a:spLocks noGrp="1" noChangeArrowheads="1"/>
          </p:cNvSpPr>
          <p:nvPr>
            <p:ph idx="1"/>
            <p:custDataLst>
              <p:tags r:id="rId2"/>
            </p:custDataLst>
          </p:nvPr>
        </p:nvSpPr>
        <p:spPr/>
        <p:txBody>
          <a:bodyPr/>
          <a:lstStyle/>
          <a:p>
            <a:pPr eaLnBrk="1" hangingPunct="1">
              <a:lnSpc>
                <a:spcPct val="90000"/>
              </a:lnSpc>
            </a:pPr>
            <a:r>
              <a:rPr lang="en-US" altLang="en-US"/>
              <a:t>How fast is my program?</a:t>
            </a:r>
          </a:p>
          <a:p>
            <a:pPr lvl="1" eaLnBrk="1" hangingPunct="1">
              <a:lnSpc>
                <a:spcPct val="90000"/>
              </a:lnSpc>
            </a:pPr>
            <a:r>
              <a:rPr lang="en-US" altLang="en-US"/>
              <a:t>Every program consists of a series of instructions</a:t>
            </a:r>
          </a:p>
          <a:p>
            <a:pPr lvl="1" eaLnBrk="1" hangingPunct="1">
              <a:lnSpc>
                <a:spcPct val="90000"/>
              </a:lnSpc>
            </a:pPr>
            <a:r>
              <a:rPr lang="en-US" altLang="en-US"/>
              <a:t>Each instruction needs to be executed.</a:t>
            </a:r>
          </a:p>
          <a:p>
            <a:pPr eaLnBrk="1" hangingPunct="1">
              <a:lnSpc>
                <a:spcPct val="90000"/>
              </a:lnSpc>
            </a:pPr>
            <a:endParaRPr lang="en-US" altLang="en-US" sz="1400">
              <a:solidFill>
                <a:schemeClr val="accent2"/>
              </a:solidFill>
            </a:endParaRPr>
          </a:p>
          <a:p>
            <a:pPr eaLnBrk="1" hangingPunct="1">
              <a:lnSpc>
                <a:spcPct val="90000"/>
              </a:lnSpc>
              <a:buFontTx/>
              <a:buNone/>
            </a:pPr>
            <a:endParaRPr lang="en-US" altLang="en-US" sz="200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5" name="Rectangle 2">
            <a:extLst>
              <a:ext uri="{FF2B5EF4-FFF2-40B4-BE49-F238E27FC236}">
                <a16:creationId xmlns:a16="http://schemas.microsoft.com/office/drawing/2014/main" id="{C6C81D32-7422-4F9B-BB49-399E66AE90F5}"/>
              </a:ext>
            </a:extLst>
          </p:cNvPr>
          <p:cNvSpPr>
            <a:spLocks noGrp="1" noChangeArrowheads="1"/>
          </p:cNvSpPr>
          <p:nvPr>
            <p:ph type="title"/>
            <p:custDataLst>
              <p:tags r:id="rId1"/>
            </p:custDataLst>
          </p:nvPr>
        </p:nvSpPr>
        <p:spPr>
          <a:xfrm>
            <a:off x="357188" y="434975"/>
            <a:ext cx="7591425" cy="762000"/>
          </a:xfrm>
        </p:spPr>
        <p:txBody>
          <a:bodyPr/>
          <a:lstStyle/>
          <a:p>
            <a:pPr eaLnBrk="1" hangingPunct="1"/>
            <a:r>
              <a:rPr lang="en-US" altLang="en-US"/>
              <a:t>Processor Performance</a:t>
            </a:r>
            <a:endParaRPr lang="en-GB" altLang="en-US"/>
          </a:p>
        </p:txBody>
      </p:sp>
      <p:sp>
        <p:nvSpPr>
          <p:cNvPr id="37891" name="Rectangle 3">
            <a:extLst>
              <a:ext uri="{FF2B5EF4-FFF2-40B4-BE49-F238E27FC236}">
                <a16:creationId xmlns:a16="http://schemas.microsoft.com/office/drawing/2014/main" id="{2D0D0694-F34B-7245-A5BF-A492C6A4262D}"/>
              </a:ext>
            </a:extLst>
          </p:cNvPr>
          <p:cNvSpPr>
            <a:spLocks noGrp="1" noChangeArrowheads="1"/>
          </p:cNvSpPr>
          <p:nvPr>
            <p:ph idx="1"/>
            <p:custDataLst>
              <p:tags r:id="rId2"/>
            </p:custDataLst>
          </p:nvPr>
        </p:nvSpPr>
        <p:spPr/>
        <p:txBody>
          <a:bodyPr/>
          <a:lstStyle/>
          <a:p>
            <a:pPr eaLnBrk="1" hangingPunct="1">
              <a:lnSpc>
                <a:spcPct val="90000"/>
              </a:lnSpc>
              <a:buClr>
                <a:schemeClr val="accent1">
                  <a:lumMod val="75000"/>
                  <a:lumOff val="25000"/>
                </a:schemeClr>
              </a:buClr>
              <a:defRPr/>
            </a:pPr>
            <a:r>
              <a:rPr lang="en-US" dirty="0"/>
              <a:t>How fast is my program?</a:t>
            </a:r>
          </a:p>
          <a:p>
            <a:pPr lvl="1" eaLnBrk="1" hangingPunct="1">
              <a:lnSpc>
                <a:spcPct val="90000"/>
              </a:lnSpc>
              <a:buClr>
                <a:schemeClr val="accent1">
                  <a:lumMod val="75000"/>
                  <a:lumOff val="25000"/>
                </a:schemeClr>
              </a:buClr>
              <a:defRPr/>
            </a:pPr>
            <a:r>
              <a:rPr lang="en-US" dirty="0"/>
              <a:t>Every program consists of a series of instructions</a:t>
            </a:r>
          </a:p>
          <a:p>
            <a:pPr lvl="1" eaLnBrk="1" hangingPunct="1">
              <a:lnSpc>
                <a:spcPct val="90000"/>
              </a:lnSpc>
              <a:buClr>
                <a:schemeClr val="accent1">
                  <a:lumMod val="75000"/>
                  <a:lumOff val="25000"/>
                </a:schemeClr>
              </a:buClr>
              <a:defRPr/>
            </a:pPr>
            <a:r>
              <a:rPr lang="en-US" dirty="0"/>
              <a:t>Each instruction needs to be executed.</a:t>
            </a:r>
          </a:p>
          <a:p>
            <a:pPr eaLnBrk="1" hangingPunct="1">
              <a:lnSpc>
                <a:spcPct val="90000"/>
              </a:lnSpc>
              <a:buClr>
                <a:schemeClr val="accent1">
                  <a:lumMod val="75000"/>
                  <a:lumOff val="25000"/>
                </a:schemeClr>
              </a:buClr>
              <a:defRPr/>
            </a:pPr>
            <a:r>
              <a:rPr lang="en-US" dirty="0"/>
              <a:t>So how fast are my instructions ?</a:t>
            </a:r>
          </a:p>
          <a:p>
            <a:pPr lvl="1" eaLnBrk="1" hangingPunct="1">
              <a:lnSpc>
                <a:spcPct val="90000"/>
              </a:lnSpc>
              <a:buClr>
                <a:schemeClr val="accent1">
                  <a:lumMod val="75000"/>
                  <a:lumOff val="25000"/>
                </a:schemeClr>
              </a:buClr>
              <a:defRPr/>
            </a:pPr>
            <a:r>
              <a:rPr lang="en-US" dirty="0"/>
              <a:t>Instructions are realized on the hardware</a:t>
            </a:r>
          </a:p>
          <a:p>
            <a:pPr lvl="1" eaLnBrk="1" hangingPunct="1">
              <a:lnSpc>
                <a:spcPct val="90000"/>
              </a:lnSpc>
              <a:buClr>
                <a:schemeClr val="accent1">
                  <a:lumMod val="75000"/>
                  <a:lumOff val="25000"/>
                </a:schemeClr>
              </a:buClr>
              <a:defRPr/>
            </a:pPr>
            <a:r>
              <a:rPr lang="en-US" dirty="0"/>
              <a:t>They can take one or more clock cycles to complete</a:t>
            </a:r>
          </a:p>
          <a:p>
            <a:pPr lvl="1" eaLnBrk="1" hangingPunct="1">
              <a:lnSpc>
                <a:spcPct val="90000"/>
              </a:lnSpc>
              <a:buClr>
                <a:schemeClr val="accent1">
                  <a:lumMod val="75000"/>
                  <a:lumOff val="25000"/>
                </a:schemeClr>
              </a:buClr>
              <a:defRPr/>
            </a:pPr>
            <a:r>
              <a:rPr lang="en-US" b="1" i="1" dirty="0">
                <a:solidFill>
                  <a:schemeClr val="accent1">
                    <a:lumMod val="75000"/>
                    <a:lumOff val="25000"/>
                  </a:schemeClr>
                </a:solidFill>
              </a:rPr>
              <a:t>Cycles per Instruction = CPI</a:t>
            </a:r>
          </a:p>
          <a:p>
            <a:pPr eaLnBrk="1" hangingPunct="1">
              <a:lnSpc>
                <a:spcPct val="90000"/>
              </a:lnSpc>
              <a:buClr>
                <a:schemeClr val="accent1">
                  <a:lumMod val="75000"/>
                  <a:lumOff val="25000"/>
                </a:schemeClr>
              </a:buClr>
              <a:defRPr/>
            </a:pPr>
            <a:endParaRPr lang="en-US" sz="1400" dirty="0">
              <a:solidFill>
                <a:schemeClr val="accent2"/>
              </a:solidFill>
            </a:endParaRPr>
          </a:p>
          <a:p>
            <a:pPr eaLnBrk="1" hangingPunct="1">
              <a:lnSpc>
                <a:spcPct val="90000"/>
              </a:lnSpc>
              <a:buClr>
                <a:schemeClr val="accent1">
                  <a:lumMod val="75000"/>
                  <a:lumOff val="25000"/>
                </a:schemeClr>
              </a:buClr>
              <a:buFontTx/>
              <a:buNone/>
              <a:defRPr/>
            </a:pPr>
            <a:endParaRPr lang="en-US" sz="20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3" name="Rectangle 2">
            <a:extLst>
              <a:ext uri="{FF2B5EF4-FFF2-40B4-BE49-F238E27FC236}">
                <a16:creationId xmlns:a16="http://schemas.microsoft.com/office/drawing/2014/main" id="{2177B472-EEDA-4DB4-8634-94E66C68913D}"/>
              </a:ext>
            </a:extLst>
          </p:cNvPr>
          <p:cNvSpPr>
            <a:spLocks noGrp="1" noChangeArrowheads="1"/>
          </p:cNvSpPr>
          <p:nvPr>
            <p:ph type="title"/>
            <p:custDataLst>
              <p:tags r:id="rId1"/>
            </p:custDataLst>
          </p:nvPr>
        </p:nvSpPr>
        <p:spPr>
          <a:xfrm>
            <a:off x="357188" y="434975"/>
            <a:ext cx="7591425" cy="762000"/>
          </a:xfrm>
        </p:spPr>
        <p:txBody>
          <a:bodyPr/>
          <a:lstStyle/>
          <a:p>
            <a:pPr eaLnBrk="1" hangingPunct="1"/>
            <a:r>
              <a:rPr lang="en-US" altLang="en-US"/>
              <a:t>Processor Performance</a:t>
            </a:r>
            <a:endParaRPr lang="en-GB" altLang="en-US"/>
          </a:p>
        </p:txBody>
      </p:sp>
      <p:sp>
        <p:nvSpPr>
          <p:cNvPr id="39939" name="Rectangle 3">
            <a:extLst>
              <a:ext uri="{FF2B5EF4-FFF2-40B4-BE49-F238E27FC236}">
                <a16:creationId xmlns:a16="http://schemas.microsoft.com/office/drawing/2014/main" id="{896315E8-E931-C145-9E10-DB7C602115E5}"/>
              </a:ext>
            </a:extLst>
          </p:cNvPr>
          <p:cNvSpPr>
            <a:spLocks noGrp="1" noChangeArrowheads="1"/>
          </p:cNvSpPr>
          <p:nvPr>
            <p:ph idx="1"/>
            <p:custDataLst>
              <p:tags r:id="rId2"/>
            </p:custDataLst>
          </p:nvPr>
        </p:nvSpPr>
        <p:spPr/>
        <p:txBody>
          <a:bodyPr/>
          <a:lstStyle/>
          <a:p>
            <a:pPr eaLnBrk="1" hangingPunct="1">
              <a:lnSpc>
                <a:spcPct val="90000"/>
              </a:lnSpc>
              <a:buClr>
                <a:schemeClr val="accent1">
                  <a:lumMod val="75000"/>
                  <a:lumOff val="25000"/>
                </a:schemeClr>
              </a:buClr>
              <a:defRPr/>
            </a:pPr>
            <a:r>
              <a:rPr lang="en-US" dirty="0"/>
              <a:t>How fast is my program?</a:t>
            </a:r>
          </a:p>
          <a:p>
            <a:pPr lvl="1" eaLnBrk="1" hangingPunct="1">
              <a:lnSpc>
                <a:spcPct val="90000"/>
              </a:lnSpc>
              <a:buClr>
                <a:schemeClr val="accent1">
                  <a:lumMod val="75000"/>
                  <a:lumOff val="25000"/>
                </a:schemeClr>
              </a:buClr>
              <a:defRPr/>
            </a:pPr>
            <a:r>
              <a:rPr lang="en-US" dirty="0"/>
              <a:t>Every program consists of a series of instructions</a:t>
            </a:r>
          </a:p>
          <a:p>
            <a:pPr lvl="1" eaLnBrk="1" hangingPunct="1">
              <a:lnSpc>
                <a:spcPct val="90000"/>
              </a:lnSpc>
              <a:buClr>
                <a:schemeClr val="accent1">
                  <a:lumMod val="75000"/>
                  <a:lumOff val="25000"/>
                </a:schemeClr>
              </a:buClr>
              <a:defRPr/>
            </a:pPr>
            <a:r>
              <a:rPr lang="en-US" dirty="0"/>
              <a:t>Each instruction needs to be executed.</a:t>
            </a:r>
          </a:p>
          <a:p>
            <a:pPr eaLnBrk="1" hangingPunct="1">
              <a:lnSpc>
                <a:spcPct val="90000"/>
              </a:lnSpc>
              <a:buClr>
                <a:schemeClr val="accent1">
                  <a:lumMod val="75000"/>
                  <a:lumOff val="25000"/>
                </a:schemeClr>
              </a:buClr>
              <a:defRPr/>
            </a:pPr>
            <a:r>
              <a:rPr lang="en-US" dirty="0"/>
              <a:t>So how fast are my instructions ?</a:t>
            </a:r>
          </a:p>
          <a:p>
            <a:pPr lvl="1" eaLnBrk="1" hangingPunct="1">
              <a:lnSpc>
                <a:spcPct val="90000"/>
              </a:lnSpc>
              <a:buClr>
                <a:schemeClr val="accent1">
                  <a:lumMod val="75000"/>
                  <a:lumOff val="25000"/>
                </a:schemeClr>
              </a:buClr>
              <a:defRPr/>
            </a:pPr>
            <a:r>
              <a:rPr lang="en-US" dirty="0"/>
              <a:t>Instructions are realized on the hardware</a:t>
            </a:r>
          </a:p>
          <a:p>
            <a:pPr lvl="1" eaLnBrk="1" hangingPunct="1">
              <a:lnSpc>
                <a:spcPct val="90000"/>
              </a:lnSpc>
              <a:buClr>
                <a:schemeClr val="accent1">
                  <a:lumMod val="75000"/>
                  <a:lumOff val="25000"/>
                </a:schemeClr>
              </a:buClr>
              <a:defRPr/>
            </a:pPr>
            <a:r>
              <a:rPr lang="en-US" dirty="0"/>
              <a:t>They can take one or more clock cycles to complete</a:t>
            </a:r>
          </a:p>
          <a:p>
            <a:pPr lvl="1" eaLnBrk="1" hangingPunct="1">
              <a:lnSpc>
                <a:spcPct val="90000"/>
              </a:lnSpc>
              <a:buClr>
                <a:schemeClr val="accent1">
                  <a:lumMod val="75000"/>
                  <a:lumOff val="25000"/>
                </a:schemeClr>
              </a:buClr>
              <a:defRPr/>
            </a:pPr>
            <a:r>
              <a:rPr lang="en-US" b="1" i="1" dirty="0">
                <a:solidFill>
                  <a:schemeClr val="accent1">
                    <a:lumMod val="75000"/>
                    <a:lumOff val="25000"/>
                  </a:schemeClr>
                </a:solidFill>
              </a:rPr>
              <a:t>Cycles per Instruction = CPI</a:t>
            </a:r>
          </a:p>
          <a:p>
            <a:pPr eaLnBrk="1" hangingPunct="1">
              <a:lnSpc>
                <a:spcPct val="90000"/>
              </a:lnSpc>
              <a:buClr>
                <a:schemeClr val="accent1">
                  <a:lumMod val="75000"/>
                  <a:lumOff val="25000"/>
                </a:schemeClr>
              </a:buClr>
              <a:defRPr/>
            </a:pPr>
            <a:r>
              <a:rPr lang="en-US" dirty="0"/>
              <a:t>How much time is one clock cycle?</a:t>
            </a:r>
          </a:p>
          <a:p>
            <a:pPr lvl="1" eaLnBrk="1" hangingPunct="1">
              <a:lnSpc>
                <a:spcPct val="90000"/>
              </a:lnSpc>
              <a:buClr>
                <a:schemeClr val="accent1">
                  <a:lumMod val="75000"/>
                  <a:lumOff val="25000"/>
                </a:schemeClr>
              </a:buClr>
              <a:defRPr/>
            </a:pPr>
            <a:r>
              <a:rPr lang="en-US" dirty="0"/>
              <a:t>The critical path determines how much time  one cycle requires = </a:t>
            </a:r>
            <a:r>
              <a:rPr lang="en-US" b="1" i="1" dirty="0">
                <a:solidFill>
                  <a:schemeClr val="accent1">
                    <a:lumMod val="75000"/>
                    <a:lumOff val="25000"/>
                  </a:schemeClr>
                </a:solidFill>
              </a:rPr>
              <a:t>clock period</a:t>
            </a:r>
            <a:r>
              <a:rPr lang="en-US" dirty="0">
                <a:solidFill>
                  <a:srgbClr val="FF0000"/>
                </a:solidFill>
              </a:rPr>
              <a:t>.</a:t>
            </a:r>
          </a:p>
          <a:p>
            <a:pPr lvl="1" eaLnBrk="1" hangingPunct="1">
              <a:lnSpc>
                <a:spcPct val="90000"/>
              </a:lnSpc>
              <a:buClr>
                <a:schemeClr val="accent1">
                  <a:lumMod val="75000"/>
                  <a:lumOff val="25000"/>
                </a:schemeClr>
              </a:buClr>
              <a:defRPr/>
            </a:pPr>
            <a:r>
              <a:rPr lang="en-US" dirty="0"/>
              <a:t>1/clock period = </a:t>
            </a:r>
            <a:r>
              <a:rPr lang="en-US" b="1" i="1" dirty="0">
                <a:solidFill>
                  <a:schemeClr val="accent1">
                    <a:lumMod val="75000"/>
                    <a:lumOff val="25000"/>
                  </a:schemeClr>
                </a:solidFill>
              </a:rPr>
              <a:t>clock frequency </a:t>
            </a:r>
            <a:r>
              <a:rPr lang="en-US" dirty="0"/>
              <a:t>= how many cycles can be done each second.</a:t>
            </a:r>
          </a:p>
          <a:p>
            <a:pPr eaLnBrk="1" hangingPunct="1">
              <a:lnSpc>
                <a:spcPct val="90000"/>
              </a:lnSpc>
              <a:buClr>
                <a:schemeClr val="accent1">
                  <a:lumMod val="75000"/>
                  <a:lumOff val="25000"/>
                </a:schemeClr>
              </a:buClr>
              <a:defRPr/>
            </a:pPr>
            <a:endParaRPr lang="en-US" sz="1400" dirty="0">
              <a:solidFill>
                <a:schemeClr val="accent2"/>
              </a:solidFill>
            </a:endParaRPr>
          </a:p>
          <a:p>
            <a:pPr eaLnBrk="1" hangingPunct="1">
              <a:lnSpc>
                <a:spcPct val="90000"/>
              </a:lnSpc>
              <a:buClr>
                <a:schemeClr val="accent1">
                  <a:lumMod val="75000"/>
                  <a:lumOff val="25000"/>
                </a:schemeClr>
              </a:buClr>
              <a:buFontTx/>
              <a:buNone/>
              <a:defRPr/>
            </a:pPr>
            <a:endParaRPr lang="en-US" sz="2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Title 1">
            <a:extLst>
              <a:ext uri="{FF2B5EF4-FFF2-40B4-BE49-F238E27FC236}">
                <a16:creationId xmlns:a16="http://schemas.microsoft.com/office/drawing/2014/main" id="{B76C18DA-01A4-49EA-9ACB-A52C0A4303C3}"/>
              </a:ext>
            </a:extLst>
          </p:cNvPr>
          <p:cNvSpPr>
            <a:spLocks noGrp="1" noChangeArrowheads="1"/>
          </p:cNvSpPr>
          <p:nvPr>
            <p:ph type="title"/>
          </p:nvPr>
        </p:nvSpPr>
        <p:spPr>
          <a:xfrm>
            <a:off x="228600" y="0"/>
            <a:ext cx="8610600" cy="869950"/>
          </a:xfrm>
        </p:spPr>
        <p:txBody>
          <a:bodyPr anchor="ctr"/>
          <a:lstStyle/>
          <a:p>
            <a:r>
              <a:rPr lang="en-US" altLang="en-US">
                <a:ea typeface="ＭＳ Ｐゴシック" panose="020B0600070205080204" pitchFamily="34" charset="-128"/>
              </a:rPr>
              <a:t>Agenda for Today &amp; Next Few Lectures</a:t>
            </a:r>
          </a:p>
        </p:txBody>
      </p:sp>
      <p:sp>
        <p:nvSpPr>
          <p:cNvPr id="113666" name="Content Placeholder 2">
            <a:extLst>
              <a:ext uri="{FF2B5EF4-FFF2-40B4-BE49-F238E27FC236}">
                <a16:creationId xmlns:a16="http://schemas.microsoft.com/office/drawing/2014/main" id="{53A90E16-A48A-6F44-9869-4A78E65B7927}"/>
              </a:ext>
            </a:extLst>
          </p:cNvPr>
          <p:cNvSpPr>
            <a:spLocks noGrp="1" noChangeArrowheads="1"/>
          </p:cNvSpPr>
          <p:nvPr>
            <p:ph idx="1"/>
          </p:nvPr>
        </p:nvSpPr>
        <p:spPr>
          <a:xfrm>
            <a:off x="228600" y="1098550"/>
            <a:ext cx="8610600" cy="5607050"/>
          </a:xfrm>
        </p:spPr>
        <p:txBody>
          <a:bodyPr/>
          <a:lstStyle/>
          <a:p>
            <a:pPr>
              <a:defRPr/>
            </a:pPr>
            <a:r>
              <a:rPr lang="en-US" altLang="en-US" dirty="0">
                <a:solidFill>
                  <a:srgbClr val="00B050"/>
                </a:solidFill>
                <a:ea typeface="ＭＳ Ｐゴシック" panose="020B0600070205080204" pitchFamily="34" charset="-128"/>
              </a:rPr>
              <a:t>Instruction Set Architectures (ISA): LC-3 and MIPS</a:t>
            </a:r>
          </a:p>
          <a:p>
            <a:pPr>
              <a:defRPr/>
            </a:pPr>
            <a:endParaRPr lang="en-US" altLang="en-US" sz="1000" dirty="0">
              <a:solidFill>
                <a:srgbClr val="00B050"/>
              </a:solidFill>
              <a:ea typeface="ＭＳ Ｐゴシック" panose="020B0600070205080204" pitchFamily="34" charset="-128"/>
            </a:endParaRPr>
          </a:p>
          <a:p>
            <a:pPr>
              <a:defRPr/>
            </a:pPr>
            <a:r>
              <a:rPr lang="en-US" altLang="en-US" dirty="0">
                <a:solidFill>
                  <a:srgbClr val="00B050"/>
                </a:solidFill>
                <a:ea typeface="ＭＳ Ｐゴシック" panose="020B0600070205080204" pitchFamily="34" charset="-128"/>
              </a:rPr>
              <a:t>Assembly programming: LC-3 and MIPS</a:t>
            </a:r>
          </a:p>
          <a:p>
            <a:pPr>
              <a:defRPr/>
            </a:pPr>
            <a:endParaRPr lang="en-US" altLang="en-US" sz="1000" dirty="0">
              <a:solidFill>
                <a:srgbClr val="008000"/>
              </a:solidFill>
              <a:ea typeface="ＭＳ Ｐゴシック" panose="020B0600070205080204" pitchFamily="34" charset="-128"/>
            </a:endParaRPr>
          </a:p>
          <a:p>
            <a:pPr>
              <a:defRPr/>
            </a:pPr>
            <a:r>
              <a:rPr lang="en-US" altLang="en-US" dirty="0">
                <a:solidFill>
                  <a:srgbClr val="0432FF"/>
                </a:solidFill>
                <a:ea typeface="ＭＳ Ｐゴシック" panose="020B0600070205080204" pitchFamily="34" charset="-128"/>
              </a:rPr>
              <a:t>Microarchitecture (principles &amp; single-cycle </a:t>
            </a:r>
            <a:r>
              <a:rPr lang="en-US" altLang="en-US" dirty="0" err="1">
                <a:solidFill>
                  <a:srgbClr val="0432FF"/>
                </a:solidFill>
                <a:ea typeface="ＭＳ Ｐゴシック" panose="020B0600070205080204" pitchFamily="34" charset="-128"/>
              </a:rPr>
              <a:t>uarch</a:t>
            </a:r>
            <a:r>
              <a:rPr lang="en-US" altLang="en-US" dirty="0">
                <a:solidFill>
                  <a:srgbClr val="0432FF"/>
                </a:solidFill>
                <a:ea typeface="ＭＳ Ｐゴシック" panose="020B0600070205080204" pitchFamily="34" charset="-128"/>
              </a:rPr>
              <a:t>)</a:t>
            </a:r>
          </a:p>
          <a:p>
            <a:pPr>
              <a:defRPr/>
            </a:pPr>
            <a:endParaRPr lang="en-US" altLang="en-US" sz="1000" dirty="0">
              <a:ea typeface="ＭＳ Ｐゴシック" panose="020B0600070205080204" pitchFamily="34" charset="-128"/>
            </a:endParaRPr>
          </a:p>
          <a:p>
            <a:pPr>
              <a:defRPr/>
            </a:pPr>
            <a:r>
              <a:rPr lang="en-US" altLang="en-US" dirty="0">
                <a:solidFill>
                  <a:srgbClr val="1F2FFF"/>
                </a:solidFill>
                <a:ea typeface="ＭＳ Ｐゴシック" panose="020B0600070205080204" pitchFamily="34" charset="-128"/>
              </a:rPr>
              <a:t>Multi-cycle microarchitecture</a:t>
            </a:r>
          </a:p>
          <a:p>
            <a:pPr marL="0" indent="0">
              <a:buFont typeface="Wingdings" panose="05000000000000000000" pitchFamily="2" charset="2"/>
              <a:buNone/>
              <a:defRPr/>
            </a:pPr>
            <a:endParaRPr lang="en-US" altLang="en-US" sz="1000" dirty="0">
              <a:ea typeface="ＭＳ Ｐゴシック" panose="020B0600070205080204" pitchFamily="34" charset="-128"/>
            </a:endParaRPr>
          </a:p>
          <a:p>
            <a:pPr>
              <a:defRPr/>
            </a:pPr>
            <a:r>
              <a:rPr lang="en-US" altLang="en-US" dirty="0">
                <a:ea typeface="ＭＳ Ｐゴシック" panose="020B0600070205080204" pitchFamily="34" charset="-128"/>
              </a:rPr>
              <a:t>Pipelining</a:t>
            </a:r>
          </a:p>
          <a:p>
            <a:pPr>
              <a:defRPr/>
            </a:pPr>
            <a:endParaRPr lang="en-US" altLang="en-US" sz="1000" dirty="0">
              <a:ea typeface="ＭＳ Ｐゴシック" panose="020B0600070205080204" pitchFamily="34" charset="-128"/>
            </a:endParaRPr>
          </a:p>
          <a:p>
            <a:pPr>
              <a:defRPr/>
            </a:pPr>
            <a:r>
              <a:rPr lang="en-US" altLang="en-US" dirty="0">
                <a:ea typeface="ＭＳ Ｐゴシック" panose="020B0600070205080204" pitchFamily="34" charset="-128"/>
              </a:rPr>
              <a:t>Issues in Pipelining: Control &amp; Data Dependence Handling, State Maintenance and Recovery, …</a:t>
            </a:r>
          </a:p>
          <a:p>
            <a:pPr>
              <a:defRPr/>
            </a:pPr>
            <a:endParaRPr lang="en-US" altLang="en-US" sz="1000" dirty="0">
              <a:ea typeface="ＭＳ Ｐゴシック" panose="020B0600070205080204" pitchFamily="34" charset="-128"/>
            </a:endParaRPr>
          </a:p>
          <a:p>
            <a:pPr>
              <a:defRPr/>
            </a:pPr>
            <a:r>
              <a:rPr lang="en-US" altLang="en-US" dirty="0">
                <a:ea typeface="ＭＳ Ｐゴシック" panose="020B0600070205080204" pitchFamily="34" charset="-128"/>
              </a:rPr>
              <a:t>Out-of-Order Execution</a:t>
            </a:r>
          </a:p>
          <a:p>
            <a:pPr>
              <a:defRPr/>
            </a:pPr>
            <a:endParaRPr lang="en-US" altLang="en-US" dirty="0">
              <a:ea typeface="ＭＳ Ｐゴシック" panose="020B0600070205080204" pitchFamily="34" charset="-128"/>
            </a:endParaRPr>
          </a:p>
          <a:p>
            <a:pPr>
              <a:defRPr/>
            </a:pPr>
            <a:endParaRPr lang="en-US" altLang="en-US" dirty="0">
              <a:ea typeface="ＭＳ Ｐゴシック" panose="020B0600070205080204" pitchFamily="34" charset="-128"/>
            </a:endParaRPr>
          </a:p>
          <a:p>
            <a:pPr>
              <a:defRPr/>
            </a:pPr>
            <a:endParaRPr lang="en-US" altLang="en-US" dirty="0">
              <a:ea typeface="ＭＳ Ｐゴシック" panose="020B0600070205080204" pitchFamily="34" charset="-128"/>
            </a:endParaRPr>
          </a:p>
        </p:txBody>
      </p:sp>
      <p:sp>
        <p:nvSpPr>
          <p:cNvPr id="58371" name="Slide Number Placeholder 3">
            <a:extLst>
              <a:ext uri="{FF2B5EF4-FFF2-40B4-BE49-F238E27FC236}">
                <a16:creationId xmlns:a16="http://schemas.microsoft.com/office/drawing/2014/main" id="{8F32D79F-CB27-4EC2-BA01-3C70158A7509}"/>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1F67F7A6-FECC-4C63-A389-9011035254AC}" type="slidenum">
              <a:rPr lang="en-US" altLang="en-US" sz="1600" smtClean="0">
                <a:solidFill>
                  <a:srgbClr val="000000"/>
                </a:solidFill>
                <a:latin typeface="Garamond" panose="02020404030301010803" pitchFamily="18" charset="0"/>
              </a:rPr>
              <a:pPr>
                <a:spcBef>
                  <a:spcPct val="0"/>
                </a:spcBef>
                <a:buClrTx/>
                <a:buSzTx/>
                <a:buFontTx/>
                <a:buNone/>
              </a:pPr>
              <a:t>4</a:t>
            </a:fld>
            <a:endParaRPr lang="en-US" altLang="en-US" sz="1600">
              <a:solidFill>
                <a:srgbClr val="000000"/>
              </a:solidFill>
              <a:latin typeface="Garamond" panose="02020404030301010803" pitchFamily="18" charset="0"/>
            </a:endParaRP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1" name="Rectangle 2">
            <a:extLst>
              <a:ext uri="{FF2B5EF4-FFF2-40B4-BE49-F238E27FC236}">
                <a16:creationId xmlns:a16="http://schemas.microsoft.com/office/drawing/2014/main" id="{4FC6B684-A452-462E-BEA0-55A6F479B2AE}"/>
              </a:ext>
            </a:extLst>
          </p:cNvPr>
          <p:cNvSpPr>
            <a:spLocks noGrp="1" noChangeArrowheads="1"/>
          </p:cNvSpPr>
          <p:nvPr>
            <p:ph type="title"/>
            <p:custDataLst>
              <p:tags r:id="rId1"/>
            </p:custDataLst>
          </p:nvPr>
        </p:nvSpPr>
        <p:spPr>
          <a:xfrm>
            <a:off x="357188" y="434975"/>
            <a:ext cx="7591425" cy="762000"/>
          </a:xfrm>
        </p:spPr>
        <p:txBody>
          <a:bodyPr/>
          <a:lstStyle/>
          <a:p>
            <a:pPr eaLnBrk="1" hangingPunct="1"/>
            <a:r>
              <a:rPr lang="en-US" altLang="en-US"/>
              <a:t>Processor Performance</a:t>
            </a:r>
            <a:endParaRPr lang="en-GB" altLang="en-US"/>
          </a:p>
        </p:txBody>
      </p:sp>
      <p:sp>
        <p:nvSpPr>
          <p:cNvPr id="44035" name="Rectangle 3">
            <a:extLst>
              <a:ext uri="{FF2B5EF4-FFF2-40B4-BE49-F238E27FC236}">
                <a16:creationId xmlns:a16="http://schemas.microsoft.com/office/drawing/2014/main" id="{B873E666-8A72-E440-BBC4-93FCD7114AD8}"/>
              </a:ext>
            </a:extLst>
          </p:cNvPr>
          <p:cNvSpPr>
            <a:spLocks noGrp="1" noChangeArrowheads="1"/>
          </p:cNvSpPr>
          <p:nvPr>
            <p:ph idx="1"/>
            <p:custDataLst>
              <p:tags r:id="rId2"/>
            </p:custDataLst>
          </p:nvPr>
        </p:nvSpPr>
        <p:spPr/>
        <p:txBody>
          <a:bodyPr/>
          <a:lstStyle/>
          <a:p>
            <a:pPr eaLnBrk="1" hangingPunct="1">
              <a:lnSpc>
                <a:spcPct val="90000"/>
              </a:lnSpc>
              <a:buClr>
                <a:schemeClr val="accent1">
                  <a:lumMod val="75000"/>
                  <a:lumOff val="25000"/>
                </a:schemeClr>
              </a:buClr>
              <a:defRPr/>
            </a:pPr>
            <a:r>
              <a:rPr lang="en-US" dirty="0"/>
              <a:t>Now as a general formula</a:t>
            </a:r>
          </a:p>
          <a:p>
            <a:pPr lvl="1" eaLnBrk="1" hangingPunct="1">
              <a:lnSpc>
                <a:spcPct val="90000"/>
              </a:lnSpc>
              <a:buClr>
                <a:schemeClr val="accent1">
                  <a:lumMod val="75000"/>
                  <a:lumOff val="25000"/>
                </a:schemeClr>
              </a:buClr>
              <a:defRPr/>
            </a:pPr>
            <a:r>
              <a:rPr lang="en-US" dirty="0"/>
              <a:t>Our program consists of executing </a:t>
            </a:r>
            <a:r>
              <a:rPr lang="en-US" b="1" dirty="0">
                <a:solidFill>
                  <a:schemeClr val="accent1">
                    <a:lumMod val="75000"/>
                    <a:lumOff val="25000"/>
                  </a:schemeClr>
                </a:solidFill>
              </a:rPr>
              <a:t>N</a:t>
            </a:r>
            <a:r>
              <a:rPr lang="en-US" dirty="0">
                <a:solidFill>
                  <a:schemeClr val="accent1">
                    <a:lumMod val="75000"/>
                    <a:lumOff val="25000"/>
                  </a:schemeClr>
                </a:solidFill>
              </a:rPr>
              <a:t> </a:t>
            </a:r>
            <a:r>
              <a:rPr lang="en-US" dirty="0"/>
              <a:t>instructions.</a:t>
            </a:r>
          </a:p>
          <a:p>
            <a:pPr lvl="1" eaLnBrk="1" hangingPunct="1">
              <a:lnSpc>
                <a:spcPct val="90000"/>
              </a:lnSpc>
              <a:buClr>
                <a:schemeClr val="accent1">
                  <a:lumMod val="75000"/>
                  <a:lumOff val="25000"/>
                </a:schemeClr>
              </a:buClr>
              <a:defRPr/>
            </a:pPr>
            <a:r>
              <a:rPr lang="en-US" dirty="0"/>
              <a:t>Our processor needs </a:t>
            </a:r>
            <a:r>
              <a:rPr lang="en-US" b="1" dirty="0">
                <a:solidFill>
                  <a:schemeClr val="accent1">
                    <a:lumMod val="75000"/>
                    <a:lumOff val="25000"/>
                  </a:schemeClr>
                </a:solidFill>
              </a:rPr>
              <a:t>CPI</a:t>
            </a:r>
            <a:r>
              <a:rPr lang="en-US" dirty="0">
                <a:solidFill>
                  <a:schemeClr val="accent1">
                    <a:lumMod val="75000"/>
                    <a:lumOff val="25000"/>
                  </a:schemeClr>
                </a:solidFill>
              </a:rPr>
              <a:t> </a:t>
            </a:r>
            <a:r>
              <a:rPr lang="en-US" dirty="0"/>
              <a:t>cycles for each instruction.</a:t>
            </a:r>
          </a:p>
          <a:p>
            <a:pPr lvl="1" eaLnBrk="1" hangingPunct="1">
              <a:lnSpc>
                <a:spcPct val="90000"/>
              </a:lnSpc>
              <a:buClr>
                <a:schemeClr val="accent1">
                  <a:lumMod val="75000"/>
                  <a:lumOff val="25000"/>
                </a:schemeClr>
              </a:buClr>
              <a:defRPr/>
            </a:pPr>
            <a:r>
              <a:rPr lang="en-US" dirty="0"/>
              <a:t>The maximum clock speed of the processor is </a:t>
            </a:r>
            <a:r>
              <a:rPr lang="en-US" b="1" dirty="0">
                <a:solidFill>
                  <a:schemeClr val="accent1">
                    <a:lumMod val="75000"/>
                    <a:lumOff val="25000"/>
                  </a:schemeClr>
                </a:solidFill>
              </a:rPr>
              <a:t>f</a:t>
            </a:r>
            <a:r>
              <a:rPr lang="en-US" dirty="0"/>
              <a:t>,</a:t>
            </a:r>
            <a:br>
              <a:rPr lang="en-US" dirty="0"/>
            </a:br>
            <a:r>
              <a:rPr lang="en-US" dirty="0"/>
              <a:t>and the clock period is therefore </a:t>
            </a:r>
            <a:r>
              <a:rPr lang="en-US" b="1" dirty="0">
                <a:solidFill>
                  <a:schemeClr val="accent1">
                    <a:lumMod val="75000"/>
                    <a:lumOff val="25000"/>
                  </a:schemeClr>
                </a:solidFill>
              </a:rPr>
              <a:t>T</a:t>
            </a:r>
            <a:r>
              <a:rPr lang="en-US" dirty="0"/>
              <a:t>=1/f</a:t>
            </a:r>
            <a:endParaRPr lang="en-US" sz="1400" b="1" dirty="0">
              <a:solidFill>
                <a:schemeClr val="accent2"/>
              </a:solidFill>
            </a:endParaRPr>
          </a:p>
          <a:p>
            <a:pPr eaLnBrk="1" hangingPunct="1">
              <a:lnSpc>
                <a:spcPct val="90000"/>
              </a:lnSpc>
              <a:buClr>
                <a:schemeClr val="accent1">
                  <a:lumMod val="75000"/>
                  <a:lumOff val="25000"/>
                </a:schemeClr>
              </a:buClr>
              <a:buFontTx/>
              <a:buNone/>
              <a:defRPr/>
            </a:pPr>
            <a:endParaRPr lang="en-US" sz="20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09" name="Rectangle 2">
            <a:extLst>
              <a:ext uri="{FF2B5EF4-FFF2-40B4-BE49-F238E27FC236}">
                <a16:creationId xmlns:a16="http://schemas.microsoft.com/office/drawing/2014/main" id="{DBEB82ED-A4C4-458F-9DF6-2B82ABA35FDA}"/>
              </a:ext>
            </a:extLst>
          </p:cNvPr>
          <p:cNvSpPr>
            <a:spLocks noGrp="1" noChangeArrowheads="1"/>
          </p:cNvSpPr>
          <p:nvPr>
            <p:ph type="title"/>
            <p:custDataLst>
              <p:tags r:id="rId1"/>
            </p:custDataLst>
          </p:nvPr>
        </p:nvSpPr>
        <p:spPr>
          <a:xfrm>
            <a:off x="357188" y="434975"/>
            <a:ext cx="7591425" cy="762000"/>
          </a:xfrm>
        </p:spPr>
        <p:txBody>
          <a:bodyPr/>
          <a:lstStyle/>
          <a:p>
            <a:pPr eaLnBrk="1" hangingPunct="1"/>
            <a:r>
              <a:rPr lang="en-US" altLang="en-US"/>
              <a:t>Processor Performance</a:t>
            </a:r>
            <a:endParaRPr lang="en-GB" altLang="en-US"/>
          </a:p>
        </p:txBody>
      </p:sp>
      <p:sp>
        <p:nvSpPr>
          <p:cNvPr id="44035" name="Rectangle 3">
            <a:extLst>
              <a:ext uri="{FF2B5EF4-FFF2-40B4-BE49-F238E27FC236}">
                <a16:creationId xmlns:a16="http://schemas.microsoft.com/office/drawing/2014/main" id="{708337C0-F24F-AA45-B75E-C1D5625CC225}"/>
              </a:ext>
            </a:extLst>
          </p:cNvPr>
          <p:cNvSpPr>
            <a:spLocks noGrp="1" noChangeArrowheads="1"/>
          </p:cNvSpPr>
          <p:nvPr>
            <p:ph idx="1"/>
            <p:custDataLst>
              <p:tags r:id="rId2"/>
            </p:custDataLst>
          </p:nvPr>
        </p:nvSpPr>
        <p:spPr/>
        <p:txBody>
          <a:bodyPr/>
          <a:lstStyle/>
          <a:p>
            <a:pPr eaLnBrk="1" hangingPunct="1">
              <a:lnSpc>
                <a:spcPct val="90000"/>
              </a:lnSpc>
              <a:buClr>
                <a:schemeClr val="accent1">
                  <a:lumMod val="75000"/>
                  <a:lumOff val="25000"/>
                </a:schemeClr>
              </a:buClr>
              <a:defRPr/>
            </a:pPr>
            <a:r>
              <a:rPr lang="en-US" dirty="0"/>
              <a:t>Now as a general formula</a:t>
            </a:r>
          </a:p>
          <a:p>
            <a:pPr lvl="1" eaLnBrk="1" hangingPunct="1">
              <a:lnSpc>
                <a:spcPct val="90000"/>
              </a:lnSpc>
              <a:buClr>
                <a:schemeClr val="accent1">
                  <a:lumMod val="75000"/>
                  <a:lumOff val="25000"/>
                </a:schemeClr>
              </a:buClr>
              <a:defRPr/>
            </a:pPr>
            <a:r>
              <a:rPr lang="en-US" dirty="0"/>
              <a:t>Our program consists of executing </a:t>
            </a:r>
            <a:r>
              <a:rPr lang="en-US" b="1" dirty="0">
                <a:solidFill>
                  <a:schemeClr val="accent1">
                    <a:lumMod val="75000"/>
                    <a:lumOff val="25000"/>
                  </a:schemeClr>
                </a:solidFill>
              </a:rPr>
              <a:t>N</a:t>
            </a:r>
            <a:r>
              <a:rPr lang="en-US" dirty="0">
                <a:solidFill>
                  <a:schemeClr val="accent1">
                    <a:lumMod val="75000"/>
                    <a:lumOff val="25000"/>
                  </a:schemeClr>
                </a:solidFill>
              </a:rPr>
              <a:t> </a:t>
            </a:r>
            <a:r>
              <a:rPr lang="en-US" dirty="0"/>
              <a:t>instructions.</a:t>
            </a:r>
          </a:p>
          <a:p>
            <a:pPr lvl="1" eaLnBrk="1" hangingPunct="1">
              <a:lnSpc>
                <a:spcPct val="90000"/>
              </a:lnSpc>
              <a:buClr>
                <a:schemeClr val="accent1">
                  <a:lumMod val="75000"/>
                  <a:lumOff val="25000"/>
                </a:schemeClr>
              </a:buClr>
              <a:defRPr/>
            </a:pPr>
            <a:r>
              <a:rPr lang="en-US" dirty="0"/>
              <a:t>Our processor needs </a:t>
            </a:r>
            <a:r>
              <a:rPr lang="en-US" b="1" dirty="0">
                <a:solidFill>
                  <a:schemeClr val="accent1">
                    <a:lumMod val="75000"/>
                    <a:lumOff val="25000"/>
                  </a:schemeClr>
                </a:solidFill>
              </a:rPr>
              <a:t>CPI</a:t>
            </a:r>
            <a:r>
              <a:rPr lang="en-US" dirty="0">
                <a:solidFill>
                  <a:schemeClr val="accent1">
                    <a:lumMod val="75000"/>
                    <a:lumOff val="25000"/>
                  </a:schemeClr>
                </a:solidFill>
              </a:rPr>
              <a:t> </a:t>
            </a:r>
            <a:r>
              <a:rPr lang="en-US" dirty="0"/>
              <a:t>cycles for each instruction.</a:t>
            </a:r>
          </a:p>
          <a:p>
            <a:pPr lvl="1" eaLnBrk="1" hangingPunct="1">
              <a:lnSpc>
                <a:spcPct val="90000"/>
              </a:lnSpc>
              <a:buClr>
                <a:schemeClr val="accent1">
                  <a:lumMod val="75000"/>
                  <a:lumOff val="25000"/>
                </a:schemeClr>
              </a:buClr>
              <a:defRPr/>
            </a:pPr>
            <a:r>
              <a:rPr lang="en-US" dirty="0"/>
              <a:t>The maximum clock speed of the processor is </a:t>
            </a:r>
            <a:r>
              <a:rPr lang="en-US" b="1" dirty="0">
                <a:solidFill>
                  <a:schemeClr val="accent1">
                    <a:lumMod val="75000"/>
                    <a:lumOff val="25000"/>
                  </a:schemeClr>
                </a:solidFill>
              </a:rPr>
              <a:t>f</a:t>
            </a:r>
            <a:r>
              <a:rPr lang="en-US" dirty="0"/>
              <a:t>,</a:t>
            </a:r>
            <a:br>
              <a:rPr lang="en-US" dirty="0"/>
            </a:br>
            <a:r>
              <a:rPr lang="en-US" dirty="0"/>
              <a:t>and the clock period is therefore </a:t>
            </a:r>
            <a:r>
              <a:rPr lang="en-US" b="1" dirty="0">
                <a:solidFill>
                  <a:schemeClr val="accent1">
                    <a:lumMod val="75000"/>
                    <a:lumOff val="25000"/>
                  </a:schemeClr>
                </a:solidFill>
              </a:rPr>
              <a:t>T</a:t>
            </a:r>
            <a:r>
              <a:rPr lang="en-US" dirty="0"/>
              <a:t>=1/f</a:t>
            </a:r>
          </a:p>
          <a:p>
            <a:pPr eaLnBrk="1" hangingPunct="1">
              <a:lnSpc>
                <a:spcPct val="90000"/>
              </a:lnSpc>
              <a:buClr>
                <a:schemeClr val="accent1">
                  <a:lumMod val="75000"/>
                  <a:lumOff val="25000"/>
                </a:schemeClr>
              </a:buClr>
              <a:defRPr/>
            </a:pPr>
            <a:r>
              <a:rPr lang="en-US" dirty="0"/>
              <a:t>Our program executes in </a:t>
            </a:r>
          </a:p>
          <a:p>
            <a:pPr algn="ctr" eaLnBrk="1" hangingPunct="1">
              <a:lnSpc>
                <a:spcPct val="90000"/>
              </a:lnSpc>
              <a:buClr>
                <a:schemeClr val="accent1">
                  <a:lumMod val="75000"/>
                  <a:lumOff val="25000"/>
                </a:schemeClr>
              </a:buClr>
              <a:buFont typeface="Wingdings" charset="2"/>
              <a:buNone/>
              <a:defRPr/>
            </a:pPr>
            <a:r>
              <a:rPr lang="en-US" sz="2800" dirty="0">
                <a:solidFill>
                  <a:schemeClr val="accent1">
                    <a:lumMod val="75000"/>
                    <a:lumOff val="25000"/>
                  </a:schemeClr>
                </a:solidFill>
              </a:rPr>
              <a:t>N x CPI x (1/f) = </a:t>
            </a:r>
          </a:p>
          <a:p>
            <a:pPr algn="ctr" eaLnBrk="1" hangingPunct="1">
              <a:lnSpc>
                <a:spcPct val="90000"/>
              </a:lnSpc>
              <a:buClr>
                <a:schemeClr val="accent1">
                  <a:lumMod val="75000"/>
                  <a:lumOff val="25000"/>
                </a:schemeClr>
              </a:buClr>
              <a:buFont typeface="Wingdings" charset="2"/>
              <a:buNone/>
              <a:defRPr/>
            </a:pPr>
            <a:r>
              <a:rPr lang="en-US" sz="2800" dirty="0">
                <a:solidFill>
                  <a:schemeClr val="accent1">
                    <a:lumMod val="75000"/>
                    <a:lumOff val="25000"/>
                  </a:schemeClr>
                </a:solidFill>
              </a:rPr>
              <a:t>N x CPI x T seconds</a:t>
            </a:r>
          </a:p>
          <a:p>
            <a:pPr eaLnBrk="1" hangingPunct="1">
              <a:lnSpc>
                <a:spcPct val="90000"/>
              </a:lnSpc>
              <a:buClr>
                <a:schemeClr val="accent1">
                  <a:lumMod val="75000"/>
                  <a:lumOff val="25000"/>
                </a:schemeClr>
              </a:buClr>
              <a:defRPr/>
            </a:pPr>
            <a:endParaRPr lang="en-US" sz="1400" dirty="0">
              <a:solidFill>
                <a:schemeClr val="accent2"/>
              </a:solidFill>
            </a:endParaRPr>
          </a:p>
          <a:p>
            <a:pPr eaLnBrk="1" hangingPunct="1">
              <a:lnSpc>
                <a:spcPct val="90000"/>
              </a:lnSpc>
              <a:buClr>
                <a:schemeClr val="accent1">
                  <a:lumMod val="75000"/>
                  <a:lumOff val="25000"/>
                </a:schemeClr>
              </a:buClr>
              <a:buFontTx/>
              <a:buNone/>
              <a:defRPr/>
            </a:pPr>
            <a:endParaRPr lang="en-US" sz="200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Title 1">
            <a:extLst>
              <a:ext uri="{FF2B5EF4-FFF2-40B4-BE49-F238E27FC236}">
                <a16:creationId xmlns:a16="http://schemas.microsoft.com/office/drawing/2014/main" id="{A2FC4A69-40C5-449B-8478-F08E273B18AB}"/>
              </a:ext>
            </a:extLst>
          </p:cNvPr>
          <p:cNvSpPr>
            <a:spLocks noGrp="1" noChangeArrowheads="1"/>
          </p:cNvSpPr>
          <p:nvPr>
            <p:ph type="title"/>
          </p:nvPr>
        </p:nvSpPr>
        <p:spPr/>
        <p:txBody>
          <a:bodyPr/>
          <a:lstStyle/>
          <a:p>
            <a:r>
              <a:rPr lang="en-US" altLang="en-US">
                <a:ea typeface="ＭＳ Ｐゴシック" panose="020B0600070205080204" pitchFamily="34" charset="-128"/>
              </a:rPr>
              <a:t>Performance Analysis Basics</a:t>
            </a:r>
          </a:p>
        </p:txBody>
      </p:sp>
      <p:sp>
        <p:nvSpPr>
          <p:cNvPr id="3" name="Content Placeholder 2">
            <a:extLst>
              <a:ext uri="{FF2B5EF4-FFF2-40B4-BE49-F238E27FC236}">
                <a16:creationId xmlns:a16="http://schemas.microsoft.com/office/drawing/2014/main" id="{A4737651-B5BC-4A4B-A5D4-6C487FDE3A89}"/>
              </a:ext>
            </a:extLst>
          </p:cNvPr>
          <p:cNvSpPr>
            <a:spLocks noGrp="1" noChangeArrowheads="1"/>
          </p:cNvSpPr>
          <p:nvPr>
            <p:ph idx="1"/>
          </p:nvPr>
        </p:nvSpPr>
        <p:spPr>
          <a:xfrm>
            <a:off x="228600" y="996950"/>
            <a:ext cx="8915400" cy="5194300"/>
          </a:xfrm>
        </p:spPr>
        <p:txBody>
          <a:bodyPr/>
          <a:lstStyle/>
          <a:p>
            <a:r>
              <a:rPr lang="en-US" altLang="en-US">
                <a:ea typeface="ＭＳ Ｐゴシック" panose="020B0600070205080204" pitchFamily="34" charset="-128"/>
              </a:rPr>
              <a:t>Execution time of an instruction</a:t>
            </a:r>
          </a:p>
          <a:p>
            <a:pPr lvl="1"/>
            <a:r>
              <a:rPr lang="en-US" altLang="en-US">
                <a:ea typeface="ＭＳ Ｐゴシック" panose="020B0600070205080204" pitchFamily="34" charset="-128"/>
              </a:rPr>
              <a:t>{CPI}  x  {clock cycle time} </a:t>
            </a:r>
          </a:p>
          <a:p>
            <a:pPr lvl="2"/>
            <a:r>
              <a:rPr lang="en-US" altLang="en-US">
                <a:ea typeface="ＭＳ Ｐゴシック" panose="020B0600070205080204" pitchFamily="34" charset="-128"/>
              </a:rPr>
              <a:t>CPI: Number of cycles it takes to execute an instruction</a:t>
            </a:r>
          </a:p>
          <a:p>
            <a:pPr lvl="1"/>
            <a:endParaRPr lang="en-US" altLang="en-US" sz="400">
              <a:ea typeface="ＭＳ Ｐゴシック" panose="020B0600070205080204" pitchFamily="34" charset="-128"/>
            </a:endParaRPr>
          </a:p>
          <a:p>
            <a:endParaRPr lang="en-US" altLang="en-US">
              <a:ea typeface="ＭＳ Ｐゴシック" panose="020B0600070205080204" pitchFamily="34" charset="-128"/>
            </a:endParaRPr>
          </a:p>
          <a:p>
            <a:r>
              <a:rPr lang="en-US" altLang="en-US">
                <a:ea typeface="ＭＳ Ｐゴシック" panose="020B0600070205080204" pitchFamily="34" charset="-128"/>
              </a:rPr>
              <a:t>Execution time of a program</a:t>
            </a:r>
          </a:p>
          <a:p>
            <a:pPr lvl="1"/>
            <a:r>
              <a:rPr lang="en-US" altLang="en-US">
                <a:solidFill>
                  <a:srgbClr val="FF0000"/>
                </a:solidFill>
                <a:ea typeface="ＭＳ Ｐゴシック" panose="020B0600070205080204" pitchFamily="34" charset="-128"/>
              </a:rPr>
              <a:t>Sum over all instructions [{CPI}  x  {clock cycle time}]</a:t>
            </a:r>
          </a:p>
          <a:p>
            <a:pPr lvl="1"/>
            <a:r>
              <a:rPr lang="en-US" altLang="en-US" sz="2100" b="1">
                <a:solidFill>
                  <a:srgbClr val="008000"/>
                </a:solidFill>
                <a:ea typeface="ＭＳ Ｐゴシック" panose="020B0600070205080204" pitchFamily="34" charset="-128"/>
              </a:rPr>
              <a:t>{# of instructions}  x  {Average CPI}  x  {clock cycle time}</a:t>
            </a: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p:txBody>
      </p:sp>
      <p:sp>
        <p:nvSpPr>
          <p:cNvPr id="198659" name="Slide Number Placeholder 3">
            <a:extLst>
              <a:ext uri="{FF2B5EF4-FFF2-40B4-BE49-F238E27FC236}">
                <a16:creationId xmlns:a16="http://schemas.microsoft.com/office/drawing/2014/main" id="{22DF6EB0-1478-4CCA-B797-62580E42969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C904611B-EEB5-42D1-88CD-A193051376A8}" type="slidenum">
              <a:rPr lang="en-US" altLang="en-US" sz="1600" smtClean="0">
                <a:solidFill>
                  <a:srgbClr val="000000"/>
                </a:solidFill>
                <a:latin typeface="Garamond" panose="02020404030301010803" pitchFamily="18" charset="0"/>
              </a:rPr>
              <a:pPr>
                <a:spcBef>
                  <a:spcPct val="0"/>
                </a:spcBef>
                <a:buClrTx/>
                <a:buSzTx/>
                <a:buFontTx/>
                <a:buNone/>
              </a:pPr>
              <a:t>42</a:t>
            </a:fld>
            <a:endParaRPr lang="en-US" altLang="en-US" sz="1600">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1" name="Title 4">
            <a:extLst>
              <a:ext uri="{FF2B5EF4-FFF2-40B4-BE49-F238E27FC236}">
                <a16:creationId xmlns:a16="http://schemas.microsoft.com/office/drawing/2014/main" id="{A99C3850-45B2-46D7-AA88-205BBA4C299D}"/>
              </a:ext>
            </a:extLst>
          </p:cNvPr>
          <p:cNvSpPr>
            <a:spLocks noGrp="1" noChangeArrowheads="1"/>
          </p:cNvSpPr>
          <p:nvPr>
            <p:ph type="ctrTitle"/>
          </p:nvPr>
        </p:nvSpPr>
        <p:spPr>
          <a:xfrm>
            <a:off x="685800" y="1447800"/>
            <a:ext cx="7924800" cy="1752600"/>
          </a:xfrm>
        </p:spPr>
        <p:txBody>
          <a:bodyPr/>
          <a:lstStyle/>
          <a:p>
            <a:r>
              <a:rPr lang="en-US" altLang="en-US">
                <a:ea typeface="ＭＳ Ｐゴシック" panose="020B0600070205080204" pitchFamily="34" charset="-128"/>
              </a:rPr>
              <a:t>Performance Analysis of </a:t>
            </a:r>
            <a:br>
              <a:rPr lang="en-US" altLang="en-US">
                <a:ea typeface="ＭＳ Ｐゴシック" panose="020B0600070205080204" pitchFamily="34" charset="-128"/>
              </a:rPr>
            </a:br>
            <a:r>
              <a:rPr lang="en-US" altLang="en-US">
                <a:ea typeface="ＭＳ Ｐゴシック" panose="020B0600070205080204" pitchFamily="34" charset="-128"/>
              </a:rPr>
              <a:t>		Our Single-Cycle Design</a:t>
            </a:r>
          </a:p>
        </p:txBody>
      </p:sp>
      <p:sp>
        <p:nvSpPr>
          <p:cNvPr id="199682" name="Subtitle 5">
            <a:extLst>
              <a:ext uri="{FF2B5EF4-FFF2-40B4-BE49-F238E27FC236}">
                <a16:creationId xmlns:a16="http://schemas.microsoft.com/office/drawing/2014/main" id="{821F0969-F3A0-4444-955A-78F0739C1A22}"/>
              </a:ext>
            </a:extLst>
          </p:cNvPr>
          <p:cNvSpPr>
            <a:spLocks noGrp="1" noChangeArrowheads="1"/>
          </p:cNvSpPr>
          <p:nvPr>
            <p:ph type="subTitle" idx="1"/>
          </p:nvPr>
        </p:nvSpPr>
        <p:spPr/>
        <p:txBody>
          <a:bodyPr/>
          <a:lstStyle/>
          <a:p>
            <a:endParaRPr lang="en-US" altLang="en-US">
              <a:ea typeface="ＭＳ Ｐゴシック" panose="020B0600070205080204" pitchFamily="34" charset="-128"/>
            </a:endParaRP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5" name="Title 1">
            <a:extLst>
              <a:ext uri="{FF2B5EF4-FFF2-40B4-BE49-F238E27FC236}">
                <a16:creationId xmlns:a16="http://schemas.microsoft.com/office/drawing/2014/main" id="{B0ABA0C3-6233-4DED-846C-EFAAD9590340}"/>
              </a:ext>
            </a:extLst>
          </p:cNvPr>
          <p:cNvSpPr>
            <a:spLocks noGrp="1" noChangeArrowheads="1"/>
          </p:cNvSpPr>
          <p:nvPr>
            <p:ph type="title"/>
          </p:nvPr>
        </p:nvSpPr>
        <p:spPr/>
        <p:txBody>
          <a:bodyPr/>
          <a:lstStyle/>
          <a:p>
            <a:r>
              <a:rPr lang="en-US" altLang="en-US">
                <a:ea typeface="ＭＳ Ｐゴシック" panose="020B0600070205080204" pitchFamily="34" charset="-128"/>
              </a:rPr>
              <a:t>A Single-Cycle Microarchitecture: Analysis</a:t>
            </a:r>
          </a:p>
        </p:txBody>
      </p:sp>
      <p:sp>
        <p:nvSpPr>
          <p:cNvPr id="3" name="Content Placeholder 2">
            <a:extLst>
              <a:ext uri="{FF2B5EF4-FFF2-40B4-BE49-F238E27FC236}">
                <a16:creationId xmlns:a16="http://schemas.microsoft.com/office/drawing/2014/main" id="{38E98103-289C-4110-866A-A538039D568C}"/>
              </a:ext>
            </a:extLst>
          </p:cNvPr>
          <p:cNvSpPr>
            <a:spLocks noGrp="1" noChangeArrowheads="1"/>
          </p:cNvSpPr>
          <p:nvPr>
            <p:ph idx="1"/>
          </p:nvPr>
        </p:nvSpPr>
        <p:spPr>
          <a:xfrm>
            <a:off x="228600" y="996950"/>
            <a:ext cx="8610600" cy="5194300"/>
          </a:xfrm>
        </p:spPr>
        <p:txBody>
          <a:bodyPr/>
          <a:lstStyle/>
          <a:p>
            <a:r>
              <a:rPr lang="en-US" altLang="en-US">
                <a:ea typeface="ＭＳ Ｐゴシック" panose="020B0600070205080204" pitchFamily="34" charset="-128"/>
              </a:rPr>
              <a:t>Every instruction takes 1 cycle to execute</a:t>
            </a:r>
          </a:p>
          <a:p>
            <a:pPr lvl="1"/>
            <a:r>
              <a:rPr lang="en-US" altLang="en-US">
                <a:ea typeface="ＭＳ Ｐゴシック" panose="020B0600070205080204" pitchFamily="34" charset="-128"/>
              </a:rPr>
              <a:t>CPI (Cycles per instruction) is strictly 1</a:t>
            </a:r>
          </a:p>
          <a:p>
            <a:endParaRPr lang="en-US" altLang="en-US">
              <a:ea typeface="ＭＳ Ｐゴシック" panose="020B0600070205080204" pitchFamily="34" charset="-128"/>
            </a:endParaRPr>
          </a:p>
          <a:p>
            <a:r>
              <a:rPr lang="en-US" altLang="en-US">
                <a:ea typeface="ＭＳ Ｐゴシック" panose="020B0600070205080204" pitchFamily="34" charset="-128"/>
              </a:rPr>
              <a:t>How long each instruction takes is determined by how long the slowest instruction takes to execute</a:t>
            </a:r>
          </a:p>
          <a:p>
            <a:pPr lvl="1"/>
            <a:r>
              <a:rPr lang="en-US" altLang="en-US">
                <a:ea typeface="ＭＳ Ｐゴシック" panose="020B0600070205080204" pitchFamily="34" charset="-128"/>
              </a:rPr>
              <a:t>Even though many instructions do not need that long to execute</a:t>
            </a:r>
          </a:p>
          <a:p>
            <a:pPr lvl="1"/>
            <a:endParaRPr lang="en-US" altLang="en-US">
              <a:ea typeface="ＭＳ Ｐゴシック" panose="020B0600070205080204" pitchFamily="34" charset="-128"/>
            </a:endParaRPr>
          </a:p>
          <a:p>
            <a:r>
              <a:rPr lang="en-US" altLang="en-US">
                <a:solidFill>
                  <a:srgbClr val="0000FF"/>
                </a:solidFill>
                <a:ea typeface="ＭＳ Ｐゴシック" panose="020B0600070205080204" pitchFamily="34" charset="-128"/>
              </a:rPr>
              <a:t>Clock cycle time of the microarchitecture is determined by how long it takes to complete the </a:t>
            </a:r>
            <a:r>
              <a:rPr lang="en-US" altLang="en-US">
                <a:solidFill>
                  <a:srgbClr val="FF0000"/>
                </a:solidFill>
                <a:ea typeface="ＭＳ Ｐゴシック" panose="020B0600070205080204" pitchFamily="34" charset="-128"/>
              </a:rPr>
              <a:t>slowest instruction</a:t>
            </a:r>
          </a:p>
          <a:p>
            <a:pPr lvl="1"/>
            <a:r>
              <a:rPr lang="en-US" altLang="en-US">
                <a:ea typeface="ＭＳ Ｐゴシック" panose="020B0600070205080204" pitchFamily="34" charset="-128"/>
              </a:rPr>
              <a:t>Critical path of the design is determined by the processing time of the slowest instruction</a:t>
            </a:r>
          </a:p>
          <a:p>
            <a:pPr lvl="1"/>
            <a:endParaRPr lang="en-US" altLang="en-US">
              <a:ea typeface="ＭＳ Ｐゴシック" panose="020B0600070205080204" pitchFamily="34" charset="-128"/>
            </a:endParaRPr>
          </a:p>
        </p:txBody>
      </p:sp>
      <p:sp>
        <p:nvSpPr>
          <p:cNvPr id="200707" name="Slide Number Placeholder 3">
            <a:extLst>
              <a:ext uri="{FF2B5EF4-FFF2-40B4-BE49-F238E27FC236}">
                <a16:creationId xmlns:a16="http://schemas.microsoft.com/office/drawing/2014/main" id="{C3941857-4353-465F-BC7A-00203F32F230}"/>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A33B10D2-57F0-4DE6-ADF3-6565432DE67C}" type="slidenum">
              <a:rPr lang="en-US" altLang="en-US" sz="1600" smtClean="0">
                <a:solidFill>
                  <a:srgbClr val="000000"/>
                </a:solidFill>
                <a:latin typeface="Garamond" panose="02020404030301010803" pitchFamily="18" charset="0"/>
              </a:rPr>
              <a:pPr eaLnBrk="1" hangingPunct="1">
                <a:spcBef>
                  <a:spcPct val="0"/>
                </a:spcBef>
                <a:buClrTx/>
                <a:buSzTx/>
                <a:buFontTx/>
                <a:buNone/>
              </a:pPr>
              <a:t>44</a:t>
            </a:fld>
            <a:endParaRPr lang="en-US" altLang="en-US" sz="1600">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29" name="Title 1">
            <a:extLst>
              <a:ext uri="{FF2B5EF4-FFF2-40B4-BE49-F238E27FC236}">
                <a16:creationId xmlns:a16="http://schemas.microsoft.com/office/drawing/2014/main" id="{C094B464-F9EC-486C-ACB7-B6650F1B65C3}"/>
              </a:ext>
            </a:extLst>
          </p:cNvPr>
          <p:cNvSpPr>
            <a:spLocks noGrp="1" noChangeArrowheads="1"/>
          </p:cNvSpPr>
          <p:nvPr>
            <p:ph type="title"/>
          </p:nvPr>
        </p:nvSpPr>
        <p:spPr>
          <a:xfrm>
            <a:off x="228600" y="152400"/>
            <a:ext cx="8915400" cy="1066800"/>
          </a:xfrm>
        </p:spPr>
        <p:txBody>
          <a:bodyPr/>
          <a:lstStyle/>
          <a:p>
            <a:r>
              <a:rPr lang="en-US" altLang="en-US">
                <a:ea typeface="ＭＳ Ｐゴシック" panose="020B0600070205080204" pitchFamily="34" charset="-128"/>
              </a:rPr>
              <a:t>What is the Slowest Instruction to Process?</a:t>
            </a:r>
          </a:p>
        </p:txBody>
      </p:sp>
      <p:sp>
        <p:nvSpPr>
          <p:cNvPr id="3" name="Content Placeholder 2">
            <a:extLst>
              <a:ext uri="{FF2B5EF4-FFF2-40B4-BE49-F238E27FC236}">
                <a16:creationId xmlns:a16="http://schemas.microsoft.com/office/drawing/2014/main" id="{70D8210E-6EBD-4588-ADD7-A5777677F97D}"/>
              </a:ext>
            </a:extLst>
          </p:cNvPr>
          <p:cNvSpPr>
            <a:spLocks noGrp="1" noChangeArrowheads="1"/>
          </p:cNvSpPr>
          <p:nvPr>
            <p:ph idx="1"/>
          </p:nvPr>
        </p:nvSpPr>
        <p:spPr>
          <a:xfrm>
            <a:off x="228600" y="996950"/>
            <a:ext cx="8610600" cy="5194300"/>
          </a:xfrm>
        </p:spPr>
        <p:txBody>
          <a:bodyPr/>
          <a:lstStyle/>
          <a:p>
            <a:pPr marL="342900" lvl="1" indent="-342900">
              <a:buClr>
                <a:schemeClr val="accent1"/>
              </a:buClr>
              <a:buSzPct val="65000"/>
              <a:buFont typeface="Wingdings" panose="05000000000000000000" pitchFamily="2" charset="2"/>
              <a:buChar char="n"/>
            </a:pPr>
            <a:r>
              <a:rPr lang="en-US" altLang="en-US">
                <a:ea typeface="ＭＳ Ｐゴシック" panose="020B0600070205080204" pitchFamily="34" charset="-128"/>
              </a:rPr>
              <a:t>Let’s go back to the basics</a:t>
            </a:r>
          </a:p>
          <a:p>
            <a:pPr marL="342900" lvl="1" indent="-342900">
              <a:buClr>
                <a:schemeClr val="accent1"/>
              </a:buClr>
              <a:buSzPct val="65000"/>
              <a:buFont typeface="Wingdings" panose="05000000000000000000" pitchFamily="2" charset="2"/>
              <a:buChar char="n"/>
            </a:pPr>
            <a:endParaRPr lang="en-US" altLang="en-US">
              <a:ea typeface="ＭＳ Ｐゴシック" panose="020B0600070205080204" pitchFamily="34" charset="-128"/>
            </a:endParaRPr>
          </a:p>
          <a:p>
            <a:pPr marL="342900" lvl="1" indent="-342900">
              <a:buClr>
                <a:schemeClr val="accent1"/>
              </a:buClr>
              <a:buSzPct val="65000"/>
              <a:buFont typeface="Wingdings" panose="05000000000000000000" pitchFamily="2" charset="2"/>
              <a:buChar char="n"/>
            </a:pPr>
            <a:r>
              <a:rPr lang="en-US" altLang="en-US">
                <a:ea typeface="ＭＳ Ｐゴシック" panose="020B0600070205080204" pitchFamily="34" charset="-128"/>
              </a:rPr>
              <a:t>All six phases of the instruction processing cycle take a </a:t>
            </a:r>
            <a:r>
              <a:rPr lang="en-US" altLang="en-US" i="1">
                <a:ea typeface="ＭＳ Ｐゴシック" panose="020B0600070205080204" pitchFamily="34" charset="-128"/>
              </a:rPr>
              <a:t>single machine clock cycle</a:t>
            </a:r>
            <a:r>
              <a:rPr lang="en-US" altLang="en-US">
                <a:ea typeface="ＭＳ Ｐゴシック" panose="020B0600070205080204" pitchFamily="34" charset="-128"/>
              </a:rPr>
              <a:t> to complete</a:t>
            </a:r>
          </a:p>
          <a:p>
            <a:pPr marL="342900" lvl="1" indent="-342900"/>
            <a:r>
              <a:rPr lang="en-US" altLang="en-US">
                <a:solidFill>
                  <a:srgbClr val="0000FF"/>
                </a:solidFill>
                <a:ea typeface="ＭＳ Ｐゴシック" panose="020B0600070205080204" pitchFamily="34" charset="-128"/>
              </a:rPr>
              <a:t>Fetch</a:t>
            </a:r>
          </a:p>
          <a:p>
            <a:pPr marL="342900" lvl="1" indent="-342900"/>
            <a:r>
              <a:rPr lang="en-US" altLang="en-US">
                <a:solidFill>
                  <a:srgbClr val="0000FF"/>
                </a:solidFill>
                <a:ea typeface="ＭＳ Ｐゴシック" panose="020B0600070205080204" pitchFamily="34" charset="-128"/>
              </a:rPr>
              <a:t>Decode</a:t>
            </a:r>
          </a:p>
          <a:p>
            <a:pPr marL="342900" lvl="1" indent="-342900"/>
            <a:r>
              <a:rPr lang="en-US" altLang="en-US">
                <a:solidFill>
                  <a:srgbClr val="0000FF"/>
                </a:solidFill>
                <a:ea typeface="ＭＳ Ｐゴシック" panose="020B0600070205080204" pitchFamily="34" charset="-128"/>
              </a:rPr>
              <a:t>Evaluate Address</a:t>
            </a:r>
          </a:p>
          <a:p>
            <a:pPr marL="342900" lvl="1" indent="-342900"/>
            <a:r>
              <a:rPr lang="en-US" altLang="en-US">
                <a:solidFill>
                  <a:srgbClr val="0000FF"/>
                </a:solidFill>
                <a:ea typeface="ＭＳ Ｐゴシック" panose="020B0600070205080204" pitchFamily="34" charset="-128"/>
              </a:rPr>
              <a:t>Fetch Operands</a:t>
            </a:r>
          </a:p>
          <a:p>
            <a:pPr marL="342900" lvl="1" indent="-342900"/>
            <a:r>
              <a:rPr lang="en-US" altLang="en-US">
                <a:solidFill>
                  <a:srgbClr val="0000FF"/>
                </a:solidFill>
                <a:ea typeface="ＭＳ Ｐゴシック" panose="020B0600070205080204" pitchFamily="34" charset="-128"/>
              </a:rPr>
              <a:t>Execute</a:t>
            </a:r>
          </a:p>
          <a:p>
            <a:pPr marL="342900" lvl="1" indent="-342900"/>
            <a:r>
              <a:rPr lang="en-US" altLang="en-US">
                <a:solidFill>
                  <a:srgbClr val="0000FF"/>
                </a:solidFill>
                <a:ea typeface="ＭＳ Ｐゴシック" panose="020B0600070205080204" pitchFamily="34" charset="-128"/>
              </a:rPr>
              <a:t>Store Result</a:t>
            </a:r>
          </a:p>
          <a:p>
            <a:pPr marL="342900" lvl="1" indent="-342900"/>
            <a:endParaRPr lang="en-US" altLang="en-US">
              <a:solidFill>
                <a:srgbClr val="0000FF"/>
              </a:solidFill>
              <a:ea typeface="ＭＳ Ｐゴシック" panose="020B0600070205080204" pitchFamily="34" charset="-128"/>
            </a:endParaRPr>
          </a:p>
          <a:p>
            <a:r>
              <a:rPr lang="en-US" altLang="en-US">
                <a:solidFill>
                  <a:srgbClr val="000000"/>
                </a:solidFill>
                <a:ea typeface="ＭＳ Ｐゴシック" panose="020B0600070205080204" pitchFamily="34" charset="-128"/>
              </a:rPr>
              <a:t>Do each of the above phases take the same time (latency) for all instructions?</a:t>
            </a:r>
          </a:p>
          <a:p>
            <a:endParaRPr lang="en-US" altLang="en-US">
              <a:ea typeface="ＭＳ Ｐゴシック" panose="020B0600070205080204" pitchFamily="34" charset="-128"/>
            </a:endParaRPr>
          </a:p>
        </p:txBody>
      </p:sp>
      <p:sp>
        <p:nvSpPr>
          <p:cNvPr id="201731" name="Slide Number Placeholder 3">
            <a:extLst>
              <a:ext uri="{FF2B5EF4-FFF2-40B4-BE49-F238E27FC236}">
                <a16:creationId xmlns:a16="http://schemas.microsoft.com/office/drawing/2014/main" id="{39D67718-CC7B-4A25-B91A-BADD56EE144A}"/>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722A1614-7840-44E6-8D38-26D1DD181C94}" type="slidenum">
              <a:rPr lang="en-US" altLang="en-US" sz="1600" smtClean="0">
                <a:solidFill>
                  <a:srgbClr val="000000"/>
                </a:solidFill>
                <a:latin typeface="Garamond" panose="02020404030301010803" pitchFamily="18" charset="0"/>
              </a:rPr>
              <a:pPr eaLnBrk="1" hangingPunct="1">
                <a:spcBef>
                  <a:spcPct val="0"/>
                </a:spcBef>
                <a:buClrTx/>
                <a:buSzTx/>
                <a:buFontTx/>
                <a:buNone/>
              </a:pPr>
              <a:t>45</a:t>
            </a:fld>
            <a:endParaRPr lang="en-US" altLang="en-US" sz="1600">
              <a:solidFill>
                <a:srgbClr val="000000"/>
              </a:solidFill>
              <a:latin typeface="Garamond" panose="02020404030301010803" pitchFamily="18" charset="0"/>
            </a:endParaRPr>
          </a:p>
        </p:txBody>
      </p:sp>
      <p:sp>
        <p:nvSpPr>
          <p:cNvPr id="5" name="TextBox 4">
            <a:extLst>
              <a:ext uri="{FF2B5EF4-FFF2-40B4-BE49-F238E27FC236}">
                <a16:creationId xmlns:a16="http://schemas.microsoft.com/office/drawing/2014/main" id="{D9D01E83-A84F-4B7C-BC40-7D474AE2BEE9}"/>
              </a:ext>
            </a:extLst>
          </p:cNvPr>
          <p:cNvSpPr txBox="1">
            <a:spLocks noChangeArrowheads="1"/>
          </p:cNvSpPr>
          <p:nvPr/>
        </p:nvSpPr>
        <p:spPr bwMode="auto">
          <a:xfrm>
            <a:off x="2895600" y="2667000"/>
            <a:ext cx="7162800"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lvl="1" eaLnBrk="1" hangingPunct="1">
              <a:spcBef>
                <a:spcPct val="0"/>
              </a:spcBef>
              <a:buClrTx/>
              <a:buSzTx/>
              <a:buFontTx/>
              <a:buNone/>
            </a:pPr>
            <a:r>
              <a:rPr lang="en-US" altLang="en-US">
                <a:solidFill>
                  <a:srgbClr val="FF0000"/>
                </a:solidFill>
              </a:rPr>
              <a:t>1. Instruction fetch (IF)</a:t>
            </a:r>
          </a:p>
          <a:p>
            <a:pPr lvl="1" eaLnBrk="1" hangingPunct="1">
              <a:spcBef>
                <a:spcPct val="0"/>
              </a:spcBef>
              <a:buClrTx/>
              <a:buSzTx/>
              <a:buFontTx/>
              <a:buNone/>
            </a:pPr>
            <a:r>
              <a:rPr lang="en-US" altLang="en-US">
                <a:solidFill>
                  <a:srgbClr val="FF0000"/>
                </a:solidFill>
              </a:rPr>
              <a:t>2. Instruction decode and </a:t>
            </a:r>
          </a:p>
          <a:p>
            <a:pPr lvl="1" eaLnBrk="1" hangingPunct="1">
              <a:spcBef>
                <a:spcPct val="0"/>
              </a:spcBef>
              <a:buClrTx/>
              <a:buSzTx/>
              <a:buFontTx/>
              <a:buNone/>
            </a:pPr>
            <a:r>
              <a:rPr lang="en-US" altLang="en-US">
                <a:solidFill>
                  <a:srgbClr val="FF0000"/>
                </a:solidFill>
              </a:rPr>
              <a:t>    register operand fetch (ID/RF)</a:t>
            </a:r>
          </a:p>
          <a:p>
            <a:pPr lvl="1" eaLnBrk="1" hangingPunct="1">
              <a:spcBef>
                <a:spcPct val="0"/>
              </a:spcBef>
              <a:buClrTx/>
              <a:buSzTx/>
              <a:buFontTx/>
              <a:buNone/>
            </a:pPr>
            <a:r>
              <a:rPr lang="en-US" altLang="en-US">
                <a:solidFill>
                  <a:srgbClr val="FF0000"/>
                </a:solidFill>
              </a:rPr>
              <a:t>3. Execute/Evaluate memory address (EX/AG)</a:t>
            </a:r>
          </a:p>
          <a:p>
            <a:pPr lvl="1" eaLnBrk="1" hangingPunct="1">
              <a:spcBef>
                <a:spcPct val="0"/>
              </a:spcBef>
              <a:buClrTx/>
              <a:buSzTx/>
              <a:buFontTx/>
              <a:buNone/>
            </a:pPr>
            <a:r>
              <a:rPr lang="en-US" altLang="en-US">
                <a:solidFill>
                  <a:srgbClr val="FF0000"/>
                </a:solidFill>
              </a:rPr>
              <a:t>4. Memory operand fetch (MEM)</a:t>
            </a:r>
          </a:p>
          <a:p>
            <a:pPr lvl="1" eaLnBrk="1" hangingPunct="1">
              <a:spcBef>
                <a:spcPct val="0"/>
              </a:spcBef>
              <a:buClrTx/>
              <a:buSzTx/>
              <a:buFontTx/>
              <a:buNone/>
            </a:pPr>
            <a:r>
              <a:rPr lang="en-US" altLang="en-US">
                <a:solidFill>
                  <a:srgbClr val="FF0000"/>
                </a:solidFill>
              </a:rPr>
              <a:t>5. Store/writeback result (WB) </a:t>
            </a:r>
          </a:p>
          <a:p>
            <a:pPr eaLnBrk="1" hangingPunct="1">
              <a:spcBef>
                <a:spcPct val="0"/>
              </a:spcBef>
              <a:buClrTx/>
              <a:buSzTx/>
              <a:buFontTx/>
              <a:buNone/>
            </a:pPr>
            <a:endParaRPr lang="en-US" altLang="en-US" sz="1800">
              <a:solidFill>
                <a:srgbClr val="FF000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3" name="Title 1">
            <a:extLst>
              <a:ext uri="{FF2B5EF4-FFF2-40B4-BE49-F238E27FC236}">
                <a16:creationId xmlns:a16="http://schemas.microsoft.com/office/drawing/2014/main" id="{373AFDE8-EB3B-4DAA-8B9E-E8F99B07B4C5}"/>
              </a:ext>
            </a:extLst>
          </p:cNvPr>
          <p:cNvSpPr>
            <a:spLocks noGrp="1" noChangeArrowheads="1"/>
          </p:cNvSpPr>
          <p:nvPr>
            <p:ph type="title"/>
          </p:nvPr>
        </p:nvSpPr>
        <p:spPr/>
        <p:txBody>
          <a:bodyPr/>
          <a:lstStyle/>
          <a:p>
            <a:r>
              <a:rPr lang="en-US" altLang="en-US">
                <a:ea typeface="ＭＳ Ｐゴシック" panose="020B0600070205080204" pitchFamily="34" charset="-128"/>
              </a:rPr>
              <a:t>Let’s Find the Critical Path</a:t>
            </a:r>
          </a:p>
        </p:txBody>
      </p:sp>
      <p:sp>
        <p:nvSpPr>
          <p:cNvPr id="202754" name="Content Placeholder 2">
            <a:extLst>
              <a:ext uri="{FF2B5EF4-FFF2-40B4-BE49-F238E27FC236}">
                <a16:creationId xmlns:a16="http://schemas.microsoft.com/office/drawing/2014/main" id="{81C89BF0-6D8F-4361-B48D-09E862EED5CA}"/>
              </a:ext>
            </a:extLst>
          </p:cNvPr>
          <p:cNvSpPr>
            <a:spLocks noGrp="1" noChangeArrowheads="1"/>
          </p:cNvSpPr>
          <p:nvPr>
            <p:ph idx="1"/>
          </p:nvPr>
        </p:nvSpPr>
        <p:spPr>
          <a:xfrm>
            <a:off x="228600" y="996950"/>
            <a:ext cx="8610600" cy="5194300"/>
          </a:xfrm>
        </p:spPr>
        <p:txBody>
          <a:bodyPr/>
          <a:lstStyle/>
          <a:p>
            <a:endParaRPr lang="en-US" altLang="en-US">
              <a:ea typeface="ＭＳ Ｐゴシック" panose="020B0600070205080204" pitchFamily="34" charset="-128"/>
            </a:endParaRPr>
          </a:p>
        </p:txBody>
      </p:sp>
      <p:sp>
        <p:nvSpPr>
          <p:cNvPr id="202755" name="Slide Number Placeholder 3">
            <a:extLst>
              <a:ext uri="{FF2B5EF4-FFF2-40B4-BE49-F238E27FC236}">
                <a16:creationId xmlns:a16="http://schemas.microsoft.com/office/drawing/2014/main" id="{5201244E-A310-4AB0-9C2C-5C05E06149D5}"/>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E8AB2289-B6A2-4C18-93B7-79417D9F6ADB}" type="slidenum">
              <a:rPr lang="en-US" altLang="en-US" sz="1600" smtClean="0">
                <a:solidFill>
                  <a:srgbClr val="000000"/>
                </a:solidFill>
                <a:latin typeface="Garamond" panose="02020404030301010803" pitchFamily="18" charset="0"/>
              </a:rPr>
              <a:pPr eaLnBrk="1" hangingPunct="1">
                <a:spcBef>
                  <a:spcPct val="0"/>
                </a:spcBef>
                <a:buClrTx/>
                <a:buSzTx/>
                <a:buFontTx/>
                <a:buNone/>
              </a:pPr>
              <a:t>46</a:t>
            </a:fld>
            <a:endParaRPr lang="en-US" altLang="en-US" sz="1600">
              <a:solidFill>
                <a:srgbClr val="000000"/>
              </a:solidFill>
              <a:latin typeface="Garamond" panose="02020404030301010803" pitchFamily="18" charset="0"/>
            </a:endParaRPr>
          </a:p>
        </p:txBody>
      </p:sp>
      <p:pic>
        <p:nvPicPr>
          <p:cNvPr id="202756" name="Picture 3" descr="F0529">
            <a:extLst>
              <a:ext uri="{FF2B5EF4-FFF2-40B4-BE49-F238E27FC236}">
                <a16:creationId xmlns:a16="http://schemas.microsoft.com/office/drawing/2014/main" id="{DD92CD3E-A0F8-490C-A225-187A5B3427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1638" y="1600200"/>
            <a:ext cx="8437562" cy="501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2757" name="Text Box 4">
            <a:extLst>
              <a:ext uri="{FF2B5EF4-FFF2-40B4-BE49-F238E27FC236}">
                <a16:creationId xmlns:a16="http://schemas.microsoft.com/office/drawing/2014/main" id="{837494C3-F4D9-459A-B299-4ACAA083EA23}"/>
              </a:ext>
            </a:extLst>
          </p:cNvPr>
          <p:cNvSpPr txBox="1">
            <a:spLocks noChangeArrowheads="1"/>
          </p:cNvSpPr>
          <p:nvPr/>
        </p:nvSpPr>
        <p:spPr bwMode="auto">
          <a:xfrm>
            <a:off x="7559675" y="2747963"/>
            <a:ext cx="12128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200">
                <a:solidFill>
                  <a:srgbClr val="FF9900"/>
                </a:solidFill>
                <a:latin typeface="Calibri" panose="020F0502020204030204" pitchFamily="34" charset="0"/>
              </a:rPr>
              <a:t>PCSrc</a:t>
            </a:r>
            <a:r>
              <a:rPr lang="en-US" altLang="en-US" sz="1200" baseline="-25000">
                <a:solidFill>
                  <a:srgbClr val="FF9900"/>
                </a:solidFill>
                <a:latin typeface="Calibri" panose="020F0502020204030204" pitchFamily="34" charset="0"/>
              </a:rPr>
              <a:t>2</a:t>
            </a:r>
            <a:r>
              <a:rPr lang="en-US" altLang="en-US" sz="1200">
                <a:solidFill>
                  <a:srgbClr val="FF9900"/>
                </a:solidFill>
                <a:latin typeface="Calibri" panose="020F0502020204030204" pitchFamily="34" charset="0"/>
              </a:rPr>
              <a:t>=Br Taken</a:t>
            </a:r>
            <a:endParaRPr lang="en-US" altLang="en-US" sz="1200" baseline="-25000">
              <a:solidFill>
                <a:srgbClr val="FF9900"/>
              </a:solidFill>
              <a:latin typeface="Calibri" panose="020F0502020204030204" pitchFamily="34" charset="0"/>
            </a:endParaRPr>
          </a:p>
        </p:txBody>
      </p:sp>
      <p:sp>
        <p:nvSpPr>
          <p:cNvPr id="202758" name="Text Box 5">
            <a:extLst>
              <a:ext uri="{FF2B5EF4-FFF2-40B4-BE49-F238E27FC236}">
                <a16:creationId xmlns:a16="http://schemas.microsoft.com/office/drawing/2014/main" id="{37A251C0-B703-4C93-AF9B-81B9CB7A48A7}"/>
              </a:ext>
            </a:extLst>
          </p:cNvPr>
          <p:cNvSpPr txBox="1">
            <a:spLocks noChangeArrowheads="1"/>
          </p:cNvSpPr>
          <p:nvPr/>
        </p:nvSpPr>
        <p:spPr bwMode="auto">
          <a:xfrm>
            <a:off x="7302500" y="1573213"/>
            <a:ext cx="9985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r" eaLnBrk="1" hangingPunct="1">
              <a:spcBef>
                <a:spcPct val="0"/>
              </a:spcBef>
              <a:buClrTx/>
              <a:buSzTx/>
              <a:buFontTx/>
              <a:buNone/>
            </a:pPr>
            <a:r>
              <a:rPr lang="en-US" altLang="en-US" sz="1200">
                <a:solidFill>
                  <a:srgbClr val="FF9900"/>
                </a:solidFill>
                <a:latin typeface="Calibri" panose="020F0502020204030204" pitchFamily="34" charset="0"/>
              </a:rPr>
              <a:t>PCSrc</a:t>
            </a:r>
            <a:r>
              <a:rPr lang="en-US" altLang="en-US" sz="1200" baseline="-25000">
                <a:solidFill>
                  <a:srgbClr val="FF9900"/>
                </a:solidFill>
                <a:latin typeface="Calibri" panose="020F0502020204030204" pitchFamily="34" charset="0"/>
              </a:rPr>
              <a:t>1</a:t>
            </a:r>
            <a:r>
              <a:rPr lang="en-US" altLang="en-US" sz="1200">
                <a:solidFill>
                  <a:srgbClr val="FF9900"/>
                </a:solidFill>
                <a:latin typeface="Calibri" panose="020F0502020204030204" pitchFamily="34" charset="0"/>
              </a:rPr>
              <a:t>=Jump</a:t>
            </a:r>
            <a:endParaRPr lang="en-US" altLang="en-US" sz="1200" baseline="-25000">
              <a:solidFill>
                <a:srgbClr val="FF9900"/>
              </a:solidFill>
              <a:latin typeface="Calibri" panose="020F0502020204030204" pitchFamily="34" charset="0"/>
            </a:endParaRPr>
          </a:p>
        </p:txBody>
      </p:sp>
      <p:sp>
        <p:nvSpPr>
          <p:cNvPr id="202759" name="Text Box 6">
            <a:extLst>
              <a:ext uri="{FF2B5EF4-FFF2-40B4-BE49-F238E27FC236}">
                <a16:creationId xmlns:a16="http://schemas.microsoft.com/office/drawing/2014/main" id="{2E44D7DE-7432-43D3-A116-C13F0924FB98}"/>
              </a:ext>
            </a:extLst>
          </p:cNvPr>
          <p:cNvSpPr txBox="1">
            <a:spLocks noChangeArrowheads="1"/>
          </p:cNvSpPr>
          <p:nvPr/>
        </p:nvSpPr>
        <p:spPr bwMode="auto">
          <a:xfrm>
            <a:off x="6229350" y="5719763"/>
            <a:ext cx="10858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200">
                <a:solidFill>
                  <a:srgbClr val="FF9900"/>
                </a:solidFill>
                <a:latin typeface="Calibri" panose="020F0502020204030204" pitchFamily="34" charset="0"/>
              </a:rPr>
              <a:t>ALU operation</a:t>
            </a:r>
          </a:p>
        </p:txBody>
      </p:sp>
      <p:sp>
        <p:nvSpPr>
          <p:cNvPr id="202760" name="Text Box 7">
            <a:extLst>
              <a:ext uri="{FF2B5EF4-FFF2-40B4-BE49-F238E27FC236}">
                <a16:creationId xmlns:a16="http://schemas.microsoft.com/office/drawing/2014/main" id="{F633BABB-FCF1-4A51-84E2-37CC9B0938DA}"/>
              </a:ext>
            </a:extLst>
          </p:cNvPr>
          <p:cNvSpPr txBox="1">
            <a:spLocks noChangeArrowheads="1"/>
          </p:cNvSpPr>
          <p:nvPr/>
        </p:nvSpPr>
        <p:spPr bwMode="auto">
          <a:xfrm>
            <a:off x="6410325" y="4592638"/>
            <a:ext cx="258763" cy="123825"/>
          </a:xfrm>
          <a:prstGeom prst="rect">
            <a:avLst/>
          </a:prstGeom>
          <a:solidFill>
            <a:schemeClr val="bg1"/>
          </a:solidFill>
          <a:ln>
            <a:noFill/>
          </a:ln>
          <a:extLst>
            <a:ext uri="{91240B29-F687-4F45-9708-019B960494DF}">
              <a14:hiddenLine xmlns:a14="http://schemas.microsoft.com/office/drawing/2010/main" w="19050">
                <a:solidFill>
                  <a:srgbClr val="000000"/>
                </a:solidFill>
                <a:miter lim="800000"/>
                <a:headEnd/>
                <a:tailEnd/>
              </a14:hiddenLine>
            </a:ext>
          </a:extLst>
        </p:spPr>
        <p:txBody>
          <a:bodyPr wrap="none" lIns="0" tIns="0" rIns="0" bIns="0">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800">
                <a:solidFill>
                  <a:srgbClr val="000000"/>
                </a:solidFill>
                <a:latin typeface="Calibri" panose="020F0502020204030204" pitchFamily="34" charset="0"/>
              </a:rPr>
              <a:t>bcond</a:t>
            </a:r>
          </a:p>
        </p:txBody>
      </p:sp>
      <p:sp>
        <p:nvSpPr>
          <p:cNvPr id="202761" name="Rectangle 8">
            <a:extLst>
              <a:ext uri="{FF2B5EF4-FFF2-40B4-BE49-F238E27FC236}">
                <a16:creationId xmlns:a16="http://schemas.microsoft.com/office/drawing/2014/main" id="{197CD9A2-C9C0-4FCE-AAF3-81AEB70EDFBF}"/>
              </a:ext>
            </a:extLst>
          </p:cNvPr>
          <p:cNvSpPr>
            <a:spLocks noChangeArrowheads="1"/>
          </p:cNvSpPr>
          <p:nvPr/>
        </p:nvSpPr>
        <p:spPr bwMode="auto">
          <a:xfrm>
            <a:off x="0" y="6477000"/>
            <a:ext cx="2743200"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buClr>
                <a:srgbClr val="3B812F"/>
              </a:buClr>
              <a:buSzPct val="70000"/>
              <a:buFont typeface="Wingdings" panose="05000000000000000000" pitchFamily="2" charset="2"/>
              <a:buNone/>
            </a:pPr>
            <a:r>
              <a:rPr lang="en-US" altLang="en-US" sz="800">
                <a:solidFill>
                  <a:srgbClr val="000000"/>
                </a:solidFill>
                <a:latin typeface="Calibri" panose="020F0502020204030204" pitchFamily="34" charset="0"/>
              </a:rPr>
              <a:t>[Based on original figure from P&amp;H CO&amp;D, COPYRIGHT 2004 Elsevier. ALL RIGHTS RESERVED.]</a:t>
            </a: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4">
            <a:extLst>
              <a:ext uri="{FF2B5EF4-FFF2-40B4-BE49-F238E27FC236}">
                <a16:creationId xmlns:a16="http://schemas.microsoft.com/office/drawing/2014/main" id="{0F9DD913-4471-1946-B4F9-E6C67B6E101E}"/>
              </a:ext>
            </a:extLst>
          </p:cNvPr>
          <p:cNvGraphicFramePr>
            <a:graphicFrameLocks noGrp="1"/>
          </p:cNvGraphicFramePr>
          <p:nvPr/>
        </p:nvGraphicFramePr>
        <p:xfrm>
          <a:off x="457200" y="3201988"/>
          <a:ext cx="8305800" cy="3557587"/>
        </p:xfrm>
        <a:graphic>
          <a:graphicData uri="http://schemas.openxmlformats.org/drawingml/2006/table">
            <a:tbl>
              <a:tblPr/>
              <a:tblGrid>
                <a:gridCol w="1317625">
                  <a:extLst>
                    <a:ext uri="{9D8B030D-6E8A-4147-A177-3AD203B41FA5}">
                      <a16:colId xmlns:a16="http://schemas.microsoft.com/office/drawing/2014/main" val="20000"/>
                    </a:ext>
                  </a:extLst>
                </a:gridCol>
                <a:gridCol w="1163638">
                  <a:extLst>
                    <a:ext uri="{9D8B030D-6E8A-4147-A177-3AD203B41FA5}">
                      <a16:colId xmlns:a16="http://schemas.microsoft.com/office/drawing/2014/main" val="20001"/>
                    </a:ext>
                  </a:extLst>
                </a:gridCol>
                <a:gridCol w="1166812">
                  <a:extLst>
                    <a:ext uri="{9D8B030D-6E8A-4147-A177-3AD203B41FA5}">
                      <a16:colId xmlns:a16="http://schemas.microsoft.com/office/drawing/2014/main" val="20002"/>
                    </a:ext>
                  </a:extLst>
                </a:gridCol>
                <a:gridCol w="1162050">
                  <a:extLst>
                    <a:ext uri="{9D8B030D-6E8A-4147-A177-3AD203B41FA5}">
                      <a16:colId xmlns:a16="http://schemas.microsoft.com/office/drawing/2014/main" val="20003"/>
                    </a:ext>
                  </a:extLst>
                </a:gridCol>
                <a:gridCol w="1166813">
                  <a:extLst>
                    <a:ext uri="{9D8B030D-6E8A-4147-A177-3AD203B41FA5}">
                      <a16:colId xmlns:a16="http://schemas.microsoft.com/office/drawing/2014/main" val="20004"/>
                    </a:ext>
                  </a:extLst>
                </a:gridCol>
                <a:gridCol w="1163637">
                  <a:extLst>
                    <a:ext uri="{9D8B030D-6E8A-4147-A177-3AD203B41FA5}">
                      <a16:colId xmlns:a16="http://schemas.microsoft.com/office/drawing/2014/main" val="20005"/>
                    </a:ext>
                  </a:extLst>
                </a:gridCol>
                <a:gridCol w="1165225">
                  <a:extLst>
                    <a:ext uri="{9D8B030D-6E8A-4147-A177-3AD203B41FA5}">
                      <a16:colId xmlns:a16="http://schemas.microsoft.com/office/drawing/2014/main" val="20006"/>
                    </a:ext>
                  </a:extLst>
                </a:gridCol>
              </a:tblGrid>
              <a:tr h="446088">
                <a:tc>
                  <a:txBody>
                    <a:bodyPr/>
                    <a:lstStyle/>
                    <a:p>
                      <a:pPr marL="0" marR="0" lvl="0" indent="0" algn="ctr" defTabSz="914400" rtl="0" eaLnBrk="0" fontAlgn="base" latinLnBrk="0" hangingPunct="0">
                        <a:lnSpc>
                          <a:spcPct val="100000"/>
                        </a:lnSpc>
                        <a:spcBef>
                          <a:spcPct val="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tx1"/>
                          </a:solidFill>
                          <a:effectLst/>
                          <a:latin typeface="Calibri" charset="0"/>
                          <a:ea typeface="ＭＳ Ｐゴシック" charset="0"/>
                          <a:cs typeface="ＭＳ Ｐゴシック" charset="0"/>
                        </a:rPr>
                        <a:t>steps</a:t>
                      </a:r>
                    </a:p>
                  </a:txBody>
                  <a:tcPr marL="0" marR="0" marT="45712" marB="45712"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tx1"/>
                          </a:solidFill>
                          <a:effectLst/>
                          <a:latin typeface="Calibri" charset="0"/>
                          <a:ea typeface="ＭＳ Ｐゴシック" charset="0"/>
                          <a:cs typeface="ＭＳ Ｐゴシック" charset="0"/>
                        </a:rPr>
                        <a:t>IF</a:t>
                      </a:r>
                    </a:p>
                  </a:txBody>
                  <a:tcPr marL="0" marR="0"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tx1"/>
                          </a:solidFill>
                          <a:effectLst/>
                          <a:latin typeface="Calibri" charset="0"/>
                          <a:ea typeface="ＭＳ Ｐゴシック" charset="0"/>
                          <a:cs typeface="ＭＳ Ｐゴシック" charset="0"/>
                        </a:rPr>
                        <a:t>ID</a:t>
                      </a:r>
                    </a:p>
                  </a:txBody>
                  <a:tcPr marL="0" marR="0"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tx1"/>
                          </a:solidFill>
                          <a:effectLst/>
                          <a:latin typeface="Calibri" charset="0"/>
                          <a:ea typeface="ＭＳ Ｐゴシック" charset="0"/>
                          <a:cs typeface="ＭＳ Ｐゴシック" charset="0"/>
                        </a:rPr>
                        <a:t>EX</a:t>
                      </a:r>
                    </a:p>
                  </a:txBody>
                  <a:tcPr marL="0" marR="0"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tx1"/>
                          </a:solidFill>
                          <a:effectLst/>
                          <a:latin typeface="Calibri" charset="0"/>
                          <a:ea typeface="ＭＳ Ｐゴシック" charset="0"/>
                          <a:cs typeface="ＭＳ Ｐゴシック" charset="0"/>
                        </a:rPr>
                        <a:t>MEM</a:t>
                      </a:r>
                    </a:p>
                  </a:txBody>
                  <a:tcPr marL="0" marR="0"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tx1"/>
                          </a:solidFill>
                          <a:effectLst/>
                          <a:latin typeface="Calibri" charset="0"/>
                          <a:ea typeface="ＭＳ Ｐゴシック" charset="0"/>
                          <a:cs typeface="ＭＳ Ｐゴシック" charset="0"/>
                        </a:rPr>
                        <a:t>WB</a:t>
                      </a:r>
                    </a:p>
                  </a:txBody>
                  <a:tcPr marL="0" marR="0" marT="45712" marB="4571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0" fontAlgn="base" latinLnBrk="0" hangingPunct="0">
                        <a:lnSpc>
                          <a:spcPct val="100000"/>
                        </a:lnSpc>
                        <a:spcBef>
                          <a:spcPct val="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tx1"/>
                          </a:solidFill>
                          <a:effectLst/>
                          <a:latin typeface="Calibri" charset="0"/>
                          <a:ea typeface="ＭＳ Ｐゴシック" charset="0"/>
                          <a:cs typeface="ＭＳ Ｐゴシック" charset="0"/>
                        </a:rPr>
                        <a:t>Delay</a:t>
                      </a:r>
                    </a:p>
                  </a:txBody>
                  <a:tcPr marL="0" marR="0" marT="45712" marB="45712"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08025">
                <a:tc>
                  <a:txBody>
                    <a:bodyPr/>
                    <a:lstStyle/>
                    <a:p>
                      <a:pPr marL="0" marR="0" lvl="0" indent="0" algn="ctr" defTabSz="914400" rtl="0" eaLnBrk="0" fontAlgn="base" latinLnBrk="0" hangingPunct="0">
                        <a:lnSpc>
                          <a:spcPct val="100000"/>
                        </a:lnSpc>
                        <a:spcBef>
                          <a:spcPct val="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tx1"/>
                          </a:solidFill>
                          <a:effectLst/>
                          <a:latin typeface="Calibri" charset="0"/>
                          <a:ea typeface="ＭＳ Ｐゴシック" charset="0"/>
                          <a:cs typeface="ＭＳ Ｐゴシック" charset="0"/>
                        </a:rPr>
                        <a:t>resources</a:t>
                      </a:r>
                    </a:p>
                  </a:txBody>
                  <a:tcPr marL="0" marR="0" marT="45712" marB="45712"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tx1"/>
                          </a:solidFill>
                          <a:effectLst/>
                          <a:latin typeface="Calibri" charset="0"/>
                          <a:ea typeface="ＭＳ Ｐゴシック" charset="0"/>
                          <a:cs typeface="ＭＳ Ｐゴシック" charset="0"/>
                        </a:rPr>
                        <a:t>mem</a:t>
                      </a:r>
                    </a:p>
                  </a:txBody>
                  <a:tcPr marL="0" marR="0"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tx1"/>
                          </a:solidFill>
                          <a:effectLst/>
                          <a:latin typeface="Calibri" charset="0"/>
                          <a:ea typeface="ＭＳ Ｐゴシック" charset="0"/>
                          <a:cs typeface="ＭＳ Ｐゴシック" charset="0"/>
                        </a:rPr>
                        <a:t>RF</a:t>
                      </a:r>
                    </a:p>
                  </a:txBody>
                  <a:tcPr marL="0" marR="0"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tx1"/>
                          </a:solidFill>
                          <a:effectLst/>
                          <a:latin typeface="Calibri" charset="0"/>
                          <a:ea typeface="ＭＳ Ｐゴシック" charset="0"/>
                          <a:cs typeface="ＭＳ Ｐゴシック" charset="0"/>
                        </a:rPr>
                        <a:t>ALU</a:t>
                      </a:r>
                    </a:p>
                  </a:txBody>
                  <a:tcPr marL="0" marR="0"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tx1"/>
                          </a:solidFill>
                          <a:effectLst/>
                          <a:latin typeface="Calibri" charset="0"/>
                          <a:ea typeface="ＭＳ Ｐゴシック" charset="0"/>
                          <a:cs typeface="ＭＳ Ｐゴシック" charset="0"/>
                        </a:rPr>
                        <a:t>mem</a:t>
                      </a:r>
                    </a:p>
                  </a:txBody>
                  <a:tcPr marL="0" marR="0"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tx1"/>
                          </a:solidFill>
                          <a:effectLst/>
                          <a:latin typeface="Calibri" charset="0"/>
                          <a:ea typeface="ＭＳ Ｐゴシック" charset="0"/>
                          <a:cs typeface="ＭＳ Ｐゴシック" charset="0"/>
                        </a:rPr>
                        <a:t>RF</a:t>
                      </a:r>
                    </a:p>
                  </a:txBody>
                  <a:tcPr marL="0" marR="0" marT="45712" marB="4571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extLst>
                  <a:ext uri="{0D108BD9-81ED-4DB2-BD59-A6C34878D82A}">
                    <a16:rowId xmlns:a16="http://schemas.microsoft.com/office/drawing/2014/main" val="10001"/>
                  </a:ext>
                </a:extLst>
              </a:tr>
              <a:tr h="403225">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tx1"/>
                          </a:solidFill>
                          <a:effectLst/>
                          <a:latin typeface="Calibri" charset="0"/>
                          <a:ea typeface="ＭＳ Ｐゴシック" charset="0"/>
                          <a:cs typeface="ＭＳ Ｐゴシック" charset="0"/>
                        </a:rPr>
                        <a:t>R-type</a:t>
                      </a:r>
                    </a:p>
                  </a:txBody>
                  <a:tcPr marL="0" marR="0" marT="45712" marB="45712"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accent1"/>
                          </a:solidFill>
                          <a:effectLst/>
                          <a:latin typeface="Calibri" charset="0"/>
                          <a:ea typeface="ＭＳ Ｐゴシック" charset="0"/>
                          <a:cs typeface="ＭＳ Ｐゴシック" charset="0"/>
                          <a:sym typeface="Symbol" charset="0"/>
                        </a:rPr>
                        <a:t>200</a:t>
                      </a:r>
                    </a:p>
                  </a:txBody>
                  <a:tcPr marL="0" marR="0"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accent1"/>
                          </a:solidFill>
                          <a:effectLst/>
                          <a:latin typeface="Calibri" charset="0"/>
                          <a:ea typeface="ＭＳ Ｐゴシック" charset="0"/>
                          <a:cs typeface="ＭＳ Ｐゴシック" charset="0"/>
                          <a:sym typeface="Symbol" charset="0"/>
                        </a:rPr>
                        <a:t>50</a:t>
                      </a:r>
                    </a:p>
                  </a:txBody>
                  <a:tcPr marL="0" marR="0"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accent1"/>
                          </a:solidFill>
                          <a:effectLst/>
                          <a:latin typeface="Calibri" charset="0"/>
                          <a:ea typeface="ＭＳ Ｐゴシック" charset="0"/>
                          <a:cs typeface="ＭＳ Ｐゴシック" charset="0"/>
                          <a:sym typeface="Symbol" charset="0"/>
                        </a:rPr>
                        <a:t>100</a:t>
                      </a:r>
                    </a:p>
                  </a:txBody>
                  <a:tcPr marL="0" marR="0"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0"/>
                        <a:buNone/>
                        <a:tabLst/>
                      </a:pPr>
                      <a:endParaRPr kumimoji="0" lang="en-US" sz="2000" b="0" i="0" u="none" strike="noStrike" cap="none" normalizeH="0" baseline="0">
                        <a:ln>
                          <a:noFill/>
                        </a:ln>
                        <a:solidFill>
                          <a:schemeClr val="tx1"/>
                        </a:solidFill>
                        <a:effectLst/>
                        <a:latin typeface="Calibri" charset="0"/>
                        <a:ea typeface="ＭＳ Ｐゴシック" charset="0"/>
                        <a:cs typeface="ＭＳ Ｐゴシック" charset="0"/>
                      </a:endParaRPr>
                    </a:p>
                  </a:txBody>
                  <a:tcPr marL="0" marR="0"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accent1"/>
                          </a:solidFill>
                          <a:effectLst/>
                          <a:latin typeface="Calibri" charset="0"/>
                          <a:ea typeface="ＭＳ Ｐゴシック" charset="0"/>
                          <a:cs typeface="ＭＳ Ｐゴシック" charset="0"/>
                          <a:sym typeface="Symbol" charset="0"/>
                        </a:rPr>
                        <a:t>50</a:t>
                      </a:r>
                    </a:p>
                  </a:txBody>
                  <a:tcPr marL="0" marR="0" marT="45712" marB="4571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tx1"/>
                          </a:solidFill>
                          <a:effectLst/>
                          <a:latin typeface="Calibri" charset="0"/>
                          <a:ea typeface="ＭＳ Ｐゴシック" charset="0"/>
                          <a:cs typeface="ＭＳ Ｐゴシック" charset="0"/>
                        </a:rPr>
                        <a:t>400</a:t>
                      </a:r>
                    </a:p>
                  </a:txBody>
                  <a:tcPr marL="0" marR="0" marT="45712" marB="45712"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00050">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tx1"/>
                          </a:solidFill>
                          <a:effectLst/>
                          <a:latin typeface="Calibri" charset="0"/>
                          <a:ea typeface="ＭＳ Ｐゴシック" charset="0"/>
                          <a:cs typeface="ＭＳ Ｐゴシック" charset="0"/>
                        </a:rPr>
                        <a:t>I-type</a:t>
                      </a:r>
                    </a:p>
                  </a:txBody>
                  <a:tcPr marL="0" marR="0" marT="45712" marB="45712"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accent1"/>
                          </a:solidFill>
                          <a:effectLst/>
                          <a:latin typeface="Calibri" charset="0"/>
                          <a:ea typeface="ＭＳ Ｐゴシック" charset="0"/>
                          <a:cs typeface="ＭＳ Ｐゴシック" charset="0"/>
                          <a:sym typeface="Symbol" charset="0"/>
                        </a:rPr>
                        <a:t>200</a:t>
                      </a:r>
                    </a:p>
                  </a:txBody>
                  <a:tcPr marL="0" marR="0"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accent1"/>
                          </a:solidFill>
                          <a:effectLst/>
                          <a:latin typeface="Calibri" charset="0"/>
                          <a:ea typeface="ＭＳ Ｐゴシック" charset="0"/>
                          <a:cs typeface="ＭＳ Ｐゴシック" charset="0"/>
                          <a:sym typeface="Symbol" charset="0"/>
                        </a:rPr>
                        <a:t>50</a:t>
                      </a:r>
                    </a:p>
                  </a:txBody>
                  <a:tcPr marL="0" marR="0"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accent1"/>
                          </a:solidFill>
                          <a:effectLst/>
                          <a:latin typeface="Calibri" charset="0"/>
                          <a:ea typeface="ＭＳ Ｐゴシック" charset="0"/>
                          <a:cs typeface="ＭＳ Ｐゴシック" charset="0"/>
                          <a:sym typeface="Symbol" charset="0"/>
                        </a:rPr>
                        <a:t>100</a:t>
                      </a:r>
                    </a:p>
                  </a:txBody>
                  <a:tcPr marL="0" marR="0"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0"/>
                        <a:buNone/>
                        <a:tabLst/>
                      </a:pPr>
                      <a:endParaRPr kumimoji="0" lang="en-US" sz="2000" b="0" i="0" u="none" strike="noStrike" cap="none" normalizeH="0" baseline="0">
                        <a:ln>
                          <a:noFill/>
                        </a:ln>
                        <a:solidFill>
                          <a:schemeClr val="tx1"/>
                        </a:solidFill>
                        <a:effectLst/>
                        <a:latin typeface="Calibri" charset="0"/>
                        <a:ea typeface="ＭＳ Ｐゴシック" charset="0"/>
                        <a:cs typeface="ＭＳ Ｐゴシック" charset="0"/>
                      </a:endParaRPr>
                    </a:p>
                  </a:txBody>
                  <a:tcPr marL="0" marR="0"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accent1"/>
                          </a:solidFill>
                          <a:effectLst/>
                          <a:latin typeface="Calibri" charset="0"/>
                          <a:ea typeface="ＭＳ Ｐゴシック" charset="0"/>
                          <a:cs typeface="ＭＳ Ｐゴシック" charset="0"/>
                          <a:sym typeface="Symbol" charset="0"/>
                        </a:rPr>
                        <a:t>50</a:t>
                      </a:r>
                    </a:p>
                  </a:txBody>
                  <a:tcPr marL="0" marR="0" marT="45712" marB="4571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tx1"/>
                          </a:solidFill>
                          <a:effectLst/>
                          <a:latin typeface="Calibri" charset="0"/>
                          <a:ea typeface="ＭＳ Ｐゴシック" charset="0"/>
                          <a:cs typeface="ＭＳ Ｐゴシック" charset="0"/>
                        </a:rPr>
                        <a:t>400</a:t>
                      </a:r>
                    </a:p>
                  </a:txBody>
                  <a:tcPr marL="0" marR="0" marT="45712" marB="45712"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00050">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tx1"/>
                          </a:solidFill>
                          <a:effectLst/>
                          <a:latin typeface="Calibri" charset="0"/>
                          <a:ea typeface="ＭＳ Ｐゴシック" charset="0"/>
                          <a:cs typeface="ＭＳ Ｐゴシック" charset="0"/>
                        </a:rPr>
                        <a:t>LW</a:t>
                      </a:r>
                    </a:p>
                  </a:txBody>
                  <a:tcPr marL="0" marR="0" marT="45712" marB="45712"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accent1"/>
                          </a:solidFill>
                          <a:effectLst/>
                          <a:latin typeface="Calibri" charset="0"/>
                          <a:ea typeface="ＭＳ Ｐゴシック" charset="0"/>
                          <a:cs typeface="ＭＳ Ｐゴシック" charset="0"/>
                          <a:sym typeface="Symbol" charset="0"/>
                        </a:rPr>
                        <a:t>200</a:t>
                      </a:r>
                    </a:p>
                  </a:txBody>
                  <a:tcPr marL="0" marR="0"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accent1"/>
                          </a:solidFill>
                          <a:effectLst/>
                          <a:latin typeface="Calibri" charset="0"/>
                          <a:ea typeface="ＭＳ Ｐゴシック" charset="0"/>
                          <a:cs typeface="ＭＳ Ｐゴシック" charset="0"/>
                          <a:sym typeface="Symbol" charset="0"/>
                        </a:rPr>
                        <a:t>50</a:t>
                      </a:r>
                    </a:p>
                  </a:txBody>
                  <a:tcPr marL="0" marR="0"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accent1"/>
                          </a:solidFill>
                          <a:effectLst/>
                          <a:latin typeface="Calibri" charset="0"/>
                          <a:ea typeface="ＭＳ Ｐゴシック" charset="0"/>
                          <a:cs typeface="ＭＳ Ｐゴシック" charset="0"/>
                          <a:sym typeface="Symbol" charset="0"/>
                        </a:rPr>
                        <a:t>100</a:t>
                      </a:r>
                    </a:p>
                  </a:txBody>
                  <a:tcPr marL="0" marR="0"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accent1"/>
                          </a:solidFill>
                          <a:effectLst/>
                          <a:latin typeface="Calibri" charset="0"/>
                          <a:ea typeface="ＭＳ Ｐゴシック" charset="0"/>
                          <a:cs typeface="ＭＳ Ｐゴシック" charset="0"/>
                          <a:sym typeface="Symbol" charset="0"/>
                        </a:rPr>
                        <a:t>200</a:t>
                      </a:r>
                    </a:p>
                  </a:txBody>
                  <a:tcPr marL="0" marR="0"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accent1"/>
                          </a:solidFill>
                          <a:effectLst/>
                          <a:latin typeface="Calibri" charset="0"/>
                          <a:ea typeface="ＭＳ Ｐゴシック" charset="0"/>
                          <a:cs typeface="ＭＳ Ｐゴシック" charset="0"/>
                          <a:sym typeface="Symbol" charset="0"/>
                        </a:rPr>
                        <a:t>50</a:t>
                      </a:r>
                    </a:p>
                  </a:txBody>
                  <a:tcPr marL="0" marR="0" marT="45712" marB="4571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tx1"/>
                          </a:solidFill>
                          <a:effectLst/>
                          <a:latin typeface="Calibri" charset="0"/>
                          <a:ea typeface="ＭＳ Ｐゴシック" charset="0"/>
                          <a:cs typeface="ＭＳ Ｐゴシック" charset="0"/>
                        </a:rPr>
                        <a:t>600</a:t>
                      </a:r>
                    </a:p>
                  </a:txBody>
                  <a:tcPr marL="0" marR="0" marT="45712" marB="45712"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00050">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tx1"/>
                          </a:solidFill>
                          <a:effectLst/>
                          <a:latin typeface="Calibri" charset="0"/>
                          <a:ea typeface="ＭＳ Ｐゴシック" charset="0"/>
                          <a:cs typeface="ＭＳ Ｐゴシック" charset="0"/>
                        </a:rPr>
                        <a:t>SW</a:t>
                      </a:r>
                    </a:p>
                  </a:txBody>
                  <a:tcPr marL="0" marR="0" marT="45712" marB="45712"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accent1"/>
                          </a:solidFill>
                          <a:effectLst/>
                          <a:latin typeface="Calibri" charset="0"/>
                          <a:ea typeface="ＭＳ Ｐゴシック" charset="0"/>
                          <a:cs typeface="ＭＳ Ｐゴシック" charset="0"/>
                          <a:sym typeface="Symbol" charset="0"/>
                        </a:rPr>
                        <a:t>200</a:t>
                      </a:r>
                    </a:p>
                  </a:txBody>
                  <a:tcPr marL="0" marR="0"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accent1"/>
                          </a:solidFill>
                          <a:effectLst/>
                          <a:latin typeface="Calibri" charset="0"/>
                          <a:ea typeface="ＭＳ Ｐゴシック" charset="0"/>
                          <a:cs typeface="ＭＳ Ｐゴシック" charset="0"/>
                          <a:sym typeface="Symbol" charset="0"/>
                        </a:rPr>
                        <a:t>50</a:t>
                      </a:r>
                    </a:p>
                  </a:txBody>
                  <a:tcPr marL="0" marR="0"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accent1"/>
                          </a:solidFill>
                          <a:effectLst/>
                          <a:latin typeface="Calibri" charset="0"/>
                          <a:ea typeface="ＭＳ Ｐゴシック" charset="0"/>
                          <a:cs typeface="ＭＳ Ｐゴシック" charset="0"/>
                          <a:sym typeface="Symbol" charset="0"/>
                        </a:rPr>
                        <a:t>100</a:t>
                      </a:r>
                    </a:p>
                  </a:txBody>
                  <a:tcPr marL="0" marR="0"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accent1"/>
                          </a:solidFill>
                          <a:effectLst/>
                          <a:latin typeface="Calibri" charset="0"/>
                          <a:ea typeface="ＭＳ Ｐゴシック" charset="0"/>
                          <a:cs typeface="ＭＳ Ｐゴシック" charset="0"/>
                          <a:sym typeface="Symbol" charset="0"/>
                        </a:rPr>
                        <a:t>200</a:t>
                      </a:r>
                    </a:p>
                  </a:txBody>
                  <a:tcPr marL="0" marR="0"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0"/>
                        <a:buNone/>
                        <a:tabLst/>
                      </a:pPr>
                      <a:endParaRPr kumimoji="0" lang="en-US" sz="2000" b="0" i="0" u="none" strike="noStrike" cap="none" normalizeH="0" baseline="0">
                        <a:ln>
                          <a:noFill/>
                        </a:ln>
                        <a:solidFill>
                          <a:schemeClr val="tx1"/>
                        </a:solidFill>
                        <a:effectLst/>
                        <a:latin typeface="Calibri" charset="0"/>
                        <a:ea typeface="ＭＳ Ｐゴシック" charset="0"/>
                        <a:cs typeface="ＭＳ Ｐゴシック" charset="0"/>
                      </a:endParaRPr>
                    </a:p>
                  </a:txBody>
                  <a:tcPr marL="0" marR="0" marT="45712" marB="4571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tx1"/>
                          </a:solidFill>
                          <a:effectLst/>
                          <a:latin typeface="Calibri" charset="0"/>
                          <a:ea typeface="ＭＳ Ｐゴシック" charset="0"/>
                          <a:cs typeface="ＭＳ Ｐゴシック" charset="0"/>
                        </a:rPr>
                        <a:t>550</a:t>
                      </a:r>
                    </a:p>
                  </a:txBody>
                  <a:tcPr marL="0" marR="0" marT="45712" marB="45712"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00050">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tx1"/>
                          </a:solidFill>
                          <a:effectLst/>
                          <a:latin typeface="Calibri" charset="0"/>
                          <a:ea typeface="ＭＳ Ｐゴシック" charset="0"/>
                          <a:cs typeface="ＭＳ Ｐゴシック" charset="0"/>
                        </a:rPr>
                        <a:t>Branch</a:t>
                      </a:r>
                    </a:p>
                  </a:txBody>
                  <a:tcPr marL="0" marR="0" marT="45712" marB="45712"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accent1"/>
                          </a:solidFill>
                          <a:effectLst/>
                          <a:latin typeface="Calibri" charset="0"/>
                          <a:ea typeface="ＭＳ Ｐゴシック" charset="0"/>
                          <a:cs typeface="ＭＳ Ｐゴシック" charset="0"/>
                          <a:sym typeface="Symbol" charset="0"/>
                        </a:rPr>
                        <a:t>200</a:t>
                      </a:r>
                    </a:p>
                  </a:txBody>
                  <a:tcPr marL="0" marR="0"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accent1"/>
                          </a:solidFill>
                          <a:effectLst/>
                          <a:latin typeface="Calibri" charset="0"/>
                          <a:ea typeface="ＭＳ Ｐゴシック" charset="0"/>
                          <a:cs typeface="ＭＳ Ｐゴシック" charset="0"/>
                          <a:sym typeface="Symbol" charset="0"/>
                        </a:rPr>
                        <a:t>50</a:t>
                      </a:r>
                    </a:p>
                  </a:txBody>
                  <a:tcPr marL="0" marR="0"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accent1"/>
                          </a:solidFill>
                          <a:effectLst/>
                          <a:latin typeface="Calibri" charset="0"/>
                          <a:ea typeface="ＭＳ Ｐゴシック" charset="0"/>
                          <a:cs typeface="ＭＳ Ｐゴシック" charset="0"/>
                          <a:sym typeface="Symbol" charset="0"/>
                        </a:rPr>
                        <a:t>100</a:t>
                      </a:r>
                    </a:p>
                  </a:txBody>
                  <a:tcPr marL="0" marR="0"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0"/>
                        <a:buNone/>
                        <a:tabLst/>
                      </a:pPr>
                      <a:endParaRPr kumimoji="0" lang="en-US" sz="2000" b="0" i="0" u="none" strike="noStrike" cap="none" normalizeH="0" baseline="0">
                        <a:ln>
                          <a:noFill/>
                        </a:ln>
                        <a:solidFill>
                          <a:schemeClr val="tx1"/>
                        </a:solidFill>
                        <a:effectLst/>
                        <a:latin typeface="Calibri" charset="0"/>
                        <a:ea typeface="ＭＳ Ｐゴシック" charset="0"/>
                        <a:cs typeface="ＭＳ Ｐゴシック" charset="0"/>
                      </a:endParaRPr>
                    </a:p>
                  </a:txBody>
                  <a:tcPr marL="0" marR="0"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0"/>
                        <a:buNone/>
                        <a:tabLst/>
                      </a:pPr>
                      <a:endParaRPr kumimoji="0" lang="en-US" sz="2000" b="0" i="0" u="none" strike="noStrike" cap="none" normalizeH="0" baseline="0">
                        <a:ln>
                          <a:noFill/>
                        </a:ln>
                        <a:solidFill>
                          <a:schemeClr val="tx1"/>
                        </a:solidFill>
                        <a:effectLst/>
                        <a:latin typeface="Calibri" charset="0"/>
                        <a:ea typeface="ＭＳ Ｐゴシック" charset="0"/>
                        <a:cs typeface="ＭＳ Ｐゴシック" charset="0"/>
                      </a:endParaRPr>
                    </a:p>
                  </a:txBody>
                  <a:tcPr marL="0" marR="0" marT="45712" marB="4571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tx1"/>
                          </a:solidFill>
                          <a:effectLst/>
                          <a:latin typeface="Calibri" charset="0"/>
                          <a:ea typeface="ＭＳ Ｐゴシック" charset="0"/>
                          <a:cs typeface="ＭＳ Ｐゴシック" charset="0"/>
                        </a:rPr>
                        <a:t>350</a:t>
                      </a:r>
                    </a:p>
                  </a:txBody>
                  <a:tcPr marL="0" marR="0" marT="45712" marB="45712"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00050">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tx1"/>
                          </a:solidFill>
                          <a:effectLst/>
                          <a:latin typeface="Calibri" charset="0"/>
                          <a:ea typeface="ＭＳ Ｐゴシック" charset="0"/>
                          <a:cs typeface="ＭＳ Ｐゴシック" charset="0"/>
                        </a:rPr>
                        <a:t>Jump</a:t>
                      </a:r>
                    </a:p>
                  </a:txBody>
                  <a:tcPr marL="0" marR="0" marT="45712" marB="45712"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0"/>
                        <a:buNone/>
                        <a:tabLst/>
                      </a:pPr>
                      <a:r>
                        <a:rPr kumimoji="0" lang="en-US" sz="2000" b="0" i="0" u="none" strike="noStrike" cap="none" normalizeH="0" baseline="0">
                          <a:ln>
                            <a:noFill/>
                          </a:ln>
                          <a:solidFill>
                            <a:schemeClr val="accent1"/>
                          </a:solidFill>
                          <a:effectLst/>
                          <a:latin typeface="Calibri" charset="0"/>
                          <a:ea typeface="ＭＳ Ｐゴシック" charset="0"/>
                          <a:cs typeface="ＭＳ Ｐゴシック" charset="0"/>
                          <a:sym typeface="Symbol" charset="0"/>
                        </a:rPr>
                        <a:t>200</a:t>
                      </a:r>
                    </a:p>
                  </a:txBody>
                  <a:tcPr marL="0" marR="0"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0"/>
                        <a:buNone/>
                        <a:tabLst/>
                      </a:pPr>
                      <a:endParaRPr kumimoji="0" lang="en-US" sz="2000" b="0" i="0" u="none" strike="noStrike" cap="none" normalizeH="0" baseline="0">
                        <a:ln>
                          <a:noFill/>
                        </a:ln>
                        <a:solidFill>
                          <a:schemeClr val="accent1"/>
                        </a:solidFill>
                        <a:effectLst/>
                        <a:latin typeface="Calibri" charset="0"/>
                        <a:ea typeface="ＭＳ Ｐゴシック" charset="0"/>
                        <a:cs typeface="ＭＳ Ｐゴシック" charset="0"/>
                        <a:sym typeface="Symbol" charset="0"/>
                      </a:endParaRPr>
                    </a:p>
                  </a:txBody>
                  <a:tcPr marL="0" marR="0"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0"/>
                        <a:buNone/>
                        <a:tabLst/>
                      </a:pPr>
                      <a:endParaRPr kumimoji="0" lang="en-US" sz="2000" b="0" i="0" u="none" strike="noStrike" cap="none" normalizeH="0" baseline="0">
                        <a:ln>
                          <a:noFill/>
                        </a:ln>
                        <a:solidFill>
                          <a:schemeClr val="tx1"/>
                        </a:solidFill>
                        <a:effectLst/>
                        <a:latin typeface="Calibri" charset="0"/>
                        <a:ea typeface="ＭＳ Ｐゴシック" charset="0"/>
                        <a:cs typeface="ＭＳ Ｐゴシック" charset="0"/>
                      </a:endParaRPr>
                    </a:p>
                  </a:txBody>
                  <a:tcPr marL="0" marR="0"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0"/>
                        <a:buNone/>
                        <a:tabLst/>
                      </a:pPr>
                      <a:endParaRPr kumimoji="0" lang="en-US" sz="2000" b="0" i="0" u="none" strike="noStrike" cap="none" normalizeH="0" baseline="0">
                        <a:ln>
                          <a:noFill/>
                        </a:ln>
                        <a:solidFill>
                          <a:schemeClr val="tx1"/>
                        </a:solidFill>
                        <a:effectLst/>
                        <a:latin typeface="Calibri" charset="0"/>
                        <a:ea typeface="ＭＳ Ｐゴシック" charset="0"/>
                        <a:cs typeface="ＭＳ Ｐゴシック" charset="0"/>
                      </a:endParaRPr>
                    </a:p>
                  </a:txBody>
                  <a:tcPr marL="0" marR="0" marT="45712" marB="4571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0"/>
                        <a:buNone/>
                        <a:tabLst/>
                      </a:pPr>
                      <a:endParaRPr kumimoji="0" lang="en-US" sz="2000" b="0" i="0" u="none" strike="noStrike" cap="none" normalizeH="0" baseline="0">
                        <a:ln>
                          <a:noFill/>
                        </a:ln>
                        <a:solidFill>
                          <a:schemeClr val="tx1"/>
                        </a:solidFill>
                        <a:effectLst/>
                        <a:latin typeface="Calibri" charset="0"/>
                        <a:ea typeface="ＭＳ Ｐゴシック" charset="0"/>
                        <a:cs typeface="ＭＳ Ｐゴシック" charset="0"/>
                      </a:endParaRPr>
                    </a:p>
                  </a:txBody>
                  <a:tcPr marL="0" marR="0" marT="45712" marB="45712"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0"/>
                        <a:buNone/>
                        <a:tabLst/>
                      </a:pPr>
                      <a:r>
                        <a:rPr kumimoji="0" lang="en-US" sz="2000" b="0" i="0" u="none" strike="noStrike" cap="none" normalizeH="0" baseline="0" dirty="0">
                          <a:ln>
                            <a:noFill/>
                          </a:ln>
                          <a:solidFill>
                            <a:schemeClr val="tx1"/>
                          </a:solidFill>
                          <a:effectLst/>
                          <a:latin typeface="Calibri" charset="0"/>
                          <a:ea typeface="ＭＳ Ｐゴシック" charset="0"/>
                          <a:cs typeface="ＭＳ Ｐゴシック" charset="0"/>
                        </a:rPr>
                        <a:t>200</a:t>
                      </a:r>
                    </a:p>
                  </a:txBody>
                  <a:tcPr marL="0" marR="0" marT="45712" marB="45712"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
        <p:nvSpPr>
          <p:cNvPr id="203850" name="Title 1">
            <a:extLst>
              <a:ext uri="{FF2B5EF4-FFF2-40B4-BE49-F238E27FC236}">
                <a16:creationId xmlns:a16="http://schemas.microsoft.com/office/drawing/2014/main" id="{1DA8AC80-D9D0-4CD6-AD69-F3725E9A1DC8}"/>
              </a:ext>
            </a:extLst>
          </p:cNvPr>
          <p:cNvSpPr>
            <a:spLocks noGrp="1" noChangeArrowheads="1"/>
          </p:cNvSpPr>
          <p:nvPr>
            <p:ph type="title"/>
          </p:nvPr>
        </p:nvSpPr>
        <p:spPr/>
        <p:txBody>
          <a:bodyPr/>
          <a:lstStyle/>
          <a:p>
            <a:r>
              <a:rPr lang="en-US" altLang="en-US">
                <a:ea typeface="ＭＳ Ｐゴシック" panose="020B0600070205080204" pitchFamily="34" charset="-128"/>
              </a:rPr>
              <a:t>Example Single-Cycle Datapath Analysis</a:t>
            </a:r>
          </a:p>
        </p:txBody>
      </p:sp>
      <p:sp>
        <p:nvSpPr>
          <p:cNvPr id="203851" name="Content Placeholder 2">
            <a:extLst>
              <a:ext uri="{FF2B5EF4-FFF2-40B4-BE49-F238E27FC236}">
                <a16:creationId xmlns:a16="http://schemas.microsoft.com/office/drawing/2014/main" id="{DE261C5E-5E90-47A6-9C38-F8CABF3F43BE}"/>
              </a:ext>
            </a:extLst>
          </p:cNvPr>
          <p:cNvSpPr>
            <a:spLocks noGrp="1" noChangeArrowheads="1"/>
          </p:cNvSpPr>
          <p:nvPr>
            <p:ph idx="1"/>
          </p:nvPr>
        </p:nvSpPr>
        <p:spPr>
          <a:xfrm>
            <a:off x="228600" y="996950"/>
            <a:ext cx="8610600" cy="5194300"/>
          </a:xfrm>
        </p:spPr>
        <p:txBody>
          <a:bodyPr/>
          <a:lstStyle/>
          <a:p>
            <a:r>
              <a:rPr lang="en-US" altLang="en-US">
                <a:ea typeface="ＭＳ Ｐゴシック" panose="020B0600070205080204" pitchFamily="34" charset="-128"/>
              </a:rPr>
              <a:t>Assume (for the design in the previous slide)</a:t>
            </a:r>
          </a:p>
          <a:p>
            <a:pPr lvl="1"/>
            <a:r>
              <a:rPr lang="en-US" altLang="en-US">
                <a:ea typeface="ＭＳ Ｐゴシック" panose="020B0600070205080204" pitchFamily="34" charset="-128"/>
              </a:rPr>
              <a:t>memory units (read or write): 200 ps</a:t>
            </a:r>
          </a:p>
          <a:p>
            <a:pPr lvl="1"/>
            <a:r>
              <a:rPr lang="en-US" altLang="en-US">
                <a:ea typeface="ＭＳ Ｐゴシック" panose="020B0600070205080204" pitchFamily="34" charset="-128"/>
              </a:rPr>
              <a:t>ALU and adders: 100 ps</a:t>
            </a:r>
          </a:p>
          <a:p>
            <a:pPr lvl="1"/>
            <a:r>
              <a:rPr lang="en-US" altLang="en-US">
                <a:ea typeface="ＭＳ Ｐゴシック" panose="020B0600070205080204" pitchFamily="34" charset="-128"/>
              </a:rPr>
              <a:t>register file (read or write): 50 ps</a:t>
            </a:r>
          </a:p>
          <a:p>
            <a:pPr lvl="1"/>
            <a:r>
              <a:rPr lang="en-US" altLang="en-US">
                <a:ea typeface="ＭＳ Ｐゴシック" panose="020B0600070205080204" pitchFamily="34" charset="-128"/>
              </a:rPr>
              <a:t>other combinational logic: 0 ps</a:t>
            </a:r>
          </a:p>
          <a:p>
            <a:endParaRPr lang="en-US" altLang="en-US">
              <a:ea typeface="ＭＳ Ｐゴシック" panose="020B0600070205080204" pitchFamily="34" charset="-128"/>
            </a:endParaRP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1" name="Title 1">
            <a:extLst>
              <a:ext uri="{FF2B5EF4-FFF2-40B4-BE49-F238E27FC236}">
                <a16:creationId xmlns:a16="http://schemas.microsoft.com/office/drawing/2014/main" id="{ED48B2D9-14E9-43E4-B65D-E677C8BB3BFC}"/>
              </a:ext>
            </a:extLst>
          </p:cNvPr>
          <p:cNvSpPr>
            <a:spLocks noGrp="1" noChangeArrowheads="1"/>
          </p:cNvSpPr>
          <p:nvPr>
            <p:ph type="title"/>
          </p:nvPr>
        </p:nvSpPr>
        <p:spPr/>
        <p:txBody>
          <a:bodyPr/>
          <a:lstStyle/>
          <a:p>
            <a:r>
              <a:rPr lang="en-US" altLang="en-US">
                <a:ea typeface="ＭＳ Ｐゴシック" panose="020B0600070205080204" pitchFamily="34" charset="-128"/>
              </a:rPr>
              <a:t>Let’s Find the Critical Path</a:t>
            </a:r>
          </a:p>
        </p:txBody>
      </p:sp>
      <p:sp>
        <p:nvSpPr>
          <p:cNvPr id="204802" name="Content Placeholder 2">
            <a:extLst>
              <a:ext uri="{FF2B5EF4-FFF2-40B4-BE49-F238E27FC236}">
                <a16:creationId xmlns:a16="http://schemas.microsoft.com/office/drawing/2014/main" id="{9A175F2F-2C26-4739-9D3D-57972A4A18C1}"/>
              </a:ext>
            </a:extLst>
          </p:cNvPr>
          <p:cNvSpPr>
            <a:spLocks noGrp="1" noChangeArrowheads="1"/>
          </p:cNvSpPr>
          <p:nvPr>
            <p:ph idx="1"/>
          </p:nvPr>
        </p:nvSpPr>
        <p:spPr>
          <a:xfrm>
            <a:off x="228600" y="996950"/>
            <a:ext cx="8610600" cy="5194300"/>
          </a:xfrm>
        </p:spPr>
        <p:txBody>
          <a:bodyPr/>
          <a:lstStyle/>
          <a:p>
            <a:endParaRPr lang="en-US" altLang="en-US">
              <a:ea typeface="ＭＳ Ｐゴシック" panose="020B0600070205080204" pitchFamily="34" charset="-128"/>
            </a:endParaRPr>
          </a:p>
        </p:txBody>
      </p:sp>
      <p:pic>
        <p:nvPicPr>
          <p:cNvPr id="204803" name="Picture 3" descr="F0529">
            <a:extLst>
              <a:ext uri="{FF2B5EF4-FFF2-40B4-BE49-F238E27FC236}">
                <a16:creationId xmlns:a16="http://schemas.microsoft.com/office/drawing/2014/main" id="{9360A44C-E5C0-4CC1-BE26-F954B7D2BD6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1638" y="1600200"/>
            <a:ext cx="8437562" cy="501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04" name="Text Box 4">
            <a:extLst>
              <a:ext uri="{FF2B5EF4-FFF2-40B4-BE49-F238E27FC236}">
                <a16:creationId xmlns:a16="http://schemas.microsoft.com/office/drawing/2014/main" id="{9135238E-236E-4399-9D8C-9FA6DEDF950B}"/>
              </a:ext>
            </a:extLst>
          </p:cNvPr>
          <p:cNvSpPr txBox="1">
            <a:spLocks noChangeArrowheads="1"/>
          </p:cNvSpPr>
          <p:nvPr/>
        </p:nvSpPr>
        <p:spPr bwMode="auto">
          <a:xfrm>
            <a:off x="7559675" y="2747963"/>
            <a:ext cx="12128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200">
                <a:solidFill>
                  <a:srgbClr val="FF9900"/>
                </a:solidFill>
                <a:latin typeface="Calibri" panose="020F0502020204030204" pitchFamily="34" charset="0"/>
              </a:rPr>
              <a:t>PCSrc</a:t>
            </a:r>
            <a:r>
              <a:rPr lang="en-US" altLang="en-US" sz="1200" baseline="-25000">
                <a:solidFill>
                  <a:srgbClr val="FF9900"/>
                </a:solidFill>
                <a:latin typeface="Calibri" panose="020F0502020204030204" pitchFamily="34" charset="0"/>
              </a:rPr>
              <a:t>2</a:t>
            </a:r>
            <a:r>
              <a:rPr lang="en-US" altLang="en-US" sz="1200">
                <a:solidFill>
                  <a:srgbClr val="FF9900"/>
                </a:solidFill>
                <a:latin typeface="Calibri" panose="020F0502020204030204" pitchFamily="34" charset="0"/>
              </a:rPr>
              <a:t>=Br Taken</a:t>
            </a:r>
            <a:endParaRPr lang="en-US" altLang="en-US" sz="1200" baseline="-25000">
              <a:solidFill>
                <a:srgbClr val="FF9900"/>
              </a:solidFill>
              <a:latin typeface="Calibri" panose="020F0502020204030204" pitchFamily="34" charset="0"/>
            </a:endParaRPr>
          </a:p>
        </p:txBody>
      </p:sp>
      <p:sp>
        <p:nvSpPr>
          <p:cNvPr id="204805" name="Text Box 5">
            <a:extLst>
              <a:ext uri="{FF2B5EF4-FFF2-40B4-BE49-F238E27FC236}">
                <a16:creationId xmlns:a16="http://schemas.microsoft.com/office/drawing/2014/main" id="{890C35F8-2834-4A5B-B8D8-4B8016E41472}"/>
              </a:ext>
            </a:extLst>
          </p:cNvPr>
          <p:cNvSpPr txBox="1">
            <a:spLocks noChangeArrowheads="1"/>
          </p:cNvSpPr>
          <p:nvPr/>
        </p:nvSpPr>
        <p:spPr bwMode="auto">
          <a:xfrm>
            <a:off x="7302500" y="1573213"/>
            <a:ext cx="9985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r" eaLnBrk="1" hangingPunct="1">
              <a:spcBef>
                <a:spcPct val="0"/>
              </a:spcBef>
              <a:buClrTx/>
              <a:buSzTx/>
              <a:buFontTx/>
              <a:buNone/>
            </a:pPr>
            <a:r>
              <a:rPr lang="en-US" altLang="en-US" sz="1200">
                <a:solidFill>
                  <a:srgbClr val="FF9900"/>
                </a:solidFill>
                <a:latin typeface="Calibri" panose="020F0502020204030204" pitchFamily="34" charset="0"/>
              </a:rPr>
              <a:t>PCSrc</a:t>
            </a:r>
            <a:r>
              <a:rPr lang="en-US" altLang="en-US" sz="1200" baseline="-25000">
                <a:solidFill>
                  <a:srgbClr val="FF9900"/>
                </a:solidFill>
                <a:latin typeface="Calibri" panose="020F0502020204030204" pitchFamily="34" charset="0"/>
              </a:rPr>
              <a:t>1</a:t>
            </a:r>
            <a:r>
              <a:rPr lang="en-US" altLang="en-US" sz="1200">
                <a:solidFill>
                  <a:srgbClr val="FF9900"/>
                </a:solidFill>
                <a:latin typeface="Calibri" panose="020F0502020204030204" pitchFamily="34" charset="0"/>
              </a:rPr>
              <a:t>=Jump</a:t>
            </a:r>
            <a:endParaRPr lang="en-US" altLang="en-US" sz="1200" baseline="-25000">
              <a:solidFill>
                <a:srgbClr val="FF9900"/>
              </a:solidFill>
              <a:latin typeface="Calibri" panose="020F0502020204030204" pitchFamily="34" charset="0"/>
            </a:endParaRPr>
          </a:p>
        </p:txBody>
      </p:sp>
      <p:sp>
        <p:nvSpPr>
          <p:cNvPr id="204806" name="Text Box 6">
            <a:extLst>
              <a:ext uri="{FF2B5EF4-FFF2-40B4-BE49-F238E27FC236}">
                <a16:creationId xmlns:a16="http://schemas.microsoft.com/office/drawing/2014/main" id="{ECB85130-8EE0-4A70-BA00-44B13E482C31}"/>
              </a:ext>
            </a:extLst>
          </p:cNvPr>
          <p:cNvSpPr txBox="1">
            <a:spLocks noChangeArrowheads="1"/>
          </p:cNvSpPr>
          <p:nvPr/>
        </p:nvSpPr>
        <p:spPr bwMode="auto">
          <a:xfrm>
            <a:off x="6229350" y="5719763"/>
            <a:ext cx="10858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200">
                <a:solidFill>
                  <a:srgbClr val="FF9900"/>
                </a:solidFill>
                <a:latin typeface="Calibri" panose="020F0502020204030204" pitchFamily="34" charset="0"/>
              </a:rPr>
              <a:t>ALU operation</a:t>
            </a:r>
          </a:p>
        </p:txBody>
      </p:sp>
      <p:sp>
        <p:nvSpPr>
          <p:cNvPr id="204807" name="Text Box 7">
            <a:extLst>
              <a:ext uri="{FF2B5EF4-FFF2-40B4-BE49-F238E27FC236}">
                <a16:creationId xmlns:a16="http://schemas.microsoft.com/office/drawing/2014/main" id="{CA163CF7-FB45-427E-913C-BFFD406E5071}"/>
              </a:ext>
            </a:extLst>
          </p:cNvPr>
          <p:cNvSpPr txBox="1">
            <a:spLocks noChangeArrowheads="1"/>
          </p:cNvSpPr>
          <p:nvPr/>
        </p:nvSpPr>
        <p:spPr bwMode="auto">
          <a:xfrm>
            <a:off x="6410325" y="4592638"/>
            <a:ext cx="258763" cy="123825"/>
          </a:xfrm>
          <a:prstGeom prst="rect">
            <a:avLst/>
          </a:prstGeom>
          <a:solidFill>
            <a:schemeClr val="bg1"/>
          </a:solidFill>
          <a:ln>
            <a:noFill/>
          </a:ln>
          <a:extLst>
            <a:ext uri="{91240B29-F687-4F45-9708-019B960494DF}">
              <a14:hiddenLine xmlns:a14="http://schemas.microsoft.com/office/drawing/2010/main" w="19050">
                <a:solidFill>
                  <a:srgbClr val="000000"/>
                </a:solidFill>
                <a:miter lim="800000"/>
                <a:headEnd/>
                <a:tailEnd/>
              </a14:hiddenLine>
            </a:ext>
          </a:extLst>
        </p:spPr>
        <p:txBody>
          <a:bodyPr wrap="none" lIns="0" tIns="0" rIns="0" bIns="0">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800">
                <a:solidFill>
                  <a:srgbClr val="000000"/>
                </a:solidFill>
                <a:latin typeface="Calibri" panose="020F0502020204030204" pitchFamily="34" charset="0"/>
              </a:rPr>
              <a:t>bcond</a:t>
            </a:r>
          </a:p>
        </p:txBody>
      </p:sp>
      <p:sp>
        <p:nvSpPr>
          <p:cNvPr id="204808" name="Rectangle 8">
            <a:extLst>
              <a:ext uri="{FF2B5EF4-FFF2-40B4-BE49-F238E27FC236}">
                <a16:creationId xmlns:a16="http://schemas.microsoft.com/office/drawing/2014/main" id="{9BC8C333-7F19-42EC-9CB6-5903705BBA74}"/>
              </a:ext>
            </a:extLst>
          </p:cNvPr>
          <p:cNvSpPr>
            <a:spLocks noChangeArrowheads="1"/>
          </p:cNvSpPr>
          <p:nvPr/>
        </p:nvSpPr>
        <p:spPr bwMode="auto">
          <a:xfrm>
            <a:off x="0" y="6477000"/>
            <a:ext cx="2743200"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buClr>
                <a:srgbClr val="3B812F"/>
              </a:buClr>
              <a:buSzPct val="70000"/>
              <a:buFont typeface="Wingdings" panose="05000000000000000000" pitchFamily="2" charset="2"/>
              <a:buNone/>
            </a:pPr>
            <a:r>
              <a:rPr lang="en-US" altLang="en-US" sz="800">
                <a:solidFill>
                  <a:srgbClr val="000000"/>
                </a:solidFill>
                <a:latin typeface="Calibri" panose="020F0502020204030204" pitchFamily="34" charset="0"/>
              </a:rPr>
              <a:t>[Based on original figure from P&amp;H CO&amp;D, COPYRIGHT 2004 Elsevier. ALL RIGHTS RESERVED.]</a:t>
            </a: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5" name="Title 1">
            <a:extLst>
              <a:ext uri="{FF2B5EF4-FFF2-40B4-BE49-F238E27FC236}">
                <a16:creationId xmlns:a16="http://schemas.microsoft.com/office/drawing/2014/main" id="{370685E0-EB62-4148-8539-BBD0F0EDDA15}"/>
              </a:ext>
            </a:extLst>
          </p:cNvPr>
          <p:cNvSpPr>
            <a:spLocks noGrp="1" noChangeArrowheads="1"/>
          </p:cNvSpPr>
          <p:nvPr>
            <p:ph type="title"/>
          </p:nvPr>
        </p:nvSpPr>
        <p:spPr/>
        <p:txBody>
          <a:bodyPr/>
          <a:lstStyle/>
          <a:p>
            <a:r>
              <a:rPr lang="en-US" altLang="en-US">
                <a:ea typeface="ＭＳ Ｐゴシック" panose="020B0600070205080204" pitchFamily="34" charset="-128"/>
              </a:rPr>
              <a:t>R-Type and I-Type ALU</a:t>
            </a:r>
          </a:p>
        </p:txBody>
      </p:sp>
      <p:sp>
        <p:nvSpPr>
          <p:cNvPr id="205826" name="Content Placeholder 2">
            <a:extLst>
              <a:ext uri="{FF2B5EF4-FFF2-40B4-BE49-F238E27FC236}">
                <a16:creationId xmlns:a16="http://schemas.microsoft.com/office/drawing/2014/main" id="{90A9B580-7434-43DE-8E01-65847D7435A7}"/>
              </a:ext>
            </a:extLst>
          </p:cNvPr>
          <p:cNvSpPr>
            <a:spLocks noGrp="1" noChangeArrowheads="1"/>
          </p:cNvSpPr>
          <p:nvPr>
            <p:ph idx="1"/>
          </p:nvPr>
        </p:nvSpPr>
        <p:spPr>
          <a:xfrm>
            <a:off x="228600" y="996950"/>
            <a:ext cx="8610600" cy="5194300"/>
          </a:xfrm>
        </p:spPr>
        <p:txBody>
          <a:bodyPr/>
          <a:lstStyle/>
          <a:p>
            <a:endParaRPr lang="en-US" altLang="en-US">
              <a:ea typeface="ＭＳ Ｐゴシック" panose="020B0600070205080204" pitchFamily="34" charset="-128"/>
            </a:endParaRPr>
          </a:p>
        </p:txBody>
      </p:sp>
      <p:sp>
        <p:nvSpPr>
          <p:cNvPr id="205827" name="Slide Number Placeholder 3">
            <a:extLst>
              <a:ext uri="{FF2B5EF4-FFF2-40B4-BE49-F238E27FC236}">
                <a16:creationId xmlns:a16="http://schemas.microsoft.com/office/drawing/2014/main" id="{AB47901B-2262-4AB1-AB92-A5B5A506C131}"/>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78AFA174-0897-4D5E-8612-7A09CF113BBC}" type="slidenum">
              <a:rPr lang="en-US" altLang="en-US" sz="1600" smtClean="0">
                <a:solidFill>
                  <a:srgbClr val="000000"/>
                </a:solidFill>
                <a:latin typeface="Garamond" panose="02020404030301010803" pitchFamily="18" charset="0"/>
              </a:rPr>
              <a:pPr eaLnBrk="1" hangingPunct="1">
                <a:spcBef>
                  <a:spcPct val="0"/>
                </a:spcBef>
                <a:buClrTx/>
                <a:buSzTx/>
                <a:buFontTx/>
                <a:buNone/>
              </a:pPr>
              <a:t>49</a:t>
            </a:fld>
            <a:endParaRPr lang="en-US" altLang="en-US" sz="1600">
              <a:solidFill>
                <a:srgbClr val="000000"/>
              </a:solidFill>
              <a:latin typeface="Garamond" panose="02020404030301010803" pitchFamily="18" charset="0"/>
            </a:endParaRPr>
          </a:p>
        </p:txBody>
      </p:sp>
      <p:grpSp>
        <p:nvGrpSpPr>
          <p:cNvPr id="205828" name="Group 3">
            <a:extLst>
              <a:ext uri="{FF2B5EF4-FFF2-40B4-BE49-F238E27FC236}">
                <a16:creationId xmlns:a16="http://schemas.microsoft.com/office/drawing/2014/main" id="{C68C9703-8FBE-4409-84C3-C55BF7C0DF26}"/>
              </a:ext>
            </a:extLst>
          </p:cNvPr>
          <p:cNvGrpSpPr>
            <a:grpSpLocks/>
          </p:cNvGrpSpPr>
          <p:nvPr/>
        </p:nvGrpSpPr>
        <p:grpSpPr bwMode="auto">
          <a:xfrm>
            <a:off x="0" y="1568450"/>
            <a:ext cx="8839200" cy="5254625"/>
            <a:chOff x="0" y="988"/>
            <a:chExt cx="5568" cy="3310"/>
          </a:xfrm>
        </p:grpSpPr>
        <p:pic>
          <p:nvPicPr>
            <p:cNvPr id="205838" name="Picture 4" descr="F0529">
              <a:extLst>
                <a:ext uri="{FF2B5EF4-FFF2-40B4-BE49-F238E27FC236}">
                  <a16:creationId xmlns:a16="http://schemas.microsoft.com/office/drawing/2014/main" id="{BB93995F-2E5E-4CAE-B20F-A58E4EE86C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3" y="1008"/>
              <a:ext cx="5315" cy="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839" name="Text Box 5">
              <a:extLst>
                <a:ext uri="{FF2B5EF4-FFF2-40B4-BE49-F238E27FC236}">
                  <a16:creationId xmlns:a16="http://schemas.microsoft.com/office/drawing/2014/main" id="{99F72B47-5C60-46F4-900B-6B4262BF6E02}"/>
                </a:ext>
              </a:extLst>
            </p:cNvPr>
            <p:cNvSpPr txBox="1">
              <a:spLocks noChangeArrowheads="1"/>
            </p:cNvSpPr>
            <p:nvPr/>
          </p:nvSpPr>
          <p:spPr bwMode="auto">
            <a:xfrm>
              <a:off x="4765" y="1728"/>
              <a:ext cx="764"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200">
                  <a:solidFill>
                    <a:srgbClr val="FF9900"/>
                  </a:solidFill>
                  <a:latin typeface="Calibri" panose="020F0502020204030204" pitchFamily="34" charset="0"/>
                </a:rPr>
                <a:t>PCSrc</a:t>
              </a:r>
              <a:r>
                <a:rPr lang="en-US" altLang="en-US" sz="1200" baseline="-25000">
                  <a:solidFill>
                    <a:srgbClr val="FF9900"/>
                  </a:solidFill>
                  <a:latin typeface="Calibri" panose="020F0502020204030204" pitchFamily="34" charset="0"/>
                </a:rPr>
                <a:t>2</a:t>
              </a:r>
              <a:r>
                <a:rPr lang="en-US" altLang="en-US" sz="1200">
                  <a:solidFill>
                    <a:srgbClr val="FF9900"/>
                  </a:solidFill>
                  <a:latin typeface="Calibri" panose="020F0502020204030204" pitchFamily="34" charset="0"/>
                </a:rPr>
                <a:t>=Br Taken</a:t>
              </a:r>
              <a:endParaRPr lang="en-US" altLang="en-US" sz="1200" baseline="-25000">
                <a:solidFill>
                  <a:srgbClr val="FF9900"/>
                </a:solidFill>
                <a:latin typeface="Calibri" panose="020F0502020204030204" pitchFamily="34" charset="0"/>
              </a:endParaRPr>
            </a:p>
          </p:txBody>
        </p:sp>
        <p:sp>
          <p:nvSpPr>
            <p:cNvPr id="205840" name="Text Box 6">
              <a:extLst>
                <a:ext uri="{FF2B5EF4-FFF2-40B4-BE49-F238E27FC236}">
                  <a16:creationId xmlns:a16="http://schemas.microsoft.com/office/drawing/2014/main" id="{0C2AA6D6-D8D2-4E29-8F92-F97C29CB5847}"/>
                </a:ext>
              </a:extLst>
            </p:cNvPr>
            <p:cNvSpPr txBox="1">
              <a:spLocks noChangeArrowheads="1"/>
            </p:cNvSpPr>
            <p:nvPr/>
          </p:nvSpPr>
          <p:spPr bwMode="auto">
            <a:xfrm>
              <a:off x="4600" y="988"/>
              <a:ext cx="629"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r" eaLnBrk="1" hangingPunct="1">
                <a:spcBef>
                  <a:spcPct val="0"/>
                </a:spcBef>
                <a:buClrTx/>
                <a:buSzTx/>
                <a:buFontTx/>
                <a:buNone/>
              </a:pPr>
              <a:r>
                <a:rPr lang="en-US" altLang="en-US" sz="1200">
                  <a:solidFill>
                    <a:srgbClr val="FF9900"/>
                  </a:solidFill>
                  <a:latin typeface="Calibri" panose="020F0502020204030204" pitchFamily="34" charset="0"/>
                </a:rPr>
                <a:t>PCSrc</a:t>
              </a:r>
              <a:r>
                <a:rPr lang="en-US" altLang="en-US" sz="1200" baseline="-25000">
                  <a:solidFill>
                    <a:srgbClr val="FF9900"/>
                  </a:solidFill>
                  <a:latin typeface="Calibri" panose="020F0502020204030204" pitchFamily="34" charset="0"/>
                </a:rPr>
                <a:t>1</a:t>
              </a:r>
              <a:r>
                <a:rPr lang="en-US" altLang="en-US" sz="1200">
                  <a:solidFill>
                    <a:srgbClr val="FF9900"/>
                  </a:solidFill>
                  <a:latin typeface="Calibri" panose="020F0502020204030204" pitchFamily="34" charset="0"/>
                </a:rPr>
                <a:t>=Jump</a:t>
              </a:r>
              <a:endParaRPr lang="en-US" altLang="en-US" sz="1200" baseline="-25000">
                <a:solidFill>
                  <a:srgbClr val="FF9900"/>
                </a:solidFill>
                <a:latin typeface="Calibri" panose="020F0502020204030204" pitchFamily="34" charset="0"/>
              </a:endParaRPr>
            </a:p>
          </p:txBody>
        </p:sp>
        <p:sp>
          <p:nvSpPr>
            <p:cNvPr id="25" name="Text Box 7">
              <a:extLst>
                <a:ext uri="{FF2B5EF4-FFF2-40B4-BE49-F238E27FC236}">
                  <a16:creationId xmlns:a16="http://schemas.microsoft.com/office/drawing/2014/main" id="{3AF1075F-C8CA-1745-ADAC-F6C1C09CDB62}"/>
                </a:ext>
              </a:extLst>
            </p:cNvPr>
            <p:cNvSpPr txBox="1">
              <a:spLocks noChangeArrowheads="1"/>
            </p:cNvSpPr>
            <p:nvPr/>
          </p:nvSpPr>
          <p:spPr bwMode="auto">
            <a:xfrm>
              <a:off x="3915" y="3600"/>
              <a:ext cx="684" cy="174"/>
            </a:xfrm>
            <a:prstGeom prst="rect">
              <a:avLst/>
            </a:prstGeom>
            <a:noFill/>
            <a:ln>
              <a:noFill/>
            </a:ln>
            <a:extLst>
              <a:ext uri="{909E8E84-426E-40dd-AFC4-6F175D3DCCD1}"/>
              <a:ext uri="{91240B29-F687-4f45-9708-019B960494DF}"/>
            </a:extLst>
          </p:spPr>
          <p:txBody>
            <a:bodyPr wrap="none">
              <a:spAutoFit/>
            </a:bodyPr>
            <a:lstStyle>
              <a:lvl1pPr>
                <a:defRPr sz="2400" i="1">
                  <a:solidFill>
                    <a:schemeClr val="accent1"/>
                  </a:solidFill>
                  <a:latin typeface="Comic Sans MS" charset="0"/>
                  <a:ea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sz="1200" i="0" kern="0">
                  <a:solidFill>
                    <a:srgbClr val="FF9900"/>
                  </a:solidFill>
                  <a:latin typeface="Calibri" charset="0"/>
                  <a:cs typeface="Calibri" charset="0"/>
                </a:rPr>
                <a:t>ALU operation</a:t>
              </a:r>
            </a:p>
          </p:txBody>
        </p:sp>
        <p:sp>
          <p:nvSpPr>
            <p:cNvPr id="26" name="Text Box 8">
              <a:extLst>
                <a:ext uri="{FF2B5EF4-FFF2-40B4-BE49-F238E27FC236}">
                  <a16:creationId xmlns:a16="http://schemas.microsoft.com/office/drawing/2014/main" id="{7AD26E91-D02E-9B43-A495-81E5705E6444}"/>
                </a:ext>
              </a:extLst>
            </p:cNvPr>
            <p:cNvSpPr txBox="1">
              <a:spLocks noChangeArrowheads="1"/>
            </p:cNvSpPr>
            <p:nvPr/>
          </p:nvSpPr>
          <p:spPr bwMode="auto">
            <a:xfrm>
              <a:off x="4038" y="2893"/>
              <a:ext cx="163" cy="78"/>
            </a:xfrm>
            <a:prstGeom prst="rect">
              <a:avLst/>
            </a:prstGeom>
            <a:solidFill>
              <a:srgbClr val="FFFFFF"/>
            </a:solidFill>
            <a:ln>
              <a:noFill/>
            </a:ln>
            <a:extLst>
              <a:ext uri="{91240B29-F687-4f45-9708-019B960494DF}"/>
            </a:extLst>
          </p:spPr>
          <p:txBody>
            <a:bodyPr wrap="none" lIns="0" tIns="0" rIns="0" bIns="0">
              <a:spAutoFit/>
            </a:bodyPr>
            <a:lstStyle>
              <a:lvl1pPr>
                <a:defRPr sz="2400" i="1">
                  <a:solidFill>
                    <a:schemeClr val="accent1"/>
                  </a:solidFill>
                  <a:latin typeface="Comic Sans MS" charset="0"/>
                  <a:ea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sz="800" i="0" kern="0">
                  <a:solidFill>
                    <a:srgbClr val="000000"/>
                  </a:solidFill>
                  <a:latin typeface="Calibri" charset="0"/>
                  <a:cs typeface="Calibri" charset="0"/>
                </a:rPr>
                <a:t>bcond</a:t>
              </a:r>
            </a:p>
          </p:txBody>
        </p:sp>
        <p:sp>
          <p:nvSpPr>
            <p:cNvPr id="27" name="Rectangle 9">
              <a:extLst>
                <a:ext uri="{FF2B5EF4-FFF2-40B4-BE49-F238E27FC236}">
                  <a16:creationId xmlns:a16="http://schemas.microsoft.com/office/drawing/2014/main" id="{52E0FB87-41C8-E749-9F8D-444EC8D58799}"/>
                </a:ext>
              </a:extLst>
            </p:cNvPr>
            <p:cNvSpPr>
              <a:spLocks noChangeArrowheads="1"/>
            </p:cNvSpPr>
            <p:nvPr/>
          </p:nvSpPr>
          <p:spPr bwMode="auto">
            <a:xfrm>
              <a:off x="0" y="4080"/>
              <a:ext cx="1536" cy="218"/>
            </a:xfrm>
            <a:prstGeom prst="rect">
              <a:avLst/>
            </a:prstGeom>
            <a:noFill/>
            <a:ln>
              <a:noFill/>
            </a:ln>
            <a:extLst>
              <a:ext uri="{909E8E84-426E-40dd-AFC4-6F175D3DCCD1}"/>
              <a:ext uri="{91240B29-F687-4f45-9708-019B960494DF}"/>
            </a:extLst>
          </p:spPr>
          <p:txBody>
            <a:bodyPr>
              <a:spAutoFit/>
            </a:bodyPr>
            <a:lstStyle/>
            <a:p>
              <a:pPr eaLnBrk="1" fontAlgn="auto" hangingPunct="1">
                <a:spcBef>
                  <a:spcPct val="20000"/>
                </a:spcBef>
                <a:spcAft>
                  <a:spcPts val="0"/>
                </a:spcAft>
                <a:buClr>
                  <a:srgbClr val="063DE8"/>
                </a:buClr>
                <a:buSzPct val="70000"/>
                <a:buFont typeface="Wingdings" charset="0"/>
                <a:buNone/>
                <a:defRPr/>
              </a:pPr>
              <a:r>
                <a:rPr lang="en-US" sz="800" kern="0">
                  <a:solidFill>
                    <a:srgbClr val="000000"/>
                  </a:solidFill>
                  <a:latin typeface="Calibri" charset="0"/>
                  <a:ea typeface="ＭＳ Ｐゴシック" charset="0"/>
                  <a:cs typeface="Calibri" charset="0"/>
                </a:rPr>
                <a:t>[Based on original figure from P&amp;H CO&amp;D, COPYRIGHT 2004 Elsevier. ALL RIGHTS RESERVED.]</a:t>
              </a:r>
            </a:p>
          </p:txBody>
        </p:sp>
      </p:grpSp>
      <p:grpSp>
        <p:nvGrpSpPr>
          <p:cNvPr id="28" name="Group 10">
            <a:extLst>
              <a:ext uri="{FF2B5EF4-FFF2-40B4-BE49-F238E27FC236}">
                <a16:creationId xmlns:a16="http://schemas.microsoft.com/office/drawing/2014/main" id="{6CE2E7A9-E19F-4063-91AE-3A11A492D6E1}"/>
              </a:ext>
            </a:extLst>
          </p:cNvPr>
          <p:cNvGrpSpPr>
            <a:grpSpLocks/>
          </p:cNvGrpSpPr>
          <p:nvPr/>
        </p:nvGrpSpPr>
        <p:grpSpPr bwMode="auto">
          <a:xfrm>
            <a:off x="-57150" y="1479550"/>
            <a:ext cx="8875713" cy="5172075"/>
            <a:chOff x="-36" y="932"/>
            <a:chExt cx="5591" cy="3258"/>
          </a:xfrm>
        </p:grpSpPr>
        <p:sp>
          <p:nvSpPr>
            <p:cNvPr id="29" name="Freeform 11">
              <a:extLst>
                <a:ext uri="{FF2B5EF4-FFF2-40B4-BE49-F238E27FC236}">
                  <a16:creationId xmlns:a16="http://schemas.microsoft.com/office/drawing/2014/main" id="{0B65CB7C-9E97-5444-BE20-B0A7BEDA58D6}"/>
                </a:ext>
              </a:extLst>
            </p:cNvPr>
            <p:cNvSpPr>
              <a:spLocks/>
            </p:cNvSpPr>
            <p:nvPr/>
          </p:nvSpPr>
          <p:spPr bwMode="auto">
            <a:xfrm>
              <a:off x="384" y="2807"/>
              <a:ext cx="5171" cy="1383"/>
            </a:xfrm>
            <a:custGeom>
              <a:avLst/>
              <a:gdLst>
                <a:gd name="T0" fmla="*/ 0 w 5171"/>
                <a:gd name="T1" fmla="*/ 25 h 1383"/>
                <a:gd name="T2" fmla="*/ 516 w 5171"/>
                <a:gd name="T3" fmla="*/ 31 h 1383"/>
                <a:gd name="T4" fmla="*/ 840 w 5171"/>
                <a:gd name="T5" fmla="*/ 211 h 1383"/>
                <a:gd name="T6" fmla="*/ 1200 w 5171"/>
                <a:gd name="T7" fmla="*/ 217 h 1383"/>
                <a:gd name="T8" fmla="*/ 1440 w 5171"/>
                <a:gd name="T9" fmla="*/ 121 h 1383"/>
                <a:gd name="T10" fmla="*/ 2496 w 5171"/>
                <a:gd name="T11" fmla="*/ 121 h 1383"/>
                <a:gd name="T12" fmla="*/ 2736 w 5171"/>
                <a:gd name="T13" fmla="*/ 217 h 1383"/>
                <a:gd name="T14" fmla="*/ 3216 w 5171"/>
                <a:gd name="T15" fmla="*/ 217 h 1383"/>
                <a:gd name="T16" fmla="*/ 3312 w 5171"/>
                <a:gd name="T17" fmla="*/ 409 h 1383"/>
                <a:gd name="T18" fmla="*/ 3624 w 5171"/>
                <a:gd name="T19" fmla="*/ 283 h 1383"/>
                <a:gd name="T20" fmla="*/ 3924 w 5171"/>
                <a:gd name="T21" fmla="*/ 355 h 1383"/>
                <a:gd name="T22" fmla="*/ 4020 w 5171"/>
                <a:gd name="T23" fmla="*/ 823 h 1383"/>
                <a:gd name="T24" fmla="*/ 4728 w 5171"/>
                <a:gd name="T25" fmla="*/ 835 h 1383"/>
                <a:gd name="T26" fmla="*/ 4848 w 5171"/>
                <a:gd name="T27" fmla="*/ 553 h 1383"/>
                <a:gd name="T28" fmla="*/ 5088 w 5171"/>
                <a:gd name="T29" fmla="*/ 409 h 1383"/>
                <a:gd name="T30" fmla="*/ 5082 w 5171"/>
                <a:gd name="T31" fmla="*/ 1189 h 1383"/>
                <a:gd name="T32" fmla="*/ 4554 w 5171"/>
                <a:gd name="T33" fmla="*/ 1357 h 1383"/>
                <a:gd name="T34" fmla="*/ 2598 w 5171"/>
                <a:gd name="T35" fmla="*/ 1345 h 1383"/>
                <a:gd name="T36" fmla="*/ 1962 w 5171"/>
                <a:gd name="T37" fmla="*/ 1189 h 1383"/>
                <a:gd name="T38" fmla="*/ 2016 w 5171"/>
                <a:gd name="T39" fmla="*/ 457 h 1383"/>
                <a:gd name="T40" fmla="*/ 2448 w 5171"/>
                <a:gd name="T41" fmla="*/ 361 h 138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171"/>
                <a:gd name="T64" fmla="*/ 0 h 1383"/>
                <a:gd name="T65" fmla="*/ 5171 w 5171"/>
                <a:gd name="T66" fmla="*/ 1383 h 138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171" h="1383">
                  <a:moveTo>
                    <a:pt x="0" y="25"/>
                  </a:moveTo>
                  <a:cubicBezTo>
                    <a:pt x="86" y="26"/>
                    <a:pt x="376" y="0"/>
                    <a:pt x="516" y="31"/>
                  </a:cubicBezTo>
                  <a:cubicBezTo>
                    <a:pt x="656" y="62"/>
                    <a:pt x="726" y="180"/>
                    <a:pt x="840" y="211"/>
                  </a:cubicBezTo>
                  <a:cubicBezTo>
                    <a:pt x="954" y="242"/>
                    <a:pt x="1100" y="232"/>
                    <a:pt x="1200" y="217"/>
                  </a:cubicBezTo>
                  <a:cubicBezTo>
                    <a:pt x="1300" y="202"/>
                    <a:pt x="1224" y="137"/>
                    <a:pt x="1440" y="121"/>
                  </a:cubicBezTo>
                  <a:cubicBezTo>
                    <a:pt x="1656" y="105"/>
                    <a:pt x="2280" y="105"/>
                    <a:pt x="2496" y="121"/>
                  </a:cubicBezTo>
                  <a:cubicBezTo>
                    <a:pt x="2712" y="137"/>
                    <a:pt x="2616" y="201"/>
                    <a:pt x="2736" y="217"/>
                  </a:cubicBezTo>
                  <a:cubicBezTo>
                    <a:pt x="2856" y="233"/>
                    <a:pt x="3120" y="185"/>
                    <a:pt x="3216" y="217"/>
                  </a:cubicBezTo>
                  <a:cubicBezTo>
                    <a:pt x="3312" y="249"/>
                    <a:pt x="3244" y="398"/>
                    <a:pt x="3312" y="409"/>
                  </a:cubicBezTo>
                  <a:cubicBezTo>
                    <a:pt x="3380" y="420"/>
                    <a:pt x="3522" y="292"/>
                    <a:pt x="3624" y="283"/>
                  </a:cubicBezTo>
                  <a:cubicBezTo>
                    <a:pt x="3726" y="274"/>
                    <a:pt x="3858" y="265"/>
                    <a:pt x="3924" y="355"/>
                  </a:cubicBezTo>
                  <a:cubicBezTo>
                    <a:pt x="3990" y="445"/>
                    <a:pt x="3886" y="743"/>
                    <a:pt x="4020" y="823"/>
                  </a:cubicBezTo>
                  <a:cubicBezTo>
                    <a:pt x="4154" y="903"/>
                    <a:pt x="4590" y="880"/>
                    <a:pt x="4728" y="835"/>
                  </a:cubicBezTo>
                  <a:cubicBezTo>
                    <a:pt x="4866" y="790"/>
                    <a:pt x="4788" y="624"/>
                    <a:pt x="4848" y="553"/>
                  </a:cubicBezTo>
                  <a:cubicBezTo>
                    <a:pt x="4908" y="482"/>
                    <a:pt x="5049" y="303"/>
                    <a:pt x="5088" y="409"/>
                  </a:cubicBezTo>
                  <a:cubicBezTo>
                    <a:pt x="5127" y="515"/>
                    <a:pt x="5171" y="1031"/>
                    <a:pt x="5082" y="1189"/>
                  </a:cubicBezTo>
                  <a:cubicBezTo>
                    <a:pt x="4993" y="1347"/>
                    <a:pt x="4968" y="1331"/>
                    <a:pt x="4554" y="1357"/>
                  </a:cubicBezTo>
                  <a:cubicBezTo>
                    <a:pt x="4140" y="1383"/>
                    <a:pt x="3030" y="1373"/>
                    <a:pt x="2598" y="1345"/>
                  </a:cubicBezTo>
                  <a:cubicBezTo>
                    <a:pt x="2166" y="1317"/>
                    <a:pt x="2059" y="1337"/>
                    <a:pt x="1962" y="1189"/>
                  </a:cubicBezTo>
                  <a:cubicBezTo>
                    <a:pt x="1865" y="1041"/>
                    <a:pt x="1935" y="595"/>
                    <a:pt x="2016" y="457"/>
                  </a:cubicBezTo>
                  <a:cubicBezTo>
                    <a:pt x="2097" y="319"/>
                    <a:pt x="2272" y="329"/>
                    <a:pt x="2448" y="361"/>
                  </a:cubicBezTo>
                </a:path>
              </a:pathLst>
            </a:custGeom>
            <a:noFill/>
            <a:ln w="76200">
              <a:solidFill>
                <a:srgbClr val="FC0128"/>
              </a:solidFill>
              <a:round/>
              <a:headEnd type="oval" w="med" len="med"/>
              <a:tailEnd type="triangle" w="med" len="med"/>
            </a:ln>
            <a:extLst>
              <a:ext uri="{909E8E84-426E-40dd-AFC4-6F175D3DCCD1}"/>
            </a:extLst>
          </p:spPr>
          <p:txBody>
            <a:bodyPr wrap="none" anchor="ctr"/>
            <a:lstStyle/>
            <a:p>
              <a:pPr eaLnBrk="1" fontAlgn="auto" hangingPunct="1">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sp>
          <p:nvSpPr>
            <p:cNvPr id="30" name="Freeform 12">
              <a:extLst>
                <a:ext uri="{FF2B5EF4-FFF2-40B4-BE49-F238E27FC236}">
                  <a16:creationId xmlns:a16="http://schemas.microsoft.com/office/drawing/2014/main" id="{A359E522-4FDB-8D4F-B9EE-DEFC57A93C35}"/>
                </a:ext>
              </a:extLst>
            </p:cNvPr>
            <p:cNvSpPr>
              <a:spLocks/>
            </p:cNvSpPr>
            <p:nvPr/>
          </p:nvSpPr>
          <p:spPr bwMode="auto">
            <a:xfrm>
              <a:off x="39" y="932"/>
              <a:ext cx="5323" cy="1900"/>
            </a:xfrm>
            <a:custGeom>
              <a:avLst/>
              <a:gdLst>
                <a:gd name="T0" fmla="*/ 345 w 5323"/>
                <a:gd name="T1" fmla="*/ 1900 h 1900"/>
                <a:gd name="T2" fmla="*/ 543 w 5323"/>
                <a:gd name="T3" fmla="*/ 1684 h 1900"/>
                <a:gd name="T4" fmla="*/ 537 w 5323"/>
                <a:gd name="T5" fmla="*/ 700 h 1900"/>
                <a:gd name="T6" fmla="*/ 1161 w 5323"/>
                <a:gd name="T7" fmla="*/ 796 h 1900"/>
                <a:gd name="T8" fmla="*/ 3321 w 5323"/>
                <a:gd name="T9" fmla="*/ 796 h 1900"/>
                <a:gd name="T10" fmla="*/ 3609 w 5323"/>
                <a:gd name="T11" fmla="*/ 412 h 1900"/>
                <a:gd name="T12" fmla="*/ 4665 w 5323"/>
                <a:gd name="T13" fmla="*/ 412 h 1900"/>
                <a:gd name="T14" fmla="*/ 4953 w 5323"/>
                <a:gd name="T15" fmla="*/ 748 h 1900"/>
                <a:gd name="T16" fmla="*/ 5145 w 5323"/>
                <a:gd name="T17" fmla="*/ 604 h 1900"/>
                <a:gd name="T18" fmla="*/ 5163 w 5323"/>
                <a:gd name="T19" fmla="*/ 136 h 1900"/>
                <a:gd name="T20" fmla="*/ 4185 w 5323"/>
                <a:gd name="T21" fmla="*/ 40 h 1900"/>
                <a:gd name="T22" fmla="*/ 987 w 5323"/>
                <a:gd name="T23" fmla="*/ 64 h 1900"/>
                <a:gd name="T24" fmla="*/ 123 w 5323"/>
                <a:gd name="T25" fmla="*/ 424 h 1900"/>
                <a:gd name="T26" fmla="*/ 249 w 5323"/>
                <a:gd name="T27" fmla="*/ 1852 h 19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323"/>
                <a:gd name="T43" fmla="*/ 0 h 1900"/>
                <a:gd name="T44" fmla="*/ 5323 w 5323"/>
                <a:gd name="T45" fmla="*/ 1900 h 19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323" h="1900">
                  <a:moveTo>
                    <a:pt x="345" y="1900"/>
                  </a:moveTo>
                  <a:cubicBezTo>
                    <a:pt x="378" y="1864"/>
                    <a:pt x="511" y="1884"/>
                    <a:pt x="543" y="1684"/>
                  </a:cubicBezTo>
                  <a:cubicBezTo>
                    <a:pt x="575" y="1484"/>
                    <a:pt x="434" y="848"/>
                    <a:pt x="537" y="700"/>
                  </a:cubicBezTo>
                  <a:cubicBezTo>
                    <a:pt x="640" y="552"/>
                    <a:pt x="697" y="780"/>
                    <a:pt x="1161" y="796"/>
                  </a:cubicBezTo>
                  <a:cubicBezTo>
                    <a:pt x="1625" y="812"/>
                    <a:pt x="2913" y="860"/>
                    <a:pt x="3321" y="796"/>
                  </a:cubicBezTo>
                  <a:cubicBezTo>
                    <a:pt x="3729" y="732"/>
                    <a:pt x="3385" y="476"/>
                    <a:pt x="3609" y="412"/>
                  </a:cubicBezTo>
                  <a:cubicBezTo>
                    <a:pt x="3833" y="348"/>
                    <a:pt x="4441" y="356"/>
                    <a:pt x="4665" y="412"/>
                  </a:cubicBezTo>
                  <a:cubicBezTo>
                    <a:pt x="4889" y="468"/>
                    <a:pt x="4873" y="716"/>
                    <a:pt x="4953" y="748"/>
                  </a:cubicBezTo>
                  <a:cubicBezTo>
                    <a:pt x="5033" y="780"/>
                    <a:pt x="5110" y="706"/>
                    <a:pt x="5145" y="604"/>
                  </a:cubicBezTo>
                  <a:cubicBezTo>
                    <a:pt x="5180" y="502"/>
                    <a:pt x="5323" y="230"/>
                    <a:pt x="5163" y="136"/>
                  </a:cubicBezTo>
                  <a:cubicBezTo>
                    <a:pt x="5003" y="42"/>
                    <a:pt x="4881" y="52"/>
                    <a:pt x="4185" y="40"/>
                  </a:cubicBezTo>
                  <a:cubicBezTo>
                    <a:pt x="3489" y="28"/>
                    <a:pt x="1664" y="0"/>
                    <a:pt x="987" y="64"/>
                  </a:cubicBezTo>
                  <a:cubicBezTo>
                    <a:pt x="310" y="128"/>
                    <a:pt x="246" y="126"/>
                    <a:pt x="123" y="424"/>
                  </a:cubicBezTo>
                  <a:cubicBezTo>
                    <a:pt x="0" y="722"/>
                    <a:pt x="223" y="1555"/>
                    <a:pt x="249" y="1852"/>
                  </a:cubicBezTo>
                </a:path>
              </a:pathLst>
            </a:custGeom>
            <a:noFill/>
            <a:ln w="76200">
              <a:solidFill>
                <a:srgbClr val="FC0128"/>
              </a:solidFill>
              <a:round/>
              <a:headEnd type="oval" w="med" len="med"/>
              <a:tailEnd type="triangle" w="med" len="med"/>
            </a:ln>
            <a:extLst>
              <a:ext uri="{909E8E84-426E-40dd-AFC4-6F175D3DCCD1}"/>
            </a:extLst>
          </p:spPr>
          <p:txBody>
            <a:bodyPr wrap="none" anchor="ctr"/>
            <a:lstStyle/>
            <a:p>
              <a:pPr eaLnBrk="1" fontAlgn="auto" hangingPunct="1">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sp>
          <p:nvSpPr>
            <p:cNvPr id="31" name="Text Box 13">
              <a:extLst>
                <a:ext uri="{FF2B5EF4-FFF2-40B4-BE49-F238E27FC236}">
                  <a16:creationId xmlns:a16="http://schemas.microsoft.com/office/drawing/2014/main" id="{D819C669-12BC-094A-AB34-618B93ABCCA9}"/>
                </a:ext>
              </a:extLst>
            </p:cNvPr>
            <p:cNvSpPr txBox="1">
              <a:spLocks noChangeArrowheads="1"/>
            </p:cNvSpPr>
            <p:nvPr/>
          </p:nvSpPr>
          <p:spPr bwMode="auto">
            <a:xfrm>
              <a:off x="1164" y="2736"/>
              <a:ext cx="589" cy="291"/>
            </a:xfrm>
            <a:prstGeom prst="rect">
              <a:avLst/>
            </a:prstGeom>
            <a:solidFill>
              <a:srgbClr val="B2B2B2">
                <a:alpha val="52940"/>
              </a:srgbClr>
            </a:solidFill>
            <a:ln>
              <a:noFill/>
            </a:ln>
            <a:extLst>
              <a:ext uri="{91240B29-F687-4f45-9708-019B960494DF}"/>
            </a:extLst>
          </p:spPr>
          <p:txBody>
            <a:bodyPr wrap="none">
              <a:spAutoFit/>
            </a:bodyPr>
            <a:lstStyle>
              <a:lvl1pPr>
                <a:defRPr sz="2400" i="1">
                  <a:solidFill>
                    <a:schemeClr val="accent1"/>
                  </a:solidFill>
                  <a:latin typeface="Comic Sans MS" charset="0"/>
                  <a:ea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i="0" kern="0">
                  <a:solidFill>
                    <a:srgbClr val="063DE8"/>
                  </a:solidFill>
                  <a:latin typeface="Calibri" charset="0"/>
                  <a:cs typeface="Calibri" charset="0"/>
                </a:rPr>
                <a:t>200ps</a:t>
              </a:r>
            </a:p>
          </p:txBody>
        </p:sp>
        <p:sp>
          <p:nvSpPr>
            <p:cNvPr id="32" name="Text Box 14">
              <a:extLst>
                <a:ext uri="{FF2B5EF4-FFF2-40B4-BE49-F238E27FC236}">
                  <a16:creationId xmlns:a16="http://schemas.microsoft.com/office/drawing/2014/main" id="{9ABC3042-641E-C044-8F13-83751C94BA29}"/>
                </a:ext>
              </a:extLst>
            </p:cNvPr>
            <p:cNvSpPr txBox="1">
              <a:spLocks noChangeArrowheads="1"/>
            </p:cNvSpPr>
            <p:nvPr/>
          </p:nvSpPr>
          <p:spPr bwMode="auto">
            <a:xfrm>
              <a:off x="3228" y="2784"/>
              <a:ext cx="589" cy="291"/>
            </a:xfrm>
            <a:prstGeom prst="rect">
              <a:avLst/>
            </a:prstGeom>
            <a:solidFill>
              <a:srgbClr val="B2B2B2">
                <a:alpha val="52940"/>
              </a:srgbClr>
            </a:solidFill>
            <a:ln>
              <a:noFill/>
            </a:ln>
            <a:extLst>
              <a:ext uri="{91240B29-F687-4f45-9708-019B960494DF}"/>
            </a:extLst>
          </p:spPr>
          <p:txBody>
            <a:bodyPr wrap="none">
              <a:spAutoFit/>
            </a:bodyPr>
            <a:lstStyle>
              <a:lvl1pPr>
                <a:defRPr sz="2400" i="1">
                  <a:solidFill>
                    <a:schemeClr val="accent1"/>
                  </a:solidFill>
                  <a:latin typeface="Comic Sans MS" charset="0"/>
                  <a:ea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i="0" kern="0">
                  <a:solidFill>
                    <a:srgbClr val="063DE8"/>
                  </a:solidFill>
                  <a:latin typeface="Calibri" charset="0"/>
                  <a:cs typeface="Calibri" charset="0"/>
                </a:rPr>
                <a:t>250ps</a:t>
              </a:r>
            </a:p>
          </p:txBody>
        </p:sp>
        <p:sp>
          <p:nvSpPr>
            <p:cNvPr id="33" name="Text Box 15">
              <a:extLst>
                <a:ext uri="{FF2B5EF4-FFF2-40B4-BE49-F238E27FC236}">
                  <a16:creationId xmlns:a16="http://schemas.microsoft.com/office/drawing/2014/main" id="{E947EB75-9365-9441-8DDF-E447BE2D19EB}"/>
                </a:ext>
              </a:extLst>
            </p:cNvPr>
            <p:cNvSpPr txBox="1">
              <a:spLocks noChangeArrowheads="1"/>
            </p:cNvSpPr>
            <p:nvPr/>
          </p:nvSpPr>
          <p:spPr bwMode="auto">
            <a:xfrm>
              <a:off x="3996" y="3168"/>
              <a:ext cx="589" cy="291"/>
            </a:xfrm>
            <a:prstGeom prst="rect">
              <a:avLst/>
            </a:prstGeom>
            <a:solidFill>
              <a:srgbClr val="B2B2B2">
                <a:alpha val="52940"/>
              </a:srgbClr>
            </a:solidFill>
            <a:ln>
              <a:noFill/>
            </a:ln>
            <a:extLst>
              <a:ext uri="{91240B29-F687-4f45-9708-019B960494DF}"/>
            </a:extLst>
          </p:spPr>
          <p:txBody>
            <a:bodyPr wrap="none">
              <a:spAutoFit/>
            </a:bodyPr>
            <a:lstStyle>
              <a:lvl1pPr>
                <a:defRPr sz="2400" i="1">
                  <a:solidFill>
                    <a:schemeClr val="accent1"/>
                  </a:solidFill>
                  <a:latin typeface="Comic Sans MS" charset="0"/>
                  <a:ea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i="0" kern="0">
                  <a:solidFill>
                    <a:srgbClr val="063DE8"/>
                  </a:solidFill>
                  <a:latin typeface="Calibri" charset="0"/>
                  <a:cs typeface="Calibri" charset="0"/>
                </a:rPr>
                <a:t>350ps</a:t>
              </a:r>
            </a:p>
          </p:txBody>
        </p:sp>
        <p:sp>
          <p:nvSpPr>
            <p:cNvPr id="34" name="Text Box 16">
              <a:extLst>
                <a:ext uri="{FF2B5EF4-FFF2-40B4-BE49-F238E27FC236}">
                  <a16:creationId xmlns:a16="http://schemas.microsoft.com/office/drawing/2014/main" id="{5DC9D47C-9DD2-F344-8547-931CD08A14C9}"/>
                </a:ext>
              </a:extLst>
            </p:cNvPr>
            <p:cNvSpPr txBox="1">
              <a:spLocks noChangeArrowheads="1"/>
            </p:cNvSpPr>
            <p:nvPr/>
          </p:nvSpPr>
          <p:spPr bwMode="auto">
            <a:xfrm>
              <a:off x="2748" y="3072"/>
              <a:ext cx="589" cy="291"/>
            </a:xfrm>
            <a:prstGeom prst="rect">
              <a:avLst/>
            </a:prstGeom>
            <a:solidFill>
              <a:srgbClr val="B2B2B2">
                <a:alpha val="52940"/>
              </a:srgbClr>
            </a:solidFill>
            <a:ln>
              <a:noFill/>
            </a:ln>
            <a:extLst>
              <a:ext uri="{91240B29-F687-4f45-9708-019B960494DF}"/>
            </a:extLst>
          </p:spPr>
          <p:txBody>
            <a:bodyPr wrap="none">
              <a:spAutoFit/>
            </a:bodyPr>
            <a:lstStyle>
              <a:lvl1pPr>
                <a:defRPr sz="2400" i="1">
                  <a:solidFill>
                    <a:schemeClr val="accent1"/>
                  </a:solidFill>
                  <a:latin typeface="Comic Sans MS" charset="0"/>
                  <a:ea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i="0" kern="0">
                  <a:solidFill>
                    <a:srgbClr val="063DE8"/>
                  </a:solidFill>
                  <a:latin typeface="Calibri" charset="0"/>
                  <a:cs typeface="Calibri" charset="0"/>
                </a:rPr>
                <a:t>400ps</a:t>
              </a:r>
            </a:p>
          </p:txBody>
        </p:sp>
        <p:sp>
          <p:nvSpPr>
            <p:cNvPr id="35" name="Text Box 17">
              <a:extLst>
                <a:ext uri="{FF2B5EF4-FFF2-40B4-BE49-F238E27FC236}">
                  <a16:creationId xmlns:a16="http://schemas.microsoft.com/office/drawing/2014/main" id="{DC138A96-AE04-554F-BC0D-35BF9B2AF923}"/>
                </a:ext>
              </a:extLst>
            </p:cNvPr>
            <p:cNvSpPr txBox="1">
              <a:spLocks noChangeArrowheads="1"/>
            </p:cNvSpPr>
            <p:nvPr/>
          </p:nvSpPr>
          <p:spPr bwMode="auto">
            <a:xfrm>
              <a:off x="1132" y="1584"/>
              <a:ext cx="589" cy="291"/>
            </a:xfrm>
            <a:prstGeom prst="rect">
              <a:avLst/>
            </a:prstGeom>
            <a:solidFill>
              <a:srgbClr val="B2B2B2">
                <a:alpha val="52940"/>
              </a:srgbClr>
            </a:solidFill>
            <a:ln>
              <a:noFill/>
            </a:ln>
            <a:extLst>
              <a:ext uri="{91240B29-F687-4f45-9708-019B960494DF}"/>
            </a:extLst>
          </p:spPr>
          <p:txBody>
            <a:bodyPr wrap="none">
              <a:spAutoFit/>
            </a:bodyPr>
            <a:lstStyle>
              <a:lvl1pPr>
                <a:defRPr sz="2400" i="1">
                  <a:solidFill>
                    <a:schemeClr val="accent1"/>
                  </a:solidFill>
                  <a:latin typeface="Comic Sans MS" charset="0"/>
                  <a:ea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i="0" kern="0">
                  <a:solidFill>
                    <a:srgbClr val="063DE8"/>
                  </a:solidFill>
                  <a:latin typeface="Calibri" charset="0"/>
                  <a:cs typeface="Calibri" charset="0"/>
                </a:rPr>
                <a:t>100ps</a:t>
              </a:r>
            </a:p>
          </p:txBody>
        </p:sp>
        <p:sp>
          <p:nvSpPr>
            <p:cNvPr id="36" name="Text Box 18">
              <a:extLst>
                <a:ext uri="{FF2B5EF4-FFF2-40B4-BE49-F238E27FC236}">
                  <a16:creationId xmlns:a16="http://schemas.microsoft.com/office/drawing/2014/main" id="{1DE89363-817C-644B-9267-36725C0164F7}"/>
                </a:ext>
              </a:extLst>
            </p:cNvPr>
            <p:cNvSpPr txBox="1">
              <a:spLocks noChangeArrowheads="1"/>
            </p:cNvSpPr>
            <p:nvPr/>
          </p:nvSpPr>
          <p:spPr bwMode="auto">
            <a:xfrm>
              <a:off x="-36" y="2256"/>
              <a:ext cx="589" cy="291"/>
            </a:xfrm>
            <a:prstGeom prst="rect">
              <a:avLst/>
            </a:prstGeom>
            <a:solidFill>
              <a:srgbClr val="B2B2B2">
                <a:alpha val="52940"/>
              </a:srgbClr>
            </a:solidFill>
            <a:ln>
              <a:noFill/>
            </a:ln>
            <a:extLst>
              <a:ext uri="{91240B29-F687-4f45-9708-019B960494DF}"/>
            </a:extLst>
          </p:spPr>
          <p:txBody>
            <a:bodyPr wrap="none">
              <a:spAutoFit/>
            </a:bodyPr>
            <a:lstStyle>
              <a:lvl1pPr>
                <a:defRPr sz="2400" i="1">
                  <a:solidFill>
                    <a:schemeClr val="accent1"/>
                  </a:solidFill>
                  <a:latin typeface="Comic Sans MS" charset="0"/>
                  <a:ea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i="0" kern="0">
                  <a:solidFill>
                    <a:srgbClr val="063DE8"/>
                  </a:solidFill>
                  <a:latin typeface="Calibri" charset="0"/>
                  <a:cs typeface="Calibri" charset="0"/>
                </a:rPr>
                <a:t>100ps</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1">
            <a:extLst>
              <a:ext uri="{FF2B5EF4-FFF2-40B4-BE49-F238E27FC236}">
                <a16:creationId xmlns:a16="http://schemas.microsoft.com/office/drawing/2014/main" id="{F099A464-C413-4F0C-9D03-99F8DC379A9A}"/>
              </a:ext>
            </a:extLst>
          </p:cNvPr>
          <p:cNvSpPr>
            <a:spLocks noGrp="1" noChangeArrowheads="1"/>
          </p:cNvSpPr>
          <p:nvPr>
            <p:ph type="title"/>
          </p:nvPr>
        </p:nvSpPr>
        <p:spPr/>
        <p:txBody>
          <a:bodyPr/>
          <a:lstStyle/>
          <a:p>
            <a:r>
              <a:rPr lang="en-US" altLang="en-US">
                <a:ea typeface="ＭＳ Ｐゴシック" panose="020B0600070205080204" pitchFamily="34" charset="-128"/>
              </a:rPr>
              <a:t>Recall: Putting It All Together</a:t>
            </a:r>
          </a:p>
        </p:txBody>
      </p:sp>
      <p:sp>
        <p:nvSpPr>
          <p:cNvPr id="59394" name="Content Placeholder 2">
            <a:extLst>
              <a:ext uri="{FF2B5EF4-FFF2-40B4-BE49-F238E27FC236}">
                <a16:creationId xmlns:a16="http://schemas.microsoft.com/office/drawing/2014/main" id="{65EB527D-EF24-4118-986C-DB851EC26502}"/>
              </a:ext>
            </a:extLst>
          </p:cNvPr>
          <p:cNvSpPr>
            <a:spLocks noGrp="1" noChangeArrowheads="1"/>
          </p:cNvSpPr>
          <p:nvPr>
            <p:ph idx="1"/>
          </p:nvPr>
        </p:nvSpPr>
        <p:spPr>
          <a:xfrm>
            <a:off x="228600" y="996950"/>
            <a:ext cx="8610600" cy="5194300"/>
          </a:xfrm>
        </p:spPr>
        <p:txBody>
          <a:bodyPr/>
          <a:lstStyle/>
          <a:p>
            <a:endParaRPr lang="en-US" altLang="en-US">
              <a:ea typeface="ＭＳ Ｐゴシック" panose="020B0600070205080204" pitchFamily="34" charset="-128"/>
            </a:endParaRPr>
          </a:p>
        </p:txBody>
      </p:sp>
      <p:sp>
        <p:nvSpPr>
          <p:cNvPr id="59395" name="Slide Number Placeholder 3">
            <a:extLst>
              <a:ext uri="{FF2B5EF4-FFF2-40B4-BE49-F238E27FC236}">
                <a16:creationId xmlns:a16="http://schemas.microsoft.com/office/drawing/2014/main" id="{5FA36E1E-AA4C-4DFF-BB9C-98B7AEAE683F}"/>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526D5BBB-795C-4E07-980C-D051236908E0}" type="slidenum">
              <a:rPr lang="en-US" altLang="en-US" sz="1600" smtClean="0">
                <a:solidFill>
                  <a:srgbClr val="000000"/>
                </a:solidFill>
                <a:latin typeface="Garamond" panose="02020404030301010803" pitchFamily="18" charset="0"/>
              </a:rPr>
              <a:pPr eaLnBrk="1" hangingPunct="1">
                <a:spcBef>
                  <a:spcPct val="0"/>
                </a:spcBef>
                <a:buClrTx/>
                <a:buSzTx/>
                <a:buFontTx/>
                <a:buNone/>
              </a:pPr>
              <a:t>5</a:t>
            </a:fld>
            <a:endParaRPr lang="en-US" altLang="en-US" sz="1600">
              <a:solidFill>
                <a:srgbClr val="000000"/>
              </a:solidFill>
              <a:latin typeface="Garamond" panose="02020404030301010803" pitchFamily="18" charset="0"/>
            </a:endParaRPr>
          </a:p>
        </p:txBody>
      </p:sp>
      <p:pic>
        <p:nvPicPr>
          <p:cNvPr id="59396" name="Picture 3" descr="F0529">
            <a:extLst>
              <a:ext uri="{FF2B5EF4-FFF2-40B4-BE49-F238E27FC236}">
                <a16:creationId xmlns:a16="http://schemas.microsoft.com/office/drawing/2014/main" id="{780A637F-F054-4440-84BC-F7F7A8B8614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1638" y="1327150"/>
            <a:ext cx="8437562" cy="501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7" name="Text Box 4">
            <a:extLst>
              <a:ext uri="{FF2B5EF4-FFF2-40B4-BE49-F238E27FC236}">
                <a16:creationId xmlns:a16="http://schemas.microsoft.com/office/drawing/2014/main" id="{C303C305-7940-4F0A-94F1-5ADC410351A3}"/>
              </a:ext>
            </a:extLst>
          </p:cNvPr>
          <p:cNvSpPr txBox="1">
            <a:spLocks noChangeArrowheads="1"/>
          </p:cNvSpPr>
          <p:nvPr/>
        </p:nvSpPr>
        <p:spPr bwMode="auto">
          <a:xfrm>
            <a:off x="7569200" y="2474913"/>
            <a:ext cx="12128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200">
                <a:solidFill>
                  <a:srgbClr val="FF9900"/>
                </a:solidFill>
                <a:latin typeface="Calibri" panose="020F0502020204030204" pitchFamily="34" charset="0"/>
              </a:rPr>
              <a:t>PCSrc</a:t>
            </a:r>
            <a:r>
              <a:rPr lang="en-US" altLang="en-US" sz="1200" baseline="-25000">
                <a:solidFill>
                  <a:srgbClr val="FF9900"/>
                </a:solidFill>
                <a:latin typeface="Calibri" panose="020F0502020204030204" pitchFamily="34" charset="0"/>
              </a:rPr>
              <a:t>2</a:t>
            </a:r>
            <a:r>
              <a:rPr lang="en-US" altLang="en-US" sz="1200">
                <a:solidFill>
                  <a:srgbClr val="FF9900"/>
                </a:solidFill>
                <a:latin typeface="Calibri" panose="020F0502020204030204" pitchFamily="34" charset="0"/>
              </a:rPr>
              <a:t>=Br Taken</a:t>
            </a:r>
            <a:endParaRPr lang="en-US" altLang="en-US" sz="1200" baseline="-25000">
              <a:solidFill>
                <a:srgbClr val="FF9900"/>
              </a:solidFill>
              <a:latin typeface="Calibri" panose="020F0502020204030204" pitchFamily="34" charset="0"/>
            </a:endParaRPr>
          </a:p>
        </p:txBody>
      </p:sp>
      <p:sp>
        <p:nvSpPr>
          <p:cNvPr id="59398" name="Text Box 5">
            <a:extLst>
              <a:ext uri="{FF2B5EF4-FFF2-40B4-BE49-F238E27FC236}">
                <a16:creationId xmlns:a16="http://schemas.microsoft.com/office/drawing/2014/main" id="{EB86A53E-2519-446B-8595-99B6D5DBB9B8}"/>
              </a:ext>
            </a:extLst>
          </p:cNvPr>
          <p:cNvSpPr txBox="1">
            <a:spLocks noChangeArrowheads="1"/>
          </p:cNvSpPr>
          <p:nvPr/>
        </p:nvSpPr>
        <p:spPr bwMode="auto">
          <a:xfrm>
            <a:off x="7302500" y="1300163"/>
            <a:ext cx="9985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r" eaLnBrk="1" hangingPunct="1">
              <a:spcBef>
                <a:spcPct val="0"/>
              </a:spcBef>
              <a:buClrTx/>
              <a:buSzTx/>
              <a:buFontTx/>
              <a:buNone/>
            </a:pPr>
            <a:r>
              <a:rPr lang="en-US" altLang="en-US" sz="1200">
                <a:solidFill>
                  <a:srgbClr val="FF9900"/>
                </a:solidFill>
                <a:latin typeface="Calibri" panose="020F0502020204030204" pitchFamily="34" charset="0"/>
              </a:rPr>
              <a:t>PCSrc</a:t>
            </a:r>
            <a:r>
              <a:rPr lang="en-US" altLang="en-US" sz="1200" baseline="-25000">
                <a:solidFill>
                  <a:srgbClr val="FF9900"/>
                </a:solidFill>
                <a:latin typeface="Calibri" panose="020F0502020204030204" pitchFamily="34" charset="0"/>
              </a:rPr>
              <a:t>1</a:t>
            </a:r>
            <a:r>
              <a:rPr lang="en-US" altLang="en-US" sz="1200">
                <a:solidFill>
                  <a:srgbClr val="FF9900"/>
                </a:solidFill>
                <a:latin typeface="Calibri" panose="020F0502020204030204" pitchFamily="34" charset="0"/>
              </a:rPr>
              <a:t>=Jump</a:t>
            </a:r>
            <a:endParaRPr lang="en-US" altLang="en-US" sz="1200" baseline="-25000">
              <a:solidFill>
                <a:srgbClr val="FF9900"/>
              </a:solidFill>
              <a:latin typeface="Calibri" panose="020F0502020204030204" pitchFamily="34" charset="0"/>
            </a:endParaRPr>
          </a:p>
        </p:txBody>
      </p:sp>
      <p:sp>
        <p:nvSpPr>
          <p:cNvPr id="59399" name="Text Box 6">
            <a:extLst>
              <a:ext uri="{FF2B5EF4-FFF2-40B4-BE49-F238E27FC236}">
                <a16:creationId xmlns:a16="http://schemas.microsoft.com/office/drawing/2014/main" id="{00447428-E19B-4F45-AB72-6F1D53DF4A4C}"/>
              </a:ext>
            </a:extLst>
          </p:cNvPr>
          <p:cNvSpPr txBox="1">
            <a:spLocks noChangeArrowheads="1"/>
          </p:cNvSpPr>
          <p:nvPr/>
        </p:nvSpPr>
        <p:spPr bwMode="auto">
          <a:xfrm>
            <a:off x="6240463" y="5446713"/>
            <a:ext cx="10858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200">
                <a:solidFill>
                  <a:srgbClr val="FF9900"/>
                </a:solidFill>
                <a:latin typeface="Calibri" panose="020F0502020204030204" pitchFamily="34" charset="0"/>
              </a:rPr>
              <a:t>ALU operation</a:t>
            </a:r>
          </a:p>
        </p:txBody>
      </p:sp>
      <p:sp>
        <p:nvSpPr>
          <p:cNvPr id="59400" name="Text Box 7">
            <a:extLst>
              <a:ext uri="{FF2B5EF4-FFF2-40B4-BE49-F238E27FC236}">
                <a16:creationId xmlns:a16="http://schemas.microsoft.com/office/drawing/2014/main" id="{51B7B058-1E6E-4603-AABB-92005D2A6DB1}"/>
              </a:ext>
            </a:extLst>
          </p:cNvPr>
          <p:cNvSpPr txBox="1">
            <a:spLocks noChangeArrowheads="1"/>
          </p:cNvSpPr>
          <p:nvPr/>
        </p:nvSpPr>
        <p:spPr bwMode="auto">
          <a:xfrm>
            <a:off x="6408738" y="4327525"/>
            <a:ext cx="258762" cy="123825"/>
          </a:xfrm>
          <a:prstGeom prst="rect">
            <a:avLst/>
          </a:prstGeom>
          <a:solidFill>
            <a:schemeClr val="bg1"/>
          </a:solidFill>
          <a:ln>
            <a:noFill/>
          </a:ln>
          <a:extLst>
            <a:ext uri="{91240B29-F687-4F45-9708-019B960494DF}">
              <a14:hiddenLine xmlns:a14="http://schemas.microsoft.com/office/drawing/2010/main" w="19050">
                <a:solidFill>
                  <a:srgbClr val="000000"/>
                </a:solidFill>
                <a:miter lim="800000"/>
                <a:headEnd/>
                <a:tailEnd/>
              </a14:hiddenLine>
            </a:ext>
          </a:extLst>
        </p:spPr>
        <p:txBody>
          <a:bodyPr wrap="none" lIns="0" tIns="0" rIns="0" bIns="0">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800">
                <a:solidFill>
                  <a:srgbClr val="000000"/>
                </a:solidFill>
                <a:latin typeface="Calibri" panose="020F0502020204030204" pitchFamily="34" charset="0"/>
              </a:rPr>
              <a:t>bcond</a:t>
            </a:r>
          </a:p>
        </p:txBody>
      </p:sp>
      <p:sp>
        <p:nvSpPr>
          <p:cNvPr id="59401" name="Rectangle 8">
            <a:extLst>
              <a:ext uri="{FF2B5EF4-FFF2-40B4-BE49-F238E27FC236}">
                <a16:creationId xmlns:a16="http://schemas.microsoft.com/office/drawing/2014/main" id="{EA3A0349-5703-42D3-8420-191A9FBF80CC}"/>
              </a:ext>
            </a:extLst>
          </p:cNvPr>
          <p:cNvSpPr>
            <a:spLocks noChangeArrowheads="1"/>
          </p:cNvSpPr>
          <p:nvPr/>
        </p:nvSpPr>
        <p:spPr bwMode="auto">
          <a:xfrm>
            <a:off x="0" y="6521450"/>
            <a:ext cx="31242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buClr>
                <a:srgbClr val="3B812F"/>
              </a:buClr>
              <a:buSzPct val="70000"/>
              <a:buFont typeface="Wingdings" panose="05000000000000000000" pitchFamily="2" charset="2"/>
              <a:buNone/>
            </a:pPr>
            <a:r>
              <a:rPr lang="en-US" altLang="en-US" sz="800">
                <a:solidFill>
                  <a:srgbClr val="000000"/>
                </a:solidFill>
                <a:latin typeface="Calibri" panose="020F0502020204030204" pitchFamily="34" charset="0"/>
              </a:rPr>
              <a:t>**Based on original figure from [P&amp;H CO&amp;D, COPYRIGHT 2004 Elsevier. ALL RIGHTS RESERVED.]</a:t>
            </a:r>
          </a:p>
        </p:txBody>
      </p:sp>
      <p:sp>
        <p:nvSpPr>
          <p:cNvPr id="59402" name="Text Box 9">
            <a:extLst>
              <a:ext uri="{FF2B5EF4-FFF2-40B4-BE49-F238E27FC236}">
                <a16:creationId xmlns:a16="http://schemas.microsoft.com/office/drawing/2014/main" id="{7ACDC716-7298-42DF-A14D-8C8588891A88}"/>
              </a:ext>
            </a:extLst>
          </p:cNvPr>
          <p:cNvSpPr txBox="1">
            <a:spLocks noChangeArrowheads="1"/>
          </p:cNvSpPr>
          <p:nvPr/>
        </p:nvSpPr>
        <p:spPr bwMode="auto">
          <a:xfrm>
            <a:off x="7015163" y="6526213"/>
            <a:ext cx="19145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600">
                <a:solidFill>
                  <a:srgbClr val="0000FF"/>
                </a:solidFill>
                <a:latin typeface="Calibri" panose="020F0502020204030204" pitchFamily="34" charset="0"/>
              </a:rPr>
              <a:t>JAL, JR, JALR omitted</a:t>
            </a: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49" name="Title 1">
            <a:extLst>
              <a:ext uri="{FF2B5EF4-FFF2-40B4-BE49-F238E27FC236}">
                <a16:creationId xmlns:a16="http://schemas.microsoft.com/office/drawing/2014/main" id="{E7176B15-0BD7-432C-AB0C-7DDEBEBD3AC5}"/>
              </a:ext>
            </a:extLst>
          </p:cNvPr>
          <p:cNvSpPr>
            <a:spLocks noGrp="1" noChangeArrowheads="1"/>
          </p:cNvSpPr>
          <p:nvPr>
            <p:ph type="title"/>
          </p:nvPr>
        </p:nvSpPr>
        <p:spPr/>
        <p:txBody>
          <a:bodyPr/>
          <a:lstStyle/>
          <a:p>
            <a:r>
              <a:rPr lang="en-US" altLang="en-US">
                <a:ea typeface="ＭＳ Ｐゴシック" panose="020B0600070205080204" pitchFamily="34" charset="-128"/>
              </a:rPr>
              <a:t>LW</a:t>
            </a:r>
          </a:p>
        </p:txBody>
      </p:sp>
      <p:sp>
        <p:nvSpPr>
          <p:cNvPr id="206850" name="Content Placeholder 2">
            <a:extLst>
              <a:ext uri="{FF2B5EF4-FFF2-40B4-BE49-F238E27FC236}">
                <a16:creationId xmlns:a16="http://schemas.microsoft.com/office/drawing/2014/main" id="{BC8A968E-BE79-4972-9359-6ED8BAB429DA}"/>
              </a:ext>
            </a:extLst>
          </p:cNvPr>
          <p:cNvSpPr>
            <a:spLocks noGrp="1" noChangeArrowheads="1"/>
          </p:cNvSpPr>
          <p:nvPr>
            <p:ph idx="1"/>
          </p:nvPr>
        </p:nvSpPr>
        <p:spPr>
          <a:xfrm>
            <a:off x="228600" y="996950"/>
            <a:ext cx="8610600" cy="5194300"/>
          </a:xfrm>
        </p:spPr>
        <p:txBody>
          <a:bodyPr/>
          <a:lstStyle/>
          <a:p>
            <a:endParaRPr lang="en-US" altLang="en-US">
              <a:ea typeface="ＭＳ Ｐゴシック" panose="020B0600070205080204" pitchFamily="34" charset="-128"/>
            </a:endParaRPr>
          </a:p>
        </p:txBody>
      </p:sp>
      <p:sp>
        <p:nvSpPr>
          <p:cNvPr id="206851" name="Slide Number Placeholder 3">
            <a:extLst>
              <a:ext uri="{FF2B5EF4-FFF2-40B4-BE49-F238E27FC236}">
                <a16:creationId xmlns:a16="http://schemas.microsoft.com/office/drawing/2014/main" id="{FF1E20AA-FCC4-4724-91CB-8A2DFFB42B71}"/>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A23FC6FE-9976-4AFB-BFC8-22D6D6B541BF}" type="slidenum">
              <a:rPr lang="en-US" altLang="en-US" sz="1600" smtClean="0">
                <a:solidFill>
                  <a:srgbClr val="000000"/>
                </a:solidFill>
                <a:latin typeface="Garamond" panose="02020404030301010803" pitchFamily="18" charset="0"/>
              </a:rPr>
              <a:pPr eaLnBrk="1" hangingPunct="1">
                <a:spcBef>
                  <a:spcPct val="0"/>
                </a:spcBef>
                <a:buClrTx/>
                <a:buSzTx/>
                <a:buFontTx/>
                <a:buNone/>
              </a:pPr>
              <a:t>50</a:t>
            </a:fld>
            <a:endParaRPr lang="en-US" altLang="en-US" sz="1600">
              <a:solidFill>
                <a:srgbClr val="000000"/>
              </a:solidFill>
              <a:latin typeface="Garamond" panose="02020404030301010803" pitchFamily="18" charset="0"/>
            </a:endParaRPr>
          </a:p>
        </p:txBody>
      </p:sp>
      <p:grpSp>
        <p:nvGrpSpPr>
          <p:cNvPr id="206852" name="Group 3">
            <a:extLst>
              <a:ext uri="{FF2B5EF4-FFF2-40B4-BE49-F238E27FC236}">
                <a16:creationId xmlns:a16="http://schemas.microsoft.com/office/drawing/2014/main" id="{811E3ECD-C3BA-48F1-A535-010C08233432}"/>
              </a:ext>
            </a:extLst>
          </p:cNvPr>
          <p:cNvGrpSpPr>
            <a:grpSpLocks/>
          </p:cNvGrpSpPr>
          <p:nvPr/>
        </p:nvGrpSpPr>
        <p:grpSpPr bwMode="auto">
          <a:xfrm>
            <a:off x="0" y="1568450"/>
            <a:ext cx="8839200" cy="5254625"/>
            <a:chOff x="0" y="988"/>
            <a:chExt cx="5568" cy="3310"/>
          </a:xfrm>
        </p:grpSpPr>
        <p:pic>
          <p:nvPicPr>
            <p:cNvPr id="206863" name="Picture 4" descr="F0529">
              <a:extLst>
                <a:ext uri="{FF2B5EF4-FFF2-40B4-BE49-F238E27FC236}">
                  <a16:creationId xmlns:a16="http://schemas.microsoft.com/office/drawing/2014/main" id="{5B69E9EB-6B20-42B5-A095-ED034F89D69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3" y="1008"/>
              <a:ext cx="5315" cy="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6864" name="Text Box 5">
              <a:extLst>
                <a:ext uri="{FF2B5EF4-FFF2-40B4-BE49-F238E27FC236}">
                  <a16:creationId xmlns:a16="http://schemas.microsoft.com/office/drawing/2014/main" id="{87238D0F-B7B1-484E-A09A-A97642CBE8FE}"/>
                </a:ext>
              </a:extLst>
            </p:cNvPr>
            <p:cNvSpPr txBox="1">
              <a:spLocks noChangeArrowheads="1"/>
            </p:cNvSpPr>
            <p:nvPr/>
          </p:nvSpPr>
          <p:spPr bwMode="auto">
            <a:xfrm>
              <a:off x="4765" y="1728"/>
              <a:ext cx="764"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200">
                  <a:solidFill>
                    <a:srgbClr val="FF9900"/>
                  </a:solidFill>
                  <a:latin typeface="Calibri" panose="020F0502020204030204" pitchFamily="34" charset="0"/>
                </a:rPr>
                <a:t>PCSrc</a:t>
              </a:r>
              <a:r>
                <a:rPr lang="en-US" altLang="en-US" sz="1200" baseline="-25000">
                  <a:solidFill>
                    <a:srgbClr val="FF9900"/>
                  </a:solidFill>
                  <a:latin typeface="Calibri" panose="020F0502020204030204" pitchFamily="34" charset="0"/>
                </a:rPr>
                <a:t>2</a:t>
              </a:r>
              <a:r>
                <a:rPr lang="en-US" altLang="en-US" sz="1200">
                  <a:solidFill>
                    <a:srgbClr val="FF9900"/>
                  </a:solidFill>
                  <a:latin typeface="Calibri" panose="020F0502020204030204" pitchFamily="34" charset="0"/>
                </a:rPr>
                <a:t>=Br Taken</a:t>
              </a:r>
              <a:endParaRPr lang="en-US" altLang="en-US" sz="1200" baseline="-25000">
                <a:solidFill>
                  <a:srgbClr val="FF9900"/>
                </a:solidFill>
                <a:latin typeface="Calibri" panose="020F0502020204030204" pitchFamily="34" charset="0"/>
              </a:endParaRPr>
            </a:p>
          </p:txBody>
        </p:sp>
        <p:sp>
          <p:nvSpPr>
            <p:cNvPr id="206865" name="Text Box 6">
              <a:extLst>
                <a:ext uri="{FF2B5EF4-FFF2-40B4-BE49-F238E27FC236}">
                  <a16:creationId xmlns:a16="http://schemas.microsoft.com/office/drawing/2014/main" id="{44FE60DE-F19A-4512-A0DE-E95EFE23CE4A}"/>
                </a:ext>
              </a:extLst>
            </p:cNvPr>
            <p:cNvSpPr txBox="1">
              <a:spLocks noChangeArrowheads="1"/>
            </p:cNvSpPr>
            <p:nvPr/>
          </p:nvSpPr>
          <p:spPr bwMode="auto">
            <a:xfrm>
              <a:off x="4600" y="988"/>
              <a:ext cx="629"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r" eaLnBrk="1" hangingPunct="1">
                <a:spcBef>
                  <a:spcPct val="0"/>
                </a:spcBef>
                <a:buClrTx/>
                <a:buSzTx/>
                <a:buFontTx/>
                <a:buNone/>
              </a:pPr>
              <a:r>
                <a:rPr lang="en-US" altLang="en-US" sz="1200">
                  <a:solidFill>
                    <a:srgbClr val="FF9900"/>
                  </a:solidFill>
                  <a:latin typeface="Calibri" panose="020F0502020204030204" pitchFamily="34" charset="0"/>
                </a:rPr>
                <a:t>PCSrc</a:t>
              </a:r>
              <a:r>
                <a:rPr lang="en-US" altLang="en-US" sz="1200" baseline="-25000">
                  <a:solidFill>
                    <a:srgbClr val="FF9900"/>
                  </a:solidFill>
                  <a:latin typeface="Calibri" panose="020F0502020204030204" pitchFamily="34" charset="0"/>
                </a:rPr>
                <a:t>1</a:t>
              </a:r>
              <a:r>
                <a:rPr lang="en-US" altLang="en-US" sz="1200">
                  <a:solidFill>
                    <a:srgbClr val="FF9900"/>
                  </a:solidFill>
                  <a:latin typeface="Calibri" panose="020F0502020204030204" pitchFamily="34" charset="0"/>
                </a:rPr>
                <a:t>=Jump</a:t>
              </a:r>
              <a:endParaRPr lang="en-US" altLang="en-US" sz="1200" baseline="-25000">
                <a:solidFill>
                  <a:srgbClr val="FF9900"/>
                </a:solidFill>
                <a:latin typeface="Calibri" panose="020F0502020204030204" pitchFamily="34" charset="0"/>
              </a:endParaRPr>
            </a:p>
          </p:txBody>
        </p:sp>
        <p:sp>
          <p:nvSpPr>
            <p:cNvPr id="26" name="Text Box 7">
              <a:extLst>
                <a:ext uri="{FF2B5EF4-FFF2-40B4-BE49-F238E27FC236}">
                  <a16:creationId xmlns:a16="http://schemas.microsoft.com/office/drawing/2014/main" id="{FF0467C1-F6DA-C347-9DD6-E09EB93F22EA}"/>
                </a:ext>
              </a:extLst>
            </p:cNvPr>
            <p:cNvSpPr txBox="1">
              <a:spLocks noChangeArrowheads="1"/>
            </p:cNvSpPr>
            <p:nvPr/>
          </p:nvSpPr>
          <p:spPr bwMode="auto">
            <a:xfrm>
              <a:off x="3915" y="3600"/>
              <a:ext cx="684" cy="174"/>
            </a:xfrm>
            <a:prstGeom prst="rect">
              <a:avLst/>
            </a:prstGeom>
            <a:noFill/>
            <a:ln>
              <a:noFill/>
            </a:ln>
            <a:extLst>
              <a:ext uri="{909E8E84-426E-40dd-AFC4-6F175D3DCCD1}"/>
              <a:ext uri="{91240B29-F687-4f45-9708-019B960494DF}"/>
            </a:extLst>
          </p:spPr>
          <p:txBody>
            <a:bodyPr wrap="none">
              <a:spAutoFit/>
            </a:bodyPr>
            <a:lstStyle>
              <a:lvl1pPr>
                <a:defRPr sz="2400" i="1">
                  <a:solidFill>
                    <a:schemeClr val="accent1"/>
                  </a:solidFill>
                  <a:latin typeface="Comic Sans MS" charset="0"/>
                  <a:ea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sz="1200" i="0" kern="0">
                  <a:solidFill>
                    <a:srgbClr val="FF9900"/>
                  </a:solidFill>
                  <a:latin typeface="Calibri" charset="0"/>
                  <a:cs typeface="Calibri" charset="0"/>
                </a:rPr>
                <a:t>ALU operation</a:t>
              </a:r>
            </a:p>
          </p:txBody>
        </p:sp>
        <p:sp>
          <p:nvSpPr>
            <p:cNvPr id="27" name="Text Box 8">
              <a:extLst>
                <a:ext uri="{FF2B5EF4-FFF2-40B4-BE49-F238E27FC236}">
                  <a16:creationId xmlns:a16="http://schemas.microsoft.com/office/drawing/2014/main" id="{4994E8A3-8EA6-6045-9750-EED1CD75D5AC}"/>
                </a:ext>
              </a:extLst>
            </p:cNvPr>
            <p:cNvSpPr txBox="1">
              <a:spLocks noChangeArrowheads="1"/>
            </p:cNvSpPr>
            <p:nvPr/>
          </p:nvSpPr>
          <p:spPr bwMode="auto">
            <a:xfrm>
              <a:off x="4038" y="2893"/>
              <a:ext cx="163" cy="78"/>
            </a:xfrm>
            <a:prstGeom prst="rect">
              <a:avLst/>
            </a:prstGeom>
            <a:solidFill>
              <a:srgbClr val="FFFFFF"/>
            </a:solidFill>
            <a:ln>
              <a:noFill/>
            </a:ln>
            <a:extLst>
              <a:ext uri="{91240B29-F687-4f45-9708-019B960494DF}"/>
            </a:extLst>
          </p:spPr>
          <p:txBody>
            <a:bodyPr wrap="none" lIns="0" tIns="0" rIns="0" bIns="0">
              <a:spAutoFit/>
            </a:bodyPr>
            <a:lstStyle>
              <a:lvl1pPr>
                <a:defRPr sz="2400" i="1">
                  <a:solidFill>
                    <a:schemeClr val="accent1"/>
                  </a:solidFill>
                  <a:latin typeface="Comic Sans MS" charset="0"/>
                  <a:ea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sz="800" i="0" kern="0">
                  <a:solidFill>
                    <a:srgbClr val="000000"/>
                  </a:solidFill>
                  <a:latin typeface="Calibri" charset="0"/>
                  <a:cs typeface="Calibri" charset="0"/>
                </a:rPr>
                <a:t>bcond</a:t>
              </a:r>
            </a:p>
          </p:txBody>
        </p:sp>
        <p:sp>
          <p:nvSpPr>
            <p:cNvPr id="28" name="Rectangle 9">
              <a:extLst>
                <a:ext uri="{FF2B5EF4-FFF2-40B4-BE49-F238E27FC236}">
                  <a16:creationId xmlns:a16="http://schemas.microsoft.com/office/drawing/2014/main" id="{9B5B8F92-80EC-2E43-A01A-8CDEEF7D1216}"/>
                </a:ext>
              </a:extLst>
            </p:cNvPr>
            <p:cNvSpPr>
              <a:spLocks noChangeArrowheads="1"/>
            </p:cNvSpPr>
            <p:nvPr/>
          </p:nvSpPr>
          <p:spPr bwMode="auto">
            <a:xfrm>
              <a:off x="0" y="4080"/>
              <a:ext cx="1536" cy="218"/>
            </a:xfrm>
            <a:prstGeom prst="rect">
              <a:avLst/>
            </a:prstGeom>
            <a:noFill/>
            <a:ln>
              <a:noFill/>
            </a:ln>
            <a:extLst>
              <a:ext uri="{909E8E84-426E-40dd-AFC4-6F175D3DCCD1}"/>
              <a:ext uri="{91240B29-F687-4f45-9708-019B960494DF}"/>
            </a:extLst>
          </p:spPr>
          <p:txBody>
            <a:bodyPr>
              <a:spAutoFit/>
            </a:bodyPr>
            <a:lstStyle/>
            <a:p>
              <a:pPr eaLnBrk="1" fontAlgn="auto" hangingPunct="1">
                <a:spcBef>
                  <a:spcPct val="20000"/>
                </a:spcBef>
                <a:spcAft>
                  <a:spcPts val="0"/>
                </a:spcAft>
                <a:buClr>
                  <a:srgbClr val="063DE8"/>
                </a:buClr>
                <a:buSzPct val="70000"/>
                <a:buFont typeface="Wingdings" charset="0"/>
                <a:buNone/>
                <a:defRPr/>
              </a:pPr>
              <a:r>
                <a:rPr lang="en-US" sz="800" kern="0">
                  <a:solidFill>
                    <a:srgbClr val="000000"/>
                  </a:solidFill>
                  <a:latin typeface="Calibri" charset="0"/>
                  <a:ea typeface="ＭＳ Ｐゴシック" charset="0"/>
                  <a:cs typeface="Calibri" charset="0"/>
                </a:rPr>
                <a:t>[Based on original figure from P&amp;H CO&amp;D, COPYRIGHT 2004 Elsevier. ALL RIGHTS RESERVED.]</a:t>
              </a:r>
            </a:p>
          </p:txBody>
        </p:sp>
      </p:grpSp>
      <p:grpSp>
        <p:nvGrpSpPr>
          <p:cNvPr id="29" name="Group 10">
            <a:extLst>
              <a:ext uri="{FF2B5EF4-FFF2-40B4-BE49-F238E27FC236}">
                <a16:creationId xmlns:a16="http://schemas.microsoft.com/office/drawing/2014/main" id="{A74157C0-E9FD-4897-87E8-14E5D6941824}"/>
              </a:ext>
            </a:extLst>
          </p:cNvPr>
          <p:cNvGrpSpPr>
            <a:grpSpLocks/>
          </p:cNvGrpSpPr>
          <p:nvPr/>
        </p:nvGrpSpPr>
        <p:grpSpPr bwMode="auto">
          <a:xfrm>
            <a:off x="-57150" y="1479550"/>
            <a:ext cx="9088438" cy="5172075"/>
            <a:chOff x="-36" y="932"/>
            <a:chExt cx="5725" cy="3258"/>
          </a:xfrm>
        </p:grpSpPr>
        <p:sp>
          <p:nvSpPr>
            <p:cNvPr id="30" name="Freeform 11">
              <a:extLst>
                <a:ext uri="{FF2B5EF4-FFF2-40B4-BE49-F238E27FC236}">
                  <a16:creationId xmlns:a16="http://schemas.microsoft.com/office/drawing/2014/main" id="{3D7ADF11-CAFB-FF47-B34C-32511389A821}"/>
                </a:ext>
              </a:extLst>
            </p:cNvPr>
            <p:cNvSpPr>
              <a:spLocks/>
            </p:cNvSpPr>
            <p:nvPr/>
          </p:nvSpPr>
          <p:spPr bwMode="auto">
            <a:xfrm>
              <a:off x="384" y="2807"/>
              <a:ext cx="5171" cy="1383"/>
            </a:xfrm>
            <a:custGeom>
              <a:avLst/>
              <a:gdLst>
                <a:gd name="T0" fmla="*/ 0 w 5171"/>
                <a:gd name="T1" fmla="*/ 25 h 1383"/>
                <a:gd name="T2" fmla="*/ 516 w 5171"/>
                <a:gd name="T3" fmla="*/ 31 h 1383"/>
                <a:gd name="T4" fmla="*/ 840 w 5171"/>
                <a:gd name="T5" fmla="*/ 211 h 1383"/>
                <a:gd name="T6" fmla="*/ 1200 w 5171"/>
                <a:gd name="T7" fmla="*/ 217 h 1383"/>
                <a:gd name="T8" fmla="*/ 1440 w 5171"/>
                <a:gd name="T9" fmla="*/ 121 h 1383"/>
                <a:gd name="T10" fmla="*/ 2496 w 5171"/>
                <a:gd name="T11" fmla="*/ 121 h 1383"/>
                <a:gd name="T12" fmla="*/ 2736 w 5171"/>
                <a:gd name="T13" fmla="*/ 217 h 1383"/>
                <a:gd name="T14" fmla="*/ 3216 w 5171"/>
                <a:gd name="T15" fmla="*/ 217 h 1383"/>
                <a:gd name="T16" fmla="*/ 3312 w 5171"/>
                <a:gd name="T17" fmla="*/ 409 h 1383"/>
                <a:gd name="T18" fmla="*/ 3624 w 5171"/>
                <a:gd name="T19" fmla="*/ 283 h 1383"/>
                <a:gd name="T20" fmla="*/ 3924 w 5171"/>
                <a:gd name="T21" fmla="*/ 355 h 1383"/>
                <a:gd name="T22" fmla="*/ 4800 w 5171"/>
                <a:gd name="T23" fmla="*/ 292 h 1383"/>
                <a:gd name="T24" fmla="*/ 5088 w 5171"/>
                <a:gd name="T25" fmla="*/ 409 h 1383"/>
                <a:gd name="T26" fmla="*/ 5082 w 5171"/>
                <a:gd name="T27" fmla="*/ 1189 h 1383"/>
                <a:gd name="T28" fmla="*/ 4554 w 5171"/>
                <a:gd name="T29" fmla="*/ 1357 h 1383"/>
                <a:gd name="T30" fmla="*/ 2598 w 5171"/>
                <a:gd name="T31" fmla="*/ 1345 h 1383"/>
                <a:gd name="T32" fmla="*/ 1962 w 5171"/>
                <a:gd name="T33" fmla="*/ 1189 h 1383"/>
                <a:gd name="T34" fmla="*/ 2016 w 5171"/>
                <a:gd name="T35" fmla="*/ 457 h 1383"/>
                <a:gd name="T36" fmla="*/ 2448 w 5171"/>
                <a:gd name="T37" fmla="*/ 361 h 138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171"/>
                <a:gd name="T58" fmla="*/ 0 h 1383"/>
                <a:gd name="T59" fmla="*/ 5171 w 5171"/>
                <a:gd name="T60" fmla="*/ 1383 h 138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171" h="1383">
                  <a:moveTo>
                    <a:pt x="0" y="25"/>
                  </a:moveTo>
                  <a:cubicBezTo>
                    <a:pt x="86" y="26"/>
                    <a:pt x="376" y="0"/>
                    <a:pt x="516" y="31"/>
                  </a:cubicBezTo>
                  <a:cubicBezTo>
                    <a:pt x="656" y="62"/>
                    <a:pt x="726" y="180"/>
                    <a:pt x="840" y="211"/>
                  </a:cubicBezTo>
                  <a:cubicBezTo>
                    <a:pt x="954" y="242"/>
                    <a:pt x="1100" y="232"/>
                    <a:pt x="1200" y="217"/>
                  </a:cubicBezTo>
                  <a:cubicBezTo>
                    <a:pt x="1300" y="202"/>
                    <a:pt x="1224" y="137"/>
                    <a:pt x="1440" y="121"/>
                  </a:cubicBezTo>
                  <a:cubicBezTo>
                    <a:pt x="1656" y="105"/>
                    <a:pt x="2280" y="105"/>
                    <a:pt x="2496" y="121"/>
                  </a:cubicBezTo>
                  <a:cubicBezTo>
                    <a:pt x="2712" y="137"/>
                    <a:pt x="2616" y="201"/>
                    <a:pt x="2736" y="217"/>
                  </a:cubicBezTo>
                  <a:cubicBezTo>
                    <a:pt x="2856" y="233"/>
                    <a:pt x="3120" y="185"/>
                    <a:pt x="3216" y="217"/>
                  </a:cubicBezTo>
                  <a:cubicBezTo>
                    <a:pt x="3312" y="249"/>
                    <a:pt x="3244" y="398"/>
                    <a:pt x="3312" y="409"/>
                  </a:cubicBezTo>
                  <a:cubicBezTo>
                    <a:pt x="3380" y="420"/>
                    <a:pt x="3522" y="292"/>
                    <a:pt x="3624" y="283"/>
                  </a:cubicBezTo>
                  <a:cubicBezTo>
                    <a:pt x="3726" y="274"/>
                    <a:pt x="3728" y="353"/>
                    <a:pt x="3924" y="355"/>
                  </a:cubicBezTo>
                  <a:cubicBezTo>
                    <a:pt x="4120" y="357"/>
                    <a:pt x="4606" y="283"/>
                    <a:pt x="4800" y="292"/>
                  </a:cubicBezTo>
                  <a:cubicBezTo>
                    <a:pt x="4994" y="301"/>
                    <a:pt x="5041" y="259"/>
                    <a:pt x="5088" y="409"/>
                  </a:cubicBezTo>
                  <a:cubicBezTo>
                    <a:pt x="5135" y="559"/>
                    <a:pt x="5171" y="1031"/>
                    <a:pt x="5082" y="1189"/>
                  </a:cubicBezTo>
                  <a:cubicBezTo>
                    <a:pt x="4993" y="1347"/>
                    <a:pt x="4968" y="1331"/>
                    <a:pt x="4554" y="1357"/>
                  </a:cubicBezTo>
                  <a:cubicBezTo>
                    <a:pt x="4140" y="1383"/>
                    <a:pt x="3030" y="1373"/>
                    <a:pt x="2598" y="1345"/>
                  </a:cubicBezTo>
                  <a:cubicBezTo>
                    <a:pt x="2166" y="1317"/>
                    <a:pt x="2059" y="1337"/>
                    <a:pt x="1962" y="1189"/>
                  </a:cubicBezTo>
                  <a:cubicBezTo>
                    <a:pt x="1865" y="1041"/>
                    <a:pt x="1935" y="595"/>
                    <a:pt x="2016" y="457"/>
                  </a:cubicBezTo>
                  <a:cubicBezTo>
                    <a:pt x="2097" y="319"/>
                    <a:pt x="2272" y="329"/>
                    <a:pt x="2448" y="361"/>
                  </a:cubicBezTo>
                </a:path>
              </a:pathLst>
            </a:custGeom>
            <a:noFill/>
            <a:ln w="76200">
              <a:solidFill>
                <a:srgbClr val="FC0128"/>
              </a:solidFill>
              <a:round/>
              <a:headEnd type="oval" w="med" len="med"/>
              <a:tailEnd type="triangle" w="med" len="med"/>
            </a:ln>
            <a:extLst>
              <a:ext uri="{909E8E84-426E-40dd-AFC4-6F175D3DCCD1}"/>
            </a:extLst>
          </p:spPr>
          <p:txBody>
            <a:bodyPr wrap="none" anchor="ctr"/>
            <a:lstStyle/>
            <a:p>
              <a:pPr eaLnBrk="1" fontAlgn="auto" hangingPunct="1">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sp>
          <p:nvSpPr>
            <p:cNvPr id="31" name="Freeform 12">
              <a:extLst>
                <a:ext uri="{FF2B5EF4-FFF2-40B4-BE49-F238E27FC236}">
                  <a16:creationId xmlns:a16="http://schemas.microsoft.com/office/drawing/2014/main" id="{DF6EA231-1859-E34B-A198-21BFA5F0DBAD}"/>
                </a:ext>
              </a:extLst>
            </p:cNvPr>
            <p:cNvSpPr>
              <a:spLocks/>
            </p:cNvSpPr>
            <p:nvPr/>
          </p:nvSpPr>
          <p:spPr bwMode="auto">
            <a:xfrm>
              <a:off x="39" y="932"/>
              <a:ext cx="5323" cy="1900"/>
            </a:xfrm>
            <a:custGeom>
              <a:avLst/>
              <a:gdLst>
                <a:gd name="T0" fmla="*/ 345 w 5323"/>
                <a:gd name="T1" fmla="*/ 1900 h 1900"/>
                <a:gd name="T2" fmla="*/ 543 w 5323"/>
                <a:gd name="T3" fmla="*/ 1684 h 1900"/>
                <a:gd name="T4" fmla="*/ 537 w 5323"/>
                <a:gd name="T5" fmla="*/ 700 h 1900"/>
                <a:gd name="T6" fmla="*/ 1161 w 5323"/>
                <a:gd name="T7" fmla="*/ 796 h 1900"/>
                <a:gd name="T8" fmla="*/ 3321 w 5323"/>
                <a:gd name="T9" fmla="*/ 796 h 1900"/>
                <a:gd name="T10" fmla="*/ 3609 w 5323"/>
                <a:gd name="T11" fmla="*/ 412 h 1900"/>
                <a:gd name="T12" fmla="*/ 4665 w 5323"/>
                <a:gd name="T13" fmla="*/ 412 h 1900"/>
                <a:gd name="T14" fmla="*/ 4953 w 5323"/>
                <a:gd name="T15" fmla="*/ 748 h 1900"/>
                <a:gd name="T16" fmla="*/ 5145 w 5323"/>
                <a:gd name="T17" fmla="*/ 604 h 1900"/>
                <a:gd name="T18" fmla="*/ 5163 w 5323"/>
                <a:gd name="T19" fmla="*/ 136 h 1900"/>
                <a:gd name="T20" fmla="*/ 4185 w 5323"/>
                <a:gd name="T21" fmla="*/ 40 h 1900"/>
                <a:gd name="T22" fmla="*/ 987 w 5323"/>
                <a:gd name="T23" fmla="*/ 64 h 1900"/>
                <a:gd name="T24" fmla="*/ 123 w 5323"/>
                <a:gd name="T25" fmla="*/ 424 h 1900"/>
                <a:gd name="T26" fmla="*/ 249 w 5323"/>
                <a:gd name="T27" fmla="*/ 1852 h 19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323"/>
                <a:gd name="T43" fmla="*/ 0 h 1900"/>
                <a:gd name="T44" fmla="*/ 5323 w 5323"/>
                <a:gd name="T45" fmla="*/ 1900 h 19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323" h="1900">
                  <a:moveTo>
                    <a:pt x="345" y="1900"/>
                  </a:moveTo>
                  <a:cubicBezTo>
                    <a:pt x="378" y="1864"/>
                    <a:pt x="511" y="1884"/>
                    <a:pt x="543" y="1684"/>
                  </a:cubicBezTo>
                  <a:cubicBezTo>
                    <a:pt x="575" y="1484"/>
                    <a:pt x="434" y="848"/>
                    <a:pt x="537" y="700"/>
                  </a:cubicBezTo>
                  <a:cubicBezTo>
                    <a:pt x="640" y="552"/>
                    <a:pt x="697" y="780"/>
                    <a:pt x="1161" y="796"/>
                  </a:cubicBezTo>
                  <a:cubicBezTo>
                    <a:pt x="1625" y="812"/>
                    <a:pt x="2913" y="860"/>
                    <a:pt x="3321" y="796"/>
                  </a:cubicBezTo>
                  <a:cubicBezTo>
                    <a:pt x="3729" y="732"/>
                    <a:pt x="3385" y="476"/>
                    <a:pt x="3609" y="412"/>
                  </a:cubicBezTo>
                  <a:cubicBezTo>
                    <a:pt x="3833" y="348"/>
                    <a:pt x="4441" y="356"/>
                    <a:pt x="4665" y="412"/>
                  </a:cubicBezTo>
                  <a:cubicBezTo>
                    <a:pt x="4889" y="468"/>
                    <a:pt x="4873" y="716"/>
                    <a:pt x="4953" y="748"/>
                  </a:cubicBezTo>
                  <a:cubicBezTo>
                    <a:pt x="5033" y="780"/>
                    <a:pt x="5110" y="706"/>
                    <a:pt x="5145" y="604"/>
                  </a:cubicBezTo>
                  <a:cubicBezTo>
                    <a:pt x="5180" y="502"/>
                    <a:pt x="5323" y="230"/>
                    <a:pt x="5163" y="136"/>
                  </a:cubicBezTo>
                  <a:cubicBezTo>
                    <a:pt x="5003" y="42"/>
                    <a:pt x="4881" y="52"/>
                    <a:pt x="4185" y="40"/>
                  </a:cubicBezTo>
                  <a:cubicBezTo>
                    <a:pt x="3489" y="28"/>
                    <a:pt x="1664" y="0"/>
                    <a:pt x="987" y="64"/>
                  </a:cubicBezTo>
                  <a:cubicBezTo>
                    <a:pt x="310" y="128"/>
                    <a:pt x="246" y="126"/>
                    <a:pt x="123" y="424"/>
                  </a:cubicBezTo>
                  <a:cubicBezTo>
                    <a:pt x="0" y="722"/>
                    <a:pt x="223" y="1555"/>
                    <a:pt x="249" y="1852"/>
                  </a:cubicBezTo>
                </a:path>
              </a:pathLst>
            </a:custGeom>
            <a:noFill/>
            <a:ln w="76200">
              <a:solidFill>
                <a:srgbClr val="FC0128"/>
              </a:solidFill>
              <a:round/>
              <a:headEnd type="oval" w="med" len="med"/>
              <a:tailEnd type="triangle" w="med" len="med"/>
            </a:ln>
            <a:extLst>
              <a:ext uri="{909E8E84-426E-40dd-AFC4-6F175D3DCCD1}"/>
            </a:extLst>
          </p:spPr>
          <p:txBody>
            <a:bodyPr wrap="none" anchor="ctr"/>
            <a:lstStyle/>
            <a:p>
              <a:pPr eaLnBrk="1" fontAlgn="auto" hangingPunct="1">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sp>
          <p:nvSpPr>
            <p:cNvPr id="32" name="Text Box 13">
              <a:extLst>
                <a:ext uri="{FF2B5EF4-FFF2-40B4-BE49-F238E27FC236}">
                  <a16:creationId xmlns:a16="http://schemas.microsoft.com/office/drawing/2014/main" id="{33021D4B-B3A0-A241-AF14-92DA56A48FEE}"/>
                </a:ext>
              </a:extLst>
            </p:cNvPr>
            <p:cNvSpPr txBox="1">
              <a:spLocks noChangeArrowheads="1"/>
            </p:cNvSpPr>
            <p:nvPr/>
          </p:nvSpPr>
          <p:spPr bwMode="auto">
            <a:xfrm>
              <a:off x="1164" y="2736"/>
              <a:ext cx="589" cy="291"/>
            </a:xfrm>
            <a:prstGeom prst="rect">
              <a:avLst/>
            </a:prstGeom>
            <a:solidFill>
              <a:srgbClr val="B2B2B2">
                <a:alpha val="52940"/>
              </a:srgbClr>
            </a:solidFill>
            <a:ln>
              <a:noFill/>
            </a:ln>
            <a:extLst>
              <a:ext uri="{91240B29-F687-4f45-9708-019B960494DF}"/>
            </a:extLst>
          </p:spPr>
          <p:txBody>
            <a:bodyPr wrap="none">
              <a:spAutoFit/>
            </a:bodyPr>
            <a:lstStyle>
              <a:lvl1pPr>
                <a:defRPr sz="2400" i="1">
                  <a:solidFill>
                    <a:schemeClr val="accent1"/>
                  </a:solidFill>
                  <a:latin typeface="Comic Sans MS" charset="0"/>
                  <a:ea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i="0" kern="0">
                  <a:solidFill>
                    <a:srgbClr val="063DE8"/>
                  </a:solidFill>
                  <a:latin typeface="Calibri" charset="0"/>
                  <a:cs typeface="Calibri" charset="0"/>
                </a:rPr>
                <a:t>200ps</a:t>
              </a:r>
            </a:p>
          </p:txBody>
        </p:sp>
        <p:sp>
          <p:nvSpPr>
            <p:cNvPr id="33" name="Text Box 14">
              <a:extLst>
                <a:ext uri="{FF2B5EF4-FFF2-40B4-BE49-F238E27FC236}">
                  <a16:creationId xmlns:a16="http://schemas.microsoft.com/office/drawing/2014/main" id="{B0BEDB3B-3302-884E-9AB6-531FF2AEE1B5}"/>
                </a:ext>
              </a:extLst>
            </p:cNvPr>
            <p:cNvSpPr txBox="1">
              <a:spLocks noChangeArrowheads="1"/>
            </p:cNvSpPr>
            <p:nvPr/>
          </p:nvSpPr>
          <p:spPr bwMode="auto">
            <a:xfrm>
              <a:off x="3228" y="2784"/>
              <a:ext cx="589" cy="291"/>
            </a:xfrm>
            <a:prstGeom prst="rect">
              <a:avLst/>
            </a:prstGeom>
            <a:solidFill>
              <a:srgbClr val="B2B2B2">
                <a:alpha val="52940"/>
              </a:srgbClr>
            </a:solidFill>
            <a:ln>
              <a:noFill/>
            </a:ln>
            <a:extLst>
              <a:ext uri="{91240B29-F687-4f45-9708-019B960494DF}"/>
            </a:extLst>
          </p:spPr>
          <p:txBody>
            <a:bodyPr wrap="none">
              <a:spAutoFit/>
            </a:bodyPr>
            <a:lstStyle>
              <a:lvl1pPr>
                <a:defRPr sz="2400" i="1">
                  <a:solidFill>
                    <a:schemeClr val="accent1"/>
                  </a:solidFill>
                  <a:latin typeface="Comic Sans MS" charset="0"/>
                  <a:ea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i="0" kern="0">
                  <a:solidFill>
                    <a:srgbClr val="063DE8"/>
                  </a:solidFill>
                  <a:latin typeface="Calibri" charset="0"/>
                  <a:cs typeface="Calibri" charset="0"/>
                </a:rPr>
                <a:t>250ps</a:t>
              </a:r>
            </a:p>
          </p:txBody>
        </p:sp>
        <p:sp>
          <p:nvSpPr>
            <p:cNvPr id="34" name="Text Box 15">
              <a:extLst>
                <a:ext uri="{FF2B5EF4-FFF2-40B4-BE49-F238E27FC236}">
                  <a16:creationId xmlns:a16="http://schemas.microsoft.com/office/drawing/2014/main" id="{1F8EF4C4-678E-7B4B-96F0-CA5795FA5D18}"/>
                </a:ext>
              </a:extLst>
            </p:cNvPr>
            <p:cNvSpPr txBox="1">
              <a:spLocks noChangeArrowheads="1"/>
            </p:cNvSpPr>
            <p:nvPr/>
          </p:nvSpPr>
          <p:spPr bwMode="auto">
            <a:xfrm>
              <a:off x="3996" y="3168"/>
              <a:ext cx="589" cy="291"/>
            </a:xfrm>
            <a:prstGeom prst="rect">
              <a:avLst/>
            </a:prstGeom>
            <a:solidFill>
              <a:srgbClr val="B2B2B2">
                <a:alpha val="52940"/>
              </a:srgbClr>
            </a:solidFill>
            <a:ln>
              <a:noFill/>
            </a:ln>
            <a:extLst>
              <a:ext uri="{91240B29-F687-4f45-9708-019B960494DF}"/>
            </a:extLst>
          </p:spPr>
          <p:txBody>
            <a:bodyPr wrap="none">
              <a:spAutoFit/>
            </a:bodyPr>
            <a:lstStyle>
              <a:lvl1pPr>
                <a:defRPr sz="2400" i="1">
                  <a:solidFill>
                    <a:schemeClr val="accent1"/>
                  </a:solidFill>
                  <a:latin typeface="Comic Sans MS" charset="0"/>
                  <a:ea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i="0" kern="0">
                  <a:solidFill>
                    <a:srgbClr val="063DE8"/>
                  </a:solidFill>
                  <a:latin typeface="Calibri" charset="0"/>
                  <a:cs typeface="Calibri" charset="0"/>
                </a:rPr>
                <a:t>350ps</a:t>
              </a:r>
            </a:p>
          </p:txBody>
        </p:sp>
        <p:sp>
          <p:nvSpPr>
            <p:cNvPr id="35" name="Text Box 16">
              <a:extLst>
                <a:ext uri="{FF2B5EF4-FFF2-40B4-BE49-F238E27FC236}">
                  <a16:creationId xmlns:a16="http://schemas.microsoft.com/office/drawing/2014/main" id="{54CF8788-A88F-5B4E-B566-F3BD6A399C5C}"/>
                </a:ext>
              </a:extLst>
            </p:cNvPr>
            <p:cNvSpPr txBox="1">
              <a:spLocks noChangeArrowheads="1"/>
            </p:cNvSpPr>
            <p:nvPr/>
          </p:nvSpPr>
          <p:spPr bwMode="auto">
            <a:xfrm>
              <a:off x="2380" y="3168"/>
              <a:ext cx="589" cy="291"/>
            </a:xfrm>
            <a:prstGeom prst="rect">
              <a:avLst/>
            </a:prstGeom>
            <a:solidFill>
              <a:srgbClr val="B2B2B2">
                <a:alpha val="52940"/>
              </a:srgbClr>
            </a:solidFill>
            <a:ln>
              <a:noFill/>
            </a:ln>
            <a:extLst>
              <a:ext uri="{91240B29-F687-4f45-9708-019B960494DF}"/>
            </a:extLst>
          </p:spPr>
          <p:txBody>
            <a:bodyPr wrap="none">
              <a:spAutoFit/>
            </a:bodyPr>
            <a:lstStyle>
              <a:lvl1pPr>
                <a:defRPr sz="2400" i="1">
                  <a:solidFill>
                    <a:schemeClr val="accent1"/>
                  </a:solidFill>
                  <a:latin typeface="Comic Sans MS" charset="0"/>
                  <a:ea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i="0" kern="0">
                  <a:solidFill>
                    <a:srgbClr val="063DE8"/>
                  </a:solidFill>
                  <a:latin typeface="Calibri" charset="0"/>
                  <a:cs typeface="Calibri" charset="0"/>
                </a:rPr>
                <a:t>600ps</a:t>
              </a:r>
            </a:p>
          </p:txBody>
        </p:sp>
        <p:sp>
          <p:nvSpPr>
            <p:cNvPr id="36" name="Text Box 17">
              <a:extLst>
                <a:ext uri="{FF2B5EF4-FFF2-40B4-BE49-F238E27FC236}">
                  <a16:creationId xmlns:a16="http://schemas.microsoft.com/office/drawing/2014/main" id="{597EA861-B61D-6949-B120-98D13105B4C1}"/>
                </a:ext>
              </a:extLst>
            </p:cNvPr>
            <p:cNvSpPr txBox="1">
              <a:spLocks noChangeArrowheads="1"/>
            </p:cNvSpPr>
            <p:nvPr/>
          </p:nvSpPr>
          <p:spPr bwMode="auto">
            <a:xfrm>
              <a:off x="1132" y="1584"/>
              <a:ext cx="589" cy="291"/>
            </a:xfrm>
            <a:prstGeom prst="rect">
              <a:avLst/>
            </a:prstGeom>
            <a:solidFill>
              <a:srgbClr val="B2B2B2">
                <a:alpha val="52940"/>
              </a:srgbClr>
            </a:solidFill>
            <a:ln>
              <a:noFill/>
            </a:ln>
            <a:extLst>
              <a:ext uri="{91240B29-F687-4f45-9708-019B960494DF}"/>
            </a:extLst>
          </p:spPr>
          <p:txBody>
            <a:bodyPr wrap="none">
              <a:spAutoFit/>
            </a:bodyPr>
            <a:lstStyle>
              <a:lvl1pPr>
                <a:defRPr sz="2400" i="1">
                  <a:solidFill>
                    <a:schemeClr val="accent1"/>
                  </a:solidFill>
                  <a:latin typeface="Comic Sans MS" charset="0"/>
                  <a:ea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i="0" kern="0">
                  <a:solidFill>
                    <a:srgbClr val="063DE8"/>
                  </a:solidFill>
                  <a:latin typeface="Calibri" charset="0"/>
                  <a:cs typeface="Calibri" charset="0"/>
                </a:rPr>
                <a:t>100ps</a:t>
              </a:r>
            </a:p>
          </p:txBody>
        </p:sp>
        <p:sp>
          <p:nvSpPr>
            <p:cNvPr id="37" name="Text Box 18">
              <a:extLst>
                <a:ext uri="{FF2B5EF4-FFF2-40B4-BE49-F238E27FC236}">
                  <a16:creationId xmlns:a16="http://schemas.microsoft.com/office/drawing/2014/main" id="{C12D8384-5F68-2B45-A564-E2116774FEB3}"/>
                </a:ext>
              </a:extLst>
            </p:cNvPr>
            <p:cNvSpPr txBox="1">
              <a:spLocks noChangeArrowheads="1"/>
            </p:cNvSpPr>
            <p:nvPr/>
          </p:nvSpPr>
          <p:spPr bwMode="auto">
            <a:xfrm>
              <a:off x="-36" y="2256"/>
              <a:ext cx="589" cy="291"/>
            </a:xfrm>
            <a:prstGeom prst="rect">
              <a:avLst/>
            </a:prstGeom>
            <a:solidFill>
              <a:srgbClr val="B2B2B2">
                <a:alpha val="52940"/>
              </a:srgbClr>
            </a:solidFill>
            <a:ln>
              <a:noFill/>
            </a:ln>
            <a:extLst>
              <a:ext uri="{91240B29-F687-4f45-9708-019B960494DF}"/>
            </a:extLst>
          </p:spPr>
          <p:txBody>
            <a:bodyPr wrap="none">
              <a:spAutoFit/>
            </a:bodyPr>
            <a:lstStyle>
              <a:lvl1pPr>
                <a:defRPr sz="2400" i="1">
                  <a:solidFill>
                    <a:schemeClr val="accent1"/>
                  </a:solidFill>
                  <a:latin typeface="Comic Sans MS" charset="0"/>
                  <a:ea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i="0" kern="0">
                  <a:solidFill>
                    <a:srgbClr val="063DE8"/>
                  </a:solidFill>
                  <a:latin typeface="Calibri" charset="0"/>
                  <a:cs typeface="Calibri" charset="0"/>
                </a:rPr>
                <a:t>100ps</a:t>
              </a:r>
            </a:p>
          </p:txBody>
        </p:sp>
        <p:sp>
          <p:nvSpPr>
            <p:cNvPr id="38" name="Text Box 19">
              <a:extLst>
                <a:ext uri="{FF2B5EF4-FFF2-40B4-BE49-F238E27FC236}">
                  <a16:creationId xmlns:a16="http://schemas.microsoft.com/office/drawing/2014/main" id="{69B67448-F16A-804C-8B3E-595519DF5275}"/>
                </a:ext>
              </a:extLst>
            </p:cNvPr>
            <p:cNvSpPr txBox="1">
              <a:spLocks noChangeArrowheads="1"/>
            </p:cNvSpPr>
            <p:nvPr/>
          </p:nvSpPr>
          <p:spPr bwMode="auto">
            <a:xfrm>
              <a:off x="5100" y="2976"/>
              <a:ext cx="589" cy="291"/>
            </a:xfrm>
            <a:prstGeom prst="rect">
              <a:avLst/>
            </a:prstGeom>
            <a:solidFill>
              <a:srgbClr val="B2B2B2">
                <a:alpha val="52940"/>
              </a:srgbClr>
            </a:solidFill>
            <a:ln>
              <a:noFill/>
            </a:ln>
            <a:extLst>
              <a:ext uri="{91240B29-F687-4f45-9708-019B960494DF}"/>
            </a:extLst>
          </p:spPr>
          <p:txBody>
            <a:bodyPr wrap="none">
              <a:spAutoFit/>
            </a:bodyPr>
            <a:lstStyle>
              <a:lvl1pPr>
                <a:defRPr sz="2400" i="1">
                  <a:solidFill>
                    <a:schemeClr val="accent1"/>
                  </a:solidFill>
                  <a:latin typeface="Comic Sans MS" charset="0"/>
                  <a:ea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i="0" kern="0">
                  <a:solidFill>
                    <a:srgbClr val="063DE8"/>
                  </a:solidFill>
                  <a:latin typeface="Calibri" charset="0"/>
                  <a:cs typeface="Calibri" charset="0"/>
                </a:rPr>
                <a:t>550ps</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3" name="Title 1">
            <a:extLst>
              <a:ext uri="{FF2B5EF4-FFF2-40B4-BE49-F238E27FC236}">
                <a16:creationId xmlns:a16="http://schemas.microsoft.com/office/drawing/2014/main" id="{C3B59A0B-B5E4-4512-859C-25C1775B6272}"/>
              </a:ext>
            </a:extLst>
          </p:cNvPr>
          <p:cNvSpPr>
            <a:spLocks noGrp="1" noChangeArrowheads="1"/>
          </p:cNvSpPr>
          <p:nvPr>
            <p:ph type="title"/>
          </p:nvPr>
        </p:nvSpPr>
        <p:spPr/>
        <p:txBody>
          <a:bodyPr/>
          <a:lstStyle/>
          <a:p>
            <a:r>
              <a:rPr lang="en-US" altLang="en-US">
                <a:ea typeface="ＭＳ Ｐゴシック" panose="020B0600070205080204" pitchFamily="34" charset="-128"/>
              </a:rPr>
              <a:t>SW</a:t>
            </a:r>
          </a:p>
        </p:txBody>
      </p:sp>
      <p:sp>
        <p:nvSpPr>
          <p:cNvPr id="207874" name="Content Placeholder 2">
            <a:extLst>
              <a:ext uri="{FF2B5EF4-FFF2-40B4-BE49-F238E27FC236}">
                <a16:creationId xmlns:a16="http://schemas.microsoft.com/office/drawing/2014/main" id="{C7F9DBBA-CD46-43B9-A91D-8F7543663F93}"/>
              </a:ext>
            </a:extLst>
          </p:cNvPr>
          <p:cNvSpPr>
            <a:spLocks noGrp="1" noChangeArrowheads="1"/>
          </p:cNvSpPr>
          <p:nvPr>
            <p:ph idx="1"/>
          </p:nvPr>
        </p:nvSpPr>
        <p:spPr>
          <a:xfrm>
            <a:off x="228600" y="996950"/>
            <a:ext cx="8610600" cy="5194300"/>
          </a:xfrm>
        </p:spPr>
        <p:txBody>
          <a:bodyPr/>
          <a:lstStyle/>
          <a:p>
            <a:endParaRPr lang="en-US" altLang="en-US">
              <a:ea typeface="ＭＳ Ｐゴシック" panose="020B0600070205080204" pitchFamily="34" charset="-128"/>
            </a:endParaRPr>
          </a:p>
        </p:txBody>
      </p:sp>
      <p:sp>
        <p:nvSpPr>
          <p:cNvPr id="207875" name="Slide Number Placeholder 3">
            <a:extLst>
              <a:ext uri="{FF2B5EF4-FFF2-40B4-BE49-F238E27FC236}">
                <a16:creationId xmlns:a16="http://schemas.microsoft.com/office/drawing/2014/main" id="{2B8C41FD-1A70-4959-8D93-FC61B20AF14B}"/>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CD072F46-0723-415D-83FF-5A2FC6BC9E37}" type="slidenum">
              <a:rPr lang="en-US" altLang="en-US" sz="1600" smtClean="0">
                <a:solidFill>
                  <a:srgbClr val="000000"/>
                </a:solidFill>
                <a:latin typeface="Garamond" panose="02020404030301010803" pitchFamily="18" charset="0"/>
              </a:rPr>
              <a:pPr eaLnBrk="1" hangingPunct="1">
                <a:spcBef>
                  <a:spcPct val="0"/>
                </a:spcBef>
                <a:buClrTx/>
                <a:buSzTx/>
                <a:buFontTx/>
                <a:buNone/>
              </a:pPr>
              <a:t>51</a:t>
            </a:fld>
            <a:endParaRPr lang="en-US" altLang="en-US" sz="1600">
              <a:solidFill>
                <a:srgbClr val="000000"/>
              </a:solidFill>
              <a:latin typeface="Garamond" panose="02020404030301010803" pitchFamily="18" charset="0"/>
            </a:endParaRPr>
          </a:p>
        </p:txBody>
      </p:sp>
      <p:grpSp>
        <p:nvGrpSpPr>
          <p:cNvPr id="207876" name="Group 3">
            <a:extLst>
              <a:ext uri="{FF2B5EF4-FFF2-40B4-BE49-F238E27FC236}">
                <a16:creationId xmlns:a16="http://schemas.microsoft.com/office/drawing/2014/main" id="{A7B7D3E9-D577-4905-A345-22C508C786FB}"/>
              </a:ext>
            </a:extLst>
          </p:cNvPr>
          <p:cNvGrpSpPr>
            <a:grpSpLocks/>
          </p:cNvGrpSpPr>
          <p:nvPr/>
        </p:nvGrpSpPr>
        <p:grpSpPr bwMode="auto">
          <a:xfrm>
            <a:off x="0" y="1568450"/>
            <a:ext cx="8839200" cy="5254625"/>
            <a:chOff x="0" y="988"/>
            <a:chExt cx="5568" cy="3310"/>
          </a:xfrm>
        </p:grpSpPr>
        <p:grpSp>
          <p:nvGrpSpPr>
            <p:cNvPr id="207886" name="Group 4">
              <a:extLst>
                <a:ext uri="{FF2B5EF4-FFF2-40B4-BE49-F238E27FC236}">
                  <a16:creationId xmlns:a16="http://schemas.microsoft.com/office/drawing/2014/main" id="{58E0E4DB-B963-497E-B7B6-64353B9A51B2}"/>
                </a:ext>
              </a:extLst>
            </p:cNvPr>
            <p:cNvGrpSpPr>
              <a:grpSpLocks/>
            </p:cNvGrpSpPr>
            <p:nvPr/>
          </p:nvGrpSpPr>
          <p:grpSpPr bwMode="auto">
            <a:xfrm>
              <a:off x="253" y="988"/>
              <a:ext cx="5315" cy="3182"/>
              <a:chOff x="253" y="988"/>
              <a:chExt cx="5315" cy="3182"/>
            </a:xfrm>
          </p:grpSpPr>
          <p:pic>
            <p:nvPicPr>
              <p:cNvPr id="207888" name="Picture 5" descr="F0529">
                <a:extLst>
                  <a:ext uri="{FF2B5EF4-FFF2-40B4-BE49-F238E27FC236}">
                    <a16:creationId xmlns:a16="http://schemas.microsoft.com/office/drawing/2014/main" id="{89E7DB34-A9CC-4024-BB47-7A3572EDB8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3" y="1008"/>
                <a:ext cx="5315" cy="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7889" name="Text Box 6">
                <a:extLst>
                  <a:ext uri="{FF2B5EF4-FFF2-40B4-BE49-F238E27FC236}">
                    <a16:creationId xmlns:a16="http://schemas.microsoft.com/office/drawing/2014/main" id="{539EB4D1-B0A2-49D5-BE45-651FFCC8AD4E}"/>
                  </a:ext>
                </a:extLst>
              </p:cNvPr>
              <p:cNvSpPr txBox="1">
                <a:spLocks noChangeArrowheads="1"/>
              </p:cNvSpPr>
              <p:nvPr/>
            </p:nvSpPr>
            <p:spPr bwMode="auto">
              <a:xfrm>
                <a:off x="4765" y="1728"/>
                <a:ext cx="764"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200">
                    <a:solidFill>
                      <a:srgbClr val="FF9900"/>
                    </a:solidFill>
                    <a:latin typeface="Calibri" panose="020F0502020204030204" pitchFamily="34" charset="0"/>
                  </a:rPr>
                  <a:t>PCSrc</a:t>
                </a:r>
                <a:r>
                  <a:rPr lang="en-US" altLang="en-US" sz="1200" baseline="-25000">
                    <a:solidFill>
                      <a:srgbClr val="FF9900"/>
                    </a:solidFill>
                    <a:latin typeface="Calibri" panose="020F0502020204030204" pitchFamily="34" charset="0"/>
                  </a:rPr>
                  <a:t>2</a:t>
                </a:r>
                <a:r>
                  <a:rPr lang="en-US" altLang="en-US" sz="1200">
                    <a:solidFill>
                      <a:srgbClr val="FF9900"/>
                    </a:solidFill>
                    <a:latin typeface="Calibri" panose="020F0502020204030204" pitchFamily="34" charset="0"/>
                  </a:rPr>
                  <a:t>=Br Taken</a:t>
                </a:r>
                <a:endParaRPr lang="en-US" altLang="en-US" sz="1200" baseline="-25000">
                  <a:solidFill>
                    <a:srgbClr val="FF9900"/>
                  </a:solidFill>
                  <a:latin typeface="Calibri" panose="020F0502020204030204" pitchFamily="34" charset="0"/>
                </a:endParaRPr>
              </a:p>
            </p:txBody>
          </p:sp>
          <p:sp>
            <p:nvSpPr>
              <p:cNvPr id="207890" name="Text Box 7">
                <a:extLst>
                  <a:ext uri="{FF2B5EF4-FFF2-40B4-BE49-F238E27FC236}">
                    <a16:creationId xmlns:a16="http://schemas.microsoft.com/office/drawing/2014/main" id="{19FEDFEA-F877-456C-9809-602E57ED8578}"/>
                  </a:ext>
                </a:extLst>
              </p:cNvPr>
              <p:cNvSpPr txBox="1">
                <a:spLocks noChangeArrowheads="1"/>
              </p:cNvSpPr>
              <p:nvPr/>
            </p:nvSpPr>
            <p:spPr bwMode="auto">
              <a:xfrm>
                <a:off x="4600" y="988"/>
                <a:ext cx="629"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r" eaLnBrk="1" hangingPunct="1">
                  <a:spcBef>
                    <a:spcPct val="0"/>
                  </a:spcBef>
                  <a:buClrTx/>
                  <a:buSzTx/>
                  <a:buFontTx/>
                  <a:buNone/>
                </a:pPr>
                <a:r>
                  <a:rPr lang="en-US" altLang="en-US" sz="1200">
                    <a:solidFill>
                      <a:srgbClr val="FF9900"/>
                    </a:solidFill>
                    <a:latin typeface="Calibri" panose="020F0502020204030204" pitchFamily="34" charset="0"/>
                  </a:rPr>
                  <a:t>PCSrc</a:t>
                </a:r>
                <a:r>
                  <a:rPr lang="en-US" altLang="en-US" sz="1200" baseline="-25000">
                    <a:solidFill>
                      <a:srgbClr val="FF9900"/>
                    </a:solidFill>
                    <a:latin typeface="Calibri" panose="020F0502020204030204" pitchFamily="34" charset="0"/>
                  </a:rPr>
                  <a:t>1</a:t>
                </a:r>
                <a:r>
                  <a:rPr lang="en-US" altLang="en-US" sz="1200">
                    <a:solidFill>
                      <a:srgbClr val="FF9900"/>
                    </a:solidFill>
                    <a:latin typeface="Calibri" panose="020F0502020204030204" pitchFamily="34" charset="0"/>
                  </a:rPr>
                  <a:t>=Jump</a:t>
                </a:r>
                <a:endParaRPr lang="en-US" altLang="en-US" sz="1200" baseline="-25000">
                  <a:solidFill>
                    <a:srgbClr val="FF9900"/>
                  </a:solidFill>
                  <a:latin typeface="Calibri" panose="020F0502020204030204" pitchFamily="34" charset="0"/>
                </a:endParaRPr>
              </a:p>
            </p:txBody>
          </p:sp>
          <p:sp>
            <p:nvSpPr>
              <p:cNvPr id="28" name="Text Box 8">
                <a:extLst>
                  <a:ext uri="{FF2B5EF4-FFF2-40B4-BE49-F238E27FC236}">
                    <a16:creationId xmlns:a16="http://schemas.microsoft.com/office/drawing/2014/main" id="{B62C4B6A-1090-8342-B6D7-079CB5242297}"/>
                  </a:ext>
                </a:extLst>
              </p:cNvPr>
              <p:cNvSpPr txBox="1">
                <a:spLocks noChangeArrowheads="1"/>
              </p:cNvSpPr>
              <p:nvPr/>
            </p:nvSpPr>
            <p:spPr bwMode="auto">
              <a:xfrm>
                <a:off x="3915" y="3600"/>
                <a:ext cx="684" cy="174"/>
              </a:xfrm>
              <a:prstGeom prst="rect">
                <a:avLst/>
              </a:prstGeom>
              <a:noFill/>
              <a:ln>
                <a:noFill/>
              </a:ln>
              <a:extLst>
                <a:ext uri="{909E8E84-426E-40dd-AFC4-6F175D3DCCD1}"/>
                <a:ext uri="{91240B29-F687-4f45-9708-019B960494DF}"/>
              </a:extLst>
            </p:spPr>
            <p:txBody>
              <a:bodyPr wrap="none">
                <a:spAutoFit/>
              </a:bodyPr>
              <a:lstStyle>
                <a:lvl1pPr>
                  <a:defRPr sz="2400" i="1">
                    <a:solidFill>
                      <a:schemeClr val="accent1"/>
                    </a:solidFill>
                    <a:latin typeface="Comic Sans MS" charset="0"/>
                    <a:ea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sz="1200" i="0" kern="0">
                    <a:solidFill>
                      <a:srgbClr val="FF9900"/>
                    </a:solidFill>
                    <a:latin typeface="Calibri" charset="0"/>
                    <a:cs typeface="Calibri" charset="0"/>
                  </a:rPr>
                  <a:t>ALU operation</a:t>
                </a:r>
              </a:p>
            </p:txBody>
          </p:sp>
          <p:sp>
            <p:nvSpPr>
              <p:cNvPr id="29" name="Text Box 9">
                <a:extLst>
                  <a:ext uri="{FF2B5EF4-FFF2-40B4-BE49-F238E27FC236}">
                    <a16:creationId xmlns:a16="http://schemas.microsoft.com/office/drawing/2014/main" id="{3B3A5A51-B30A-B141-911B-15EAEACF5D19}"/>
                  </a:ext>
                </a:extLst>
              </p:cNvPr>
              <p:cNvSpPr txBox="1">
                <a:spLocks noChangeArrowheads="1"/>
              </p:cNvSpPr>
              <p:nvPr/>
            </p:nvSpPr>
            <p:spPr bwMode="auto">
              <a:xfrm>
                <a:off x="4038" y="2893"/>
                <a:ext cx="163" cy="78"/>
              </a:xfrm>
              <a:prstGeom prst="rect">
                <a:avLst/>
              </a:prstGeom>
              <a:solidFill>
                <a:srgbClr val="FFFFFF"/>
              </a:solidFill>
              <a:ln>
                <a:noFill/>
              </a:ln>
              <a:extLst>
                <a:ext uri="{91240B29-F687-4f45-9708-019B960494DF}"/>
              </a:extLst>
            </p:spPr>
            <p:txBody>
              <a:bodyPr wrap="none" lIns="0" tIns="0" rIns="0" bIns="0">
                <a:spAutoFit/>
              </a:bodyPr>
              <a:lstStyle>
                <a:lvl1pPr>
                  <a:defRPr sz="2400" i="1">
                    <a:solidFill>
                      <a:schemeClr val="accent1"/>
                    </a:solidFill>
                    <a:latin typeface="Comic Sans MS" charset="0"/>
                    <a:ea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sz="800" i="0" kern="0">
                    <a:solidFill>
                      <a:srgbClr val="000000"/>
                    </a:solidFill>
                    <a:latin typeface="Calibri" charset="0"/>
                    <a:cs typeface="Calibri" charset="0"/>
                  </a:rPr>
                  <a:t>bcond</a:t>
                </a:r>
              </a:p>
            </p:txBody>
          </p:sp>
        </p:grpSp>
        <p:sp>
          <p:nvSpPr>
            <p:cNvPr id="24" name="Rectangle 10">
              <a:extLst>
                <a:ext uri="{FF2B5EF4-FFF2-40B4-BE49-F238E27FC236}">
                  <a16:creationId xmlns:a16="http://schemas.microsoft.com/office/drawing/2014/main" id="{C30F9FBE-AA56-3A49-8395-B58A918991E0}"/>
                </a:ext>
              </a:extLst>
            </p:cNvPr>
            <p:cNvSpPr>
              <a:spLocks noChangeArrowheads="1"/>
            </p:cNvSpPr>
            <p:nvPr/>
          </p:nvSpPr>
          <p:spPr bwMode="auto">
            <a:xfrm>
              <a:off x="0" y="4080"/>
              <a:ext cx="1536" cy="218"/>
            </a:xfrm>
            <a:prstGeom prst="rect">
              <a:avLst/>
            </a:prstGeom>
            <a:noFill/>
            <a:ln>
              <a:noFill/>
            </a:ln>
            <a:extLst>
              <a:ext uri="{909E8E84-426E-40dd-AFC4-6F175D3DCCD1}"/>
              <a:ext uri="{91240B29-F687-4f45-9708-019B960494DF}"/>
            </a:extLst>
          </p:spPr>
          <p:txBody>
            <a:bodyPr>
              <a:spAutoFit/>
            </a:bodyPr>
            <a:lstStyle/>
            <a:p>
              <a:pPr eaLnBrk="1" fontAlgn="auto" hangingPunct="1">
                <a:spcBef>
                  <a:spcPct val="20000"/>
                </a:spcBef>
                <a:spcAft>
                  <a:spcPts val="0"/>
                </a:spcAft>
                <a:buClr>
                  <a:srgbClr val="063DE8"/>
                </a:buClr>
                <a:buSzPct val="70000"/>
                <a:buFont typeface="Wingdings" charset="0"/>
                <a:buNone/>
                <a:defRPr/>
              </a:pPr>
              <a:r>
                <a:rPr lang="en-US" sz="800" kern="0">
                  <a:solidFill>
                    <a:srgbClr val="000000"/>
                  </a:solidFill>
                  <a:latin typeface="Calibri" charset="0"/>
                  <a:ea typeface="ＭＳ Ｐゴシック" charset="0"/>
                  <a:cs typeface="Calibri" charset="0"/>
                </a:rPr>
                <a:t>[Based on original figure from P&amp;H CO&amp;D, COPYRIGHT 2004 Elsevier. ALL RIGHTS RESERVED.]</a:t>
              </a:r>
            </a:p>
          </p:txBody>
        </p:sp>
      </p:grpSp>
      <p:grpSp>
        <p:nvGrpSpPr>
          <p:cNvPr id="30" name="Group 11">
            <a:extLst>
              <a:ext uri="{FF2B5EF4-FFF2-40B4-BE49-F238E27FC236}">
                <a16:creationId xmlns:a16="http://schemas.microsoft.com/office/drawing/2014/main" id="{6B7E5B1F-303E-483A-8CC6-C13F40641C17}"/>
              </a:ext>
            </a:extLst>
          </p:cNvPr>
          <p:cNvGrpSpPr>
            <a:grpSpLocks/>
          </p:cNvGrpSpPr>
          <p:nvPr/>
        </p:nvGrpSpPr>
        <p:grpSpPr bwMode="auto">
          <a:xfrm>
            <a:off x="-57150" y="1479550"/>
            <a:ext cx="8569325" cy="4087813"/>
            <a:chOff x="-36" y="932"/>
            <a:chExt cx="5398" cy="2575"/>
          </a:xfrm>
        </p:grpSpPr>
        <p:sp>
          <p:nvSpPr>
            <p:cNvPr id="31" name="Freeform 12">
              <a:extLst>
                <a:ext uri="{FF2B5EF4-FFF2-40B4-BE49-F238E27FC236}">
                  <a16:creationId xmlns:a16="http://schemas.microsoft.com/office/drawing/2014/main" id="{527A7282-8043-9442-B774-FAFD1D1DD001}"/>
                </a:ext>
              </a:extLst>
            </p:cNvPr>
            <p:cNvSpPr>
              <a:spLocks/>
            </p:cNvSpPr>
            <p:nvPr/>
          </p:nvSpPr>
          <p:spPr bwMode="auto">
            <a:xfrm>
              <a:off x="384" y="2807"/>
              <a:ext cx="4406" cy="420"/>
            </a:xfrm>
            <a:custGeom>
              <a:avLst/>
              <a:gdLst>
                <a:gd name="T0" fmla="*/ 0 w 4406"/>
                <a:gd name="T1" fmla="*/ 25 h 420"/>
                <a:gd name="T2" fmla="*/ 516 w 4406"/>
                <a:gd name="T3" fmla="*/ 31 h 420"/>
                <a:gd name="T4" fmla="*/ 840 w 4406"/>
                <a:gd name="T5" fmla="*/ 211 h 420"/>
                <a:gd name="T6" fmla="*/ 1200 w 4406"/>
                <a:gd name="T7" fmla="*/ 217 h 420"/>
                <a:gd name="T8" fmla="*/ 1440 w 4406"/>
                <a:gd name="T9" fmla="*/ 121 h 420"/>
                <a:gd name="T10" fmla="*/ 2496 w 4406"/>
                <a:gd name="T11" fmla="*/ 121 h 420"/>
                <a:gd name="T12" fmla="*/ 2736 w 4406"/>
                <a:gd name="T13" fmla="*/ 217 h 420"/>
                <a:gd name="T14" fmla="*/ 3216 w 4406"/>
                <a:gd name="T15" fmla="*/ 217 h 420"/>
                <a:gd name="T16" fmla="*/ 3312 w 4406"/>
                <a:gd name="T17" fmla="*/ 409 h 420"/>
                <a:gd name="T18" fmla="*/ 3624 w 4406"/>
                <a:gd name="T19" fmla="*/ 283 h 420"/>
                <a:gd name="T20" fmla="*/ 3924 w 4406"/>
                <a:gd name="T21" fmla="*/ 355 h 420"/>
                <a:gd name="T22" fmla="*/ 4406 w 4406"/>
                <a:gd name="T23" fmla="*/ 350 h 4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06"/>
                <a:gd name="T37" fmla="*/ 0 h 420"/>
                <a:gd name="T38" fmla="*/ 4406 w 4406"/>
                <a:gd name="T39" fmla="*/ 420 h 4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06" h="420">
                  <a:moveTo>
                    <a:pt x="0" y="25"/>
                  </a:moveTo>
                  <a:cubicBezTo>
                    <a:pt x="86" y="26"/>
                    <a:pt x="376" y="0"/>
                    <a:pt x="516" y="31"/>
                  </a:cubicBezTo>
                  <a:cubicBezTo>
                    <a:pt x="656" y="62"/>
                    <a:pt x="726" y="180"/>
                    <a:pt x="840" y="211"/>
                  </a:cubicBezTo>
                  <a:cubicBezTo>
                    <a:pt x="954" y="242"/>
                    <a:pt x="1100" y="232"/>
                    <a:pt x="1200" y="217"/>
                  </a:cubicBezTo>
                  <a:cubicBezTo>
                    <a:pt x="1300" y="202"/>
                    <a:pt x="1224" y="137"/>
                    <a:pt x="1440" y="121"/>
                  </a:cubicBezTo>
                  <a:cubicBezTo>
                    <a:pt x="1656" y="105"/>
                    <a:pt x="2280" y="105"/>
                    <a:pt x="2496" y="121"/>
                  </a:cubicBezTo>
                  <a:cubicBezTo>
                    <a:pt x="2712" y="137"/>
                    <a:pt x="2616" y="201"/>
                    <a:pt x="2736" y="217"/>
                  </a:cubicBezTo>
                  <a:cubicBezTo>
                    <a:pt x="2856" y="233"/>
                    <a:pt x="3120" y="185"/>
                    <a:pt x="3216" y="217"/>
                  </a:cubicBezTo>
                  <a:cubicBezTo>
                    <a:pt x="3312" y="249"/>
                    <a:pt x="3244" y="398"/>
                    <a:pt x="3312" y="409"/>
                  </a:cubicBezTo>
                  <a:cubicBezTo>
                    <a:pt x="3380" y="420"/>
                    <a:pt x="3522" y="292"/>
                    <a:pt x="3624" y="283"/>
                  </a:cubicBezTo>
                  <a:cubicBezTo>
                    <a:pt x="3726" y="274"/>
                    <a:pt x="3794" y="344"/>
                    <a:pt x="3924" y="355"/>
                  </a:cubicBezTo>
                  <a:cubicBezTo>
                    <a:pt x="4054" y="366"/>
                    <a:pt x="4306" y="351"/>
                    <a:pt x="4406" y="350"/>
                  </a:cubicBezTo>
                </a:path>
              </a:pathLst>
            </a:custGeom>
            <a:noFill/>
            <a:ln w="76200">
              <a:solidFill>
                <a:srgbClr val="FC0128"/>
              </a:solidFill>
              <a:round/>
              <a:headEnd type="oval" w="med" len="med"/>
              <a:tailEnd type="triangle" w="med" len="med"/>
            </a:ln>
            <a:extLst>
              <a:ext uri="{909E8E84-426E-40dd-AFC4-6F175D3DCCD1}"/>
            </a:extLst>
          </p:spPr>
          <p:txBody>
            <a:bodyPr wrap="none" anchor="ctr"/>
            <a:lstStyle/>
            <a:p>
              <a:pPr eaLnBrk="1" fontAlgn="auto" hangingPunct="1">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sp>
          <p:nvSpPr>
            <p:cNvPr id="32" name="Freeform 13">
              <a:extLst>
                <a:ext uri="{FF2B5EF4-FFF2-40B4-BE49-F238E27FC236}">
                  <a16:creationId xmlns:a16="http://schemas.microsoft.com/office/drawing/2014/main" id="{FD481D5B-E9DF-4046-976C-3C078A6E9FF8}"/>
                </a:ext>
              </a:extLst>
            </p:cNvPr>
            <p:cNvSpPr>
              <a:spLocks/>
            </p:cNvSpPr>
            <p:nvPr/>
          </p:nvSpPr>
          <p:spPr bwMode="auto">
            <a:xfrm>
              <a:off x="39" y="932"/>
              <a:ext cx="5323" cy="1900"/>
            </a:xfrm>
            <a:custGeom>
              <a:avLst/>
              <a:gdLst>
                <a:gd name="T0" fmla="*/ 345 w 5323"/>
                <a:gd name="T1" fmla="*/ 1900 h 1900"/>
                <a:gd name="T2" fmla="*/ 543 w 5323"/>
                <a:gd name="T3" fmla="*/ 1684 h 1900"/>
                <a:gd name="T4" fmla="*/ 537 w 5323"/>
                <a:gd name="T5" fmla="*/ 700 h 1900"/>
                <a:gd name="T6" fmla="*/ 1161 w 5323"/>
                <a:gd name="T7" fmla="*/ 796 h 1900"/>
                <a:gd name="T8" fmla="*/ 3321 w 5323"/>
                <a:gd name="T9" fmla="*/ 796 h 1900"/>
                <a:gd name="T10" fmla="*/ 3609 w 5323"/>
                <a:gd name="T11" fmla="*/ 412 h 1900"/>
                <a:gd name="T12" fmla="*/ 4665 w 5323"/>
                <a:gd name="T13" fmla="*/ 412 h 1900"/>
                <a:gd name="T14" fmla="*/ 4953 w 5323"/>
                <a:gd name="T15" fmla="*/ 748 h 1900"/>
                <a:gd name="T16" fmla="*/ 5145 w 5323"/>
                <a:gd name="T17" fmla="*/ 604 h 1900"/>
                <a:gd name="T18" fmla="*/ 5163 w 5323"/>
                <a:gd name="T19" fmla="*/ 136 h 1900"/>
                <a:gd name="T20" fmla="*/ 4185 w 5323"/>
                <a:gd name="T21" fmla="*/ 40 h 1900"/>
                <a:gd name="T22" fmla="*/ 987 w 5323"/>
                <a:gd name="T23" fmla="*/ 64 h 1900"/>
                <a:gd name="T24" fmla="*/ 123 w 5323"/>
                <a:gd name="T25" fmla="*/ 424 h 1900"/>
                <a:gd name="T26" fmla="*/ 249 w 5323"/>
                <a:gd name="T27" fmla="*/ 1852 h 19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323"/>
                <a:gd name="T43" fmla="*/ 0 h 1900"/>
                <a:gd name="T44" fmla="*/ 5323 w 5323"/>
                <a:gd name="T45" fmla="*/ 1900 h 19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323" h="1900">
                  <a:moveTo>
                    <a:pt x="345" y="1900"/>
                  </a:moveTo>
                  <a:cubicBezTo>
                    <a:pt x="378" y="1864"/>
                    <a:pt x="511" y="1884"/>
                    <a:pt x="543" y="1684"/>
                  </a:cubicBezTo>
                  <a:cubicBezTo>
                    <a:pt x="575" y="1484"/>
                    <a:pt x="434" y="848"/>
                    <a:pt x="537" y="700"/>
                  </a:cubicBezTo>
                  <a:cubicBezTo>
                    <a:pt x="640" y="552"/>
                    <a:pt x="697" y="780"/>
                    <a:pt x="1161" y="796"/>
                  </a:cubicBezTo>
                  <a:cubicBezTo>
                    <a:pt x="1625" y="812"/>
                    <a:pt x="2913" y="860"/>
                    <a:pt x="3321" y="796"/>
                  </a:cubicBezTo>
                  <a:cubicBezTo>
                    <a:pt x="3729" y="732"/>
                    <a:pt x="3385" y="476"/>
                    <a:pt x="3609" y="412"/>
                  </a:cubicBezTo>
                  <a:cubicBezTo>
                    <a:pt x="3833" y="348"/>
                    <a:pt x="4441" y="356"/>
                    <a:pt x="4665" y="412"/>
                  </a:cubicBezTo>
                  <a:cubicBezTo>
                    <a:pt x="4889" y="468"/>
                    <a:pt x="4873" y="716"/>
                    <a:pt x="4953" y="748"/>
                  </a:cubicBezTo>
                  <a:cubicBezTo>
                    <a:pt x="5033" y="780"/>
                    <a:pt x="5110" y="706"/>
                    <a:pt x="5145" y="604"/>
                  </a:cubicBezTo>
                  <a:cubicBezTo>
                    <a:pt x="5180" y="502"/>
                    <a:pt x="5323" y="230"/>
                    <a:pt x="5163" y="136"/>
                  </a:cubicBezTo>
                  <a:cubicBezTo>
                    <a:pt x="5003" y="42"/>
                    <a:pt x="4881" y="52"/>
                    <a:pt x="4185" y="40"/>
                  </a:cubicBezTo>
                  <a:cubicBezTo>
                    <a:pt x="3489" y="28"/>
                    <a:pt x="1664" y="0"/>
                    <a:pt x="987" y="64"/>
                  </a:cubicBezTo>
                  <a:cubicBezTo>
                    <a:pt x="310" y="128"/>
                    <a:pt x="246" y="126"/>
                    <a:pt x="123" y="424"/>
                  </a:cubicBezTo>
                  <a:cubicBezTo>
                    <a:pt x="0" y="722"/>
                    <a:pt x="223" y="1555"/>
                    <a:pt x="249" y="1852"/>
                  </a:cubicBezTo>
                </a:path>
              </a:pathLst>
            </a:custGeom>
            <a:noFill/>
            <a:ln w="76200">
              <a:solidFill>
                <a:srgbClr val="FC0128"/>
              </a:solidFill>
              <a:round/>
              <a:headEnd type="oval" w="med" len="med"/>
              <a:tailEnd type="triangle" w="med" len="med"/>
            </a:ln>
            <a:extLst>
              <a:ext uri="{909E8E84-426E-40dd-AFC4-6F175D3DCCD1}"/>
            </a:extLst>
          </p:spPr>
          <p:txBody>
            <a:bodyPr wrap="none" anchor="ctr"/>
            <a:lstStyle/>
            <a:p>
              <a:pPr eaLnBrk="1" fontAlgn="auto" hangingPunct="1">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sp>
          <p:nvSpPr>
            <p:cNvPr id="33" name="Text Box 14">
              <a:extLst>
                <a:ext uri="{FF2B5EF4-FFF2-40B4-BE49-F238E27FC236}">
                  <a16:creationId xmlns:a16="http://schemas.microsoft.com/office/drawing/2014/main" id="{1BA9D1D2-8D20-4F48-8D1D-7C9A841EC0E9}"/>
                </a:ext>
              </a:extLst>
            </p:cNvPr>
            <p:cNvSpPr txBox="1">
              <a:spLocks noChangeArrowheads="1"/>
            </p:cNvSpPr>
            <p:nvPr/>
          </p:nvSpPr>
          <p:spPr bwMode="auto">
            <a:xfrm>
              <a:off x="1164" y="2736"/>
              <a:ext cx="589" cy="291"/>
            </a:xfrm>
            <a:prstGeom prst="rect">
              <a:avLst/>
            </a:prstGeom>
            <a:solidFill>
              <a:srgbClr val="B2B2B2">
                <a:alpha val="52940"/>
              </a:srgbClr>
            </a:solidFill>
            <a:ln>
              <a:noFill/>
            </a:ln>
            <a:extLst>
              <a:ext uri="{91240B29-F687-4f45-9708-019B960494DF}"/>
            </a:extLst>
          </p:spPr>
          <p:txBody>
            <a:bodyPr wrap="none">
              <a:spAutoFit/>
            </a:bodyPr>
            <a:lstStyle>
              <a:lvl1pPr>
                <a:defRPr sz="2400" i="1">
                  <a:solidFill>
                    <a:schemeClr val="accent1"/>
                  </a:solidFill>
                  <a:latin typeface="Comic Sans MS" charset="0"/>
                  <a:ea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i="0" kern="0">
                  <a:solidFill>
                    <a:srgbClr val="063DE8"/>
                  </a:solidFill>
                  <a:latin typeface="Calibri" charset="0"/>
                  <a:cs typeface="Calibri" charset="0"/>
                </a:rPr>
                <a:t>200ps</a:t>
              </a:r>
            </a:p>
          </p:txBody>
        </p:sp>
        <p:sp>
          <p:nvSpPr>
            <p:cNvPr id="34" name="Text Box 15">
              <a:extLst>
                <a:ext uri="{FF2B5EF4-FFF2-40B4-BE49-F238E27FC236}">
                  <a16:creationId xmlns:a16="http://schemas.microsoft.com/office/drawing/2014/main" id="{63B6A11D-DD6F-DA44-BEF0-4A0C3F89A64F}"/>
                </a:ext>
              </a:extLst>
            </p:cNvPr>
            <p:cNvSpPr txBox="1">
              <a:spLocks noChangeArrowheads="1"/>
            </p:cNvSpPr>
            <p:nvPr/>
          </p:nvSpPr>
          <p:spPr bwMode="auto">
            <a:xfrm>
              <a:off x="3228" y="2784"/>
              <a:ext cx="589" cy="291"/>
            </a:xfrm>
            <a:prstGeom prst="rect">
              <a:avLst/>
            </a:prstGeom>
            <a:solidFill>
              <a:srgbClr val="B2B2B2">
                <a:alpha val="52940"/>
              </a:srgbClr>
            </a:solidFill>
            <a:ln>
              <a:noFill/>
            </a:ln>
            <a:extLst>
              <a:ext uri="{91240B29-F687-4f45-9708-019B960494DF}"/>
            </a:extLst>
          </p:spPr>
          <p:txBody>
            <a:bodyPr wrap="none">
              <a:spAutoFit/>
            </a:bodyPr>
            <a:lstStyle>
              <a:lvl1pPr>
                <a:defRPr sz="2400" i="1">
                  <a:solidFill>
                    <a:schemeClr val="accent1"/>
                  </a:solidFill>
                  <a:latin typeface="Comic Sans MS" charset="0"/>
                  <a:ea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i="0" kern="0">
                  <a:solidFill>
                    <a:srgbClr val="063DE8"/>
                  </a:solidFill>
                  <a:latin typeface="Calibri" charset="0"/>
                  <a:cs typeface="Calibri" charset="0"/>
                </a:rPr>
                <a:t>250ps</a:t>
              </a:r>
            </a:p>
          </p:txBody>
        </p:sp>
        <p:sp>
          <p:nvSpPr>
            <p:cNvPr id="35" name="Text Box 16">
              <a:extLst>
                <a:ext uri="{FF2B5EF4-FFF2-40B4-BE49-F238E27FC236}">
                  <a16:creationId xmlns:a16="http://schemas.microsoft.com/office/drawing/2014/main" id="{F061C48D-AC51-DD4A-9A1D-FB75A2BD64BE}"/>
                </a:ext>
              </a:extLst>
            </p:cNvPr>
            <p:cNvSpPr txBox="1">
              <a:spLocks noChangeArrowheads="1"/>
            </p:cNvSpPr>
            <p:nvPr/>
          </p:nvSpPr>
          <p:spPr bwMode="auto">
            <a:xfrm>
              <a:off x="3996" y="3168"/>
              <a:ext cx="589" cy="291"/>
            </a:xfrm>
            <a:prstGeom prst="rect">
              <a:avLst/>
            </a:prstGeom>
            <a:solidFill>
              <a:srgbClr val="B2B2B2">
                <a:alpha val="52940"/>
              </a:srgbClr>
            </a:solidFill>
            <a:ln>
              <a:noFill/>
            </a:ln>
            <a:extLst>
              <a:ext uri="{91240B29-F687-4f45-9708-019B960494DF}"/>
            </a:extLst>
          </p:spPr>
          <p:txBody>
            <a:bodyPr wrap="none">
              <a:spAutoFit/>
            </a:bodyPr>
            <a:lstStyle>
              <a:lvl1pPr>
                <a:defRPr sz="2400" i="1">
                  <a:solidFill>
                    <a:schemeClr val="accent1"/>
                  </a:solidFill>
                  <a:latin typeface="Comic Sans MS" charset="0"/>
                  <a:ea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i="0" kern="0">
                  <a:solidFill>
                    <a:srgbClr val="063DE8"/>
                  </a:solidFill>
                  <a:latin typeface="Calibri" charset="0"/>
                  <a:cs typeface="Calibri" charset="0"/>
                </a:rPr>
                <a:t>350ps</a:t>
              </a:r>
            </a:p>
          </p:txBody>
        </p:sp>
        <p:sp>
          <p:nvSpPr>
            <p:cNvPr id="36" name="Text Box 17">
              <a:extLst>
                <a:ext uri="{FF2B5EF4-FFF2-40B4-BE49-F238E27FC236}">
                  <a16:creationId xmlns:a16="http://schemas.microsoft.com/office/drawing/2014/main" id="{C569FCB4-4C24-AA4E-BD4E-F600F82E5462}"/>
                </a:ext>
              </a:extLst>
            </p:cNvPr>
            <p:cNvSpPr txBox="1">
              <a:spLocks noChangeArrowheads="1"/>
            </p:cNvSpPr>
            <p:nvPr/>
          </p:nvSpPr>
          <p:spPr bwMode="auto">
            <a:xfrm>
              <a:off x="1132" y="1584"/>
              <a:ext cx="589" cy="291"/>
            </a:xfrm>
            <a:prstGeom prst="rect">
              <a:avLst/>
            </a:prstGeom>
            <a:solidFill>
              <a:srgbClr val="B2B2B2">
                <a:alpha val="52940"/>
              </a:srgbClr>
            </a:solidFill>
            <a:ln>
              <a:noFill/>
            </a:ln>
            <a:extLst>
              <a:ext uri="{91240B29-F687-4f45-9708-019B960494DF}"/>
            </a:extLst>
          </p:spPr>
          <p:txBody>
            <a:bodyPr wrap="none">
              <a:spAutoFit/>
            </a:bodyPr>
            <a:lstStyle>
              <a:lvl1pPr>
                <a:defRPr sz="2400" i="1">
                  <a:solidFill>
                    <a:schemeClr val="accent1"/>
                  </a:solidFill>
                  <a:latin typeface="Comic Sans MS" charset="0"/>
                  <a:ea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i="0" kern="0">
                  <a:solidFill>
                    <a:srgbClr val="063DE8"/>
                  </a:solidFill>
                  <a:latin typeface="Calibri" charset="0"/>
                  <a:cs typeface="Calibri" charset="0"/>
                </a:rPr>
                <a:t>100ps</a:t>
              </a:r>
            </a:p>
          </p:txBody>
        </p:sp>
        <p:sp>
          <p:nvSpPr>
            <p:cNvPr id="37" name="Text Box 18">
              <a:extLst>
                <a:ext uri="{FF2B5EF4-FFF2-40B4-BE49-F238E27FC236}">
                  <a16:creationId xmlns:a16="http://schemas.microsoft.com/office/drawing/2014/main" id="{ED97509A-622D-524E-BAA0-48D6D263A434}"/>
                </a:ext>
              </a:extLst>
            </p:cNvPr>
            <p:cNvSpPr txBox="1">
              <a:spLocks noChangeArrowheads="1"/>
            </p:cNvSpPr>
            <p:nvPr/>
          </p:nvSpPr>
          <p:spPr bwMode="auto">
            <a:xfrm>
              <a:off x="-36" y="2256"/>
              <a:ext cx="589" cy="291"/>
            </a:xfrm>
            <a:prstGeom prst="rect">
              <a:avLst/>
            </a:prstGeom>
            <a:solidFill>
              <a:srgbClr val="B2B2B2">
                <a:alpha val="52940"/>
              </a:srgbClr>
            </a:solidFill>
            <a:ln>
              <a:noFill/>
            </a:ln>
            <a:extLst>
              <a:ext uri="{91240B29-F687-4f45-9708-019B960494DF}"/>
            </a:extLst>
          </p:spPr>
          <p:txBody>
            <a:bodyPr wrap="none">
              <a:spAutoFit/>
            </a:bodyPr>
            <a:lstStyle>
              <a:lvl1pPr>
                <a:defRPr sz="2400" i="1">
                  <a:solidFill>
                    <a:schemeClr val="accent1"/>
                  </a:solidFill>
                  <a:latin typeface="Comic Sans MS" charset="0"/>
                  <a:ea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i="0" kern="0">
                  <a:solidFill>
                    <a:srgbClr val="063DE8"/>
                  </a:solidFill>
                  <a:latin typeface="Calibri" charset="0"/>
                  <a:cs typeface="Calibri" charset="0"/>
                </a:rPr>
                <a:t>100ps</a:t>
              </a:r>
            </a:p>
          </p:txBody>
        </p:sp>
        <p:sp>
          <p:nvSpPr>
            <p:cNvPr id="38" name="Text Box 19">
              <a:extLst>
                <a:ext uri="{FF2B5EF4-FFF2-40B4-BE49-F238E27FC236}">
                  <a16:creationId xmlns:a16="http://schemas.microsoft.com/office/drawing/2014/main" id="{FD3897A6-A985-2249-9AE7-F671A3DEA946}"/>
                </a:ext>
              </a:extLst>
            </p:cNvPr>
            <p:cNvSpPr txBox="1">
              <a:spLocks noChangeArrowheads="1"/>
            </p:cNvSpPr>
            <p:nvPr/>
          </p:nvSpPr>
          <p:spPr bwMode="auto">
            <a:xfrm>
              <a:off x="4540" y="3216"/>
              <a:ext cx="589" cy="291"/>
            </a:xfrm>
            <a:prstGeom prst="rect">
              <a:avLst/>
            </a:prstGeom>
            <a:solidFill>
              <a:srgbClr val="B2B2B2">
                <a:alpha val="52940"/>
              </a:srgbClr>
            </a:solidFill>
            <a:ln>
              <a:noFill/>
            </a:ln>
            <a:extLst>
              <a:ext uri="{91240B29-F687-4f45-9708-019B960494DF}"/>
            </a:extLst>
          </p:spPr>
          <p:txBody>
            <a:bodyPr wrap="none">
              <a:spAutoFit/>
            </a:bodyPr>
            <a:lstStyle>
              <a:lvl1pPr>
                <a:defRPr sz="2400" i="1">
                  <a:solidFill>
                    <a:schemeClr val="accent1"/>
                  </a:solidFill>
                  <a:latin typeface="Comic Sans MS" charset="0"/>
                  <a:ea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i="0" kern="0">
                  <a:solidFill>
                    <a:srgbClr val="063DE8"/>
                  </a:solidFill>
                  <a:latin typeface="Calibri" charset="0"/>
                  <a:cs typeface="Calibri" charset="0"/>
                </a:rPr>
                <a:t>550ps</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7" name="Title 1">
            <a:extLst>
              <a:ext uri="{FF2B5EF4-FFF2-40B4-BE49-F238E27FC236}">
                <a16:creationId xmlns:a16="http://schemas.microsoft.com/office/drawing/2014/main" id="{DFFF8EAB-6006-4028-A71A-E24A6AD88E78}"/>
              </a:ext>
            </a:extLst>
          </p:cNvPr>
          <p:cNvSpPr>
            <a:spLocks noGrp="1" noChangeArrowheads="1"/>
          </p:cNvSpPr>
          <p:nvPr>
            <p:ph type="title"/>
          </p:nvPr>
        </p:nvSpPr>
        <p:spPr/>
        <p:txBody>
          <a:bodyPr/>
          <a:lstStyle/>
          <a:p>
            <a:r>
              <a:rPr lang="en-US" altLang="en-US">
                <a:ea typeface="ＭＳ Ｐゴシック" panose="020B0600070205080204" pitchFamily="34" charset="-128"/>
              </a:rPr>
              <a:t>Branch Taken</a:t>
            </a:r>
          </a:p>
        </p:txBody>
      </p:sp>
      <p:sp>
        <p:nvSpPr>
          <p:cNvPr id="208898" name="Content Placeholder 2">
            <a:extLst>
              <a:ext uri="{FF2B5EF4-FFF2-40B4-BE49-F238E27FC236}">
                <a16:creationId xmlns:a16="http://schemas.microsoft.com/office/drawing/2014/main" id="{A8E89B5A-EF26-4B57-932B-4E3F72BD13E2}"/>
              </a:ext>
            </a:extLst>
          </p:cNvPr>
          <p:cNvSpPr>
            <a:spLocks noGrp="1" noChangeArrowheads="1"/>
          </p:cNvSpPr>
          <p:nvPr>
            <p:ph idx="1"/>
          </p:nvPr>
        </p:nvSpPr>
        <p:spPr>
          <a:xfrm>
            <a:off x="228600" y="996950"/>
            <a:ext cx="8610600" cy="5194300"/>
          </a:xfrm>
        </p:spPr>
        <p:txBody>
          <a:bodyPr/>
          <a:lstStyle/>
          <a:p>
            <a:endParaRPr lang="en-US" altLang="en-US">
              <a:ea typeface="ＭＳ Ｐゴシック" panose="020B0600070205080204" pitchFamily="34" charset="-128"/>
            </a:endParaRPr>
          </a:p>
        </p:txBody>
      </p:sp>
      <p:sp>
        <p:nvSpPr>
          <p:cNvPr id="208899" name="Slide Number Placeholder 3">
            <a:extLst>
              <a:ext uri="{FF2B5EF4-FFF2-40B4-BE49-F238E27FC236}">
                <a16:creationId xmlns:a16="http://schemas.microsoft.com/office/drawing/2014/main" id="{57F730E6-227F-4049-9D06-257B236255A2}"/>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4F14B71C-0732-4657-9933-8E2C154DB4DC}" type="slidenum">
              <a:rPr lang="en-US" altLang="en-US" sz="1600" smtClean="0">
                <a:solidFill>
                  <a:srgbClr val="000000"/>
                </a:solidFill>
                <a:latin typeface="Garamond" panose="02020404030301010803" pitchFamily="18" charset="0"/>
              </a:rPr>
              <a:pPr eaLnBrk="1" hangingPunct="1">
                <a:spcBef>
                  <a:spcPct val="0"/>
                </a:spcBef>
                <a:buClrTx/>
                <a:buSzTx/>
                <a:buFontTx/>
                <a:buNone/>
              </a:pPr>
              <a:t>52</a:t>
            </a:fld>
            <a:endParaRPr lang="en-US" altLang="en-US" sz="1600">
              <a:solidFill>
                <a:srgbClr val="000000"/>
              </a:solidFill>
              <a:latin typeface="Garamond" panose="02020404030301010803" pitchFamily="18" charset="0"/>
            </a:endParaRPr>
          </a:p>
        </p:txBody>
      </p:sp>
      <p:grpSp>
        <p:nvGrpSpPr>
          <p:cNvPr id="208900" name="Group 3">
            <a:extLst>
              <a:ext uri="{FF2B5EF4-FFF2-40B4-BE49-F238E27FC236}">
                <a16:creationId xmlns:a16="http://schemas.microsoft.com/office/drawing/2014/main" id="{ED6C431D-DCFA-4C43-B324-9C156196A711}"/>
              </a:ext>
            </a:extLst>
          </p:cNvPr>
          <p:cNvGrpSpPr>
            <a:grpSpLocks/>
          </p:cNvGrpSpPr>
          <p:nvPr/>
        </p:nvGrpSpPr>
        <p:grpSpPr bwMode="auto">
          <a:xfrm>
            <a:off x="0" y="1568450"/>
            <a:ext cx="8839200" cy="5254625"/>
            <a:chOff x="0" y="988"/>
            <a:chExt cx="5568" cy="3310"/>
          </a:xfrm>
        </p:grpSpPr>
        <p:pic>
          <p:nvPicPr>
            <p:cNvPr id="208911" name="Picture 4" descr="F0529">
              <a:extLst>
                <a:ext uri="{FF2B5EF4-FFF2-40B4-BE49-F238E27FC236}">
                  <a16:creationId xmlns:a16="http://schemas.microsoft.com/office/drawing/2014/main" id="{761A1508-D950-4E80-91EB-B5309F835B6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3" y="1008"/>
              <a:ext cx="5315" cy="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8912" name="Text Box 5">
              <a:extLst>
                <a:ext uri="{FF2B5EF4-FFF2-40B4-BE49-F238E27FC236}">
                  <a16:creationId xmlns:a16="http://schemas.microsoft.com/office/drawing/2014/main" id="{2645861B-78EE-4A39-86D0-FB5E6563A0A6}"/>
                </a:ext>
              </a:extLst>
            </p:cNvPr>
            <p:cNvSpPr txBox="1">
              <a:spLocks noChangeArrowheads="1"/>
            </p:cNvSpPr>
            <p:nvPr/>
          </p:nvSpPr>
          <p:spPr bwMode="auto">
            <a:xfrm>
              <a:off x="4765" y="1728"/>
              <a:ext cx="764"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200">
                  <a:solidFill>
                    <a:srgbClr val="FF9900"/>
                  </a:solidFill>
                  <a:latin typeface="Calibri" panose="020F0502020204030204" pitchFamily="34" charset="0"/>
                </a:rPr>
                <a:t>PCSrc</a:t>
              </a:r>
              <a:r>
                <a:rPr lang="en-US" altLang="en-US" sz="1200" baseline="-25000">
                  <a:solidFill>
                    <a:srgbClr val="FF9900"/>
                  </a:solidFill>
                  <a:latin typeface="Calibri" panose="020F0502020204030204" pitchFamily="34" charset="0"/>
                </a:rPr>
                <a:t>2</a:t>
              </a:r>
              <a:r>
                <a:rPr lang="en-US" altLang="en-US" sz="1200">
                  <a:solidFill>
                    <a:srgbClr val="FF9900"/>
                  </a:solidFill>
                  <a:latin typeface="Calibri" panose="020F0502020204030204" pitchFamily="34" charset="0"/>
                </a:rPr>
                <a:t>=Br Taken</a:t>
              </a:r>
              <a:endParaRPr lang="en-US" altLang="en-US" sz="1200" baseline="-25000">
                <a:solidFill>
                  <a:srgbClr val="FF9900"/>
                </a:solidFill>
                <a:latin typeface="Calibri" panose="020F0502020204030204" pitchFamily="34" charset="0"/>
              </a:endParaRPr>
            </a:p>
          </p:txBody>
        </p:sp>
        <p:sp>
          <p:nvSpPr>
            <p:cNvPr id="208913" name="Text Box 6">
              <a:extLst>
                <a:ext uri="{FF2B5EF4-FFF2-40B4-BE49-F238E27FC236}">
                  <a16:creationId xmlns:a16="http://schemas.microsoft.com/office/drawing/2014/main" id="{EE964DC2-53F7-4D98-8E0A-8DB2F0365C40}"/>
                </a:ext>
              </a:extLst>
            </p:cNvPr>
            <p:cNvSpPr txBox="1">
              <a:spLocks noChangeArrowheads="1"/>
            </p:cNvSpPr>
            <p:nvPr/>
          </p:nvSpPr>
          <p:spPr bwMode="auto">
            <a:xfrm>
              <a:off x="4600" y="988"/>
              <a:ext cx="629"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r" eaLnBrk="1" hangingPunct="1">
                <a:spcBef>
                  <a:spcPct val="0"/>
                </a:spcBef>
                <a:buClrTx/>
                <a:buSzTx/>
                <a:buFontTx/>
                <a:buNone/>
              </a:pPr>
              <a:r>
                <a:rPr lang="en-US" altLang="en-US" sz="1200">
                  <a:solidFill>
                    <a:srgbClr val="FF9900"/>
                  </a:solidFill>
                  <a:latin typeface="Calibri" panose="020F0502020204030204" pitchFamily="34" charset="0"/>
                </a:rPr>
                <a:t>PCSrc</a:t>
              </a:r>
              <a:r>
                <a:rPr lang="en-US" altLang="en-US" sz="1200" baseline="-25000">
                  <a:solidFill>
                    <a:srgbClr val="FF9900"/>
                  </a:solidFill>
                  <a:latin typeface="Calibri" panose="020F0502020204030204" pitchFamily="34" charset="0"/>
                </a:rPr>
                <a:t>1</a:t>
              </a:r>
              <a:r>
                <a:rPr lang="en-US" altLang="en-US" sz="1200">
                  <a:solidFill>
                    <a:srgbClr val="FF9900"/>
                  </a:solidFill>
                  <a:latin typeface="Calibri" panose="020F0502020204030204" pitchFamily="34" charset="0"/>
                </a:rPr>
                <a:t>=Jump</a:t>
              </a:r>
              <a:endParaRPr lang="en-US" altLang="en-US" sz="1200" baseline="-25000">
                <a:solidFill>
                  <a:srgbClr val="FF9900"/>
                </a:solidFill>
                <a:latin typeface="Calibri" panose="020F0502020204030204" pitchFamily="34" charset="0"/>
              </a:endParaRPr>
            </a:p>
          </p:txBody>
        </p:sp>
        <p:sp>
          <p:nvSpPr>
            <p:cNvPr id="26" name="Text Box 7">
              <a:extLst>
                <a:ext uri="{FF2B5EF4-FFF2-40B4-BE49-F238E27FC236}">
                  <a16:creationId xmlns:a16="http://schemas.microsoft.com/office/drawing/2014/main" id="{9A347213-B668-AA46-A3D1-C19C0FD72D34}"/>
                </a:ext>
              </a:extLst>
            </p:cNvPr>
            <p:cNvSpPr txBox="1">
              <a:spLocks noChangeArrowheads="1"/>
            </p:cNvSpPr>
            <p:nvPr/>
          </p:nvSpPr>
          <p:spPr bwMode="auto">
            <a:xfrm>
              <a:off x="3915" y="3600"/>
              <a:ext cx="684" cy="174"/>
            </a:xfrm>
            <a:prstGeom prst="rect">
              <a:avLst/>
            </a:prstGeom>
            <a:noFill/>
            <a:ln>
              <a:noFill/>
            </a:ln>
            <a:extLst>
              <a:ext uri="{909E8E84-426E-40dd-AFC4-6F175D3DCCD1}"/>
              <a:ext uri="{91240B29-F687-4f45-9708-019B960494DF}"/>
            </a:extLst>
          </p:spPr>
          <p:txBody>
            <a:bodyPr wrap="none">
              <a:spAutoFit/>
            </a:bodyPr>
            <a:lstStyle>
              <a:lvl1pPr>
                <a:defRPr sz="2400" i="1">
                  <a:solidFill>
                    <a:schemeClr val="accent1"/>
                  </a:solidFill>
                  <a:latin typeface="Comic Sans MS" charset="0"/>
                  <a:ea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sz="1200" i="0" kern="0">
                  <a:solidFill>
                    <a:srgbClr val="FF9900"/>
                  </a:solidFill>
                  <a:latin typeface="Calibri" charset="0"/>
                  <a:cs typeface="Calibri" charset="0"/>
                </a:rPr>
                <a:t>ALU operation</a:t>
              </a:r>
            </a:p>
          </p:txBody>
        </p:sp>
        <p:sp>
          <p:nvSpPr>
            <p:cNvPr id="27" name="Text Box 8">
              <a:extLst>
                <a:ext uri="{FF2B5EF4-FFF2-40B4-BE49-F238E27FC236}">
                  <a16:creationId xmlns:a16="http://schemas.microsoft.com/office/drawing/2014/main" id="{BB5FCB45-F8EE-414A-8135-48BF8E8EE020}"/>
                </a:ext>
              </a:extLst>
            </p:cNvPr>
            <p:cNvSpPr txBox="1">
              <a:spLocks noChangeArrowheads="1"/>
            </p:cNvSpPr>
            <p:nvPr/>
          </p:nvSpPr>
          <p:spPr bwMode="auto">
            <a:xfrm>
              <a:off x="4038" y="2893"/>
              <a:ext cx="163" cy="78"/>
            </a:xfrm>
            <a:prstGeom prst="rect">
              <a:avLst/>
            </a:prstGeom>
            <a:solidFill>
              <a:srgbClr val="FFFFFF"/>
            </a:solidFill>
            <a:ln>
              <a:noFill/>
            </a:ln>
            <a:extLst>
              <a:ext uri="{91240B29-F687-4f45-9708-019B960494DF}"/>
            </a:extLst>
          </p:spPr>
          <p:txBody>
            <a:bodyPr wrap="none" lIns="0" tIns="0" rIns="0" bIns="0">
              <a:spAutoFit/>
            </a:bodyPr>
            <a:lstStyle>
              <a:lvl1pPr>
                <a:defRPr sz="2400" i="1">
                  <a:solidFill>
                    <a:schemeClr val="accent1"/>
                  </a:solidFill>
                  <a:latin typeface="Comic Sans MS" charset="0"/>
                  <a:ea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sz="800" i="0" kern="0">
                  <a:solidFill>
                    <a:srgbClr val="000000"/>
                  </a:solidFill>
                  <a:latin typeface="Calibri" charset="0"/>
                  <a:cs typeface="Calibri" charset="0"/>
                </a:rPr>
                <a:t>bcond</a:t>
              </a:r>
            </a:p>
          </p:txBody>
        </p:sp>
        <p:sp>
          <p:nvSpPr>
            <p:cNvPr id="28" name="Rectangle 9">
              <a:extLst>
                <a:ext uri="{FF2B5EF4-FFF2-40B4-BE49-F238E27FC236}">
                  <a16:creationId xmlns:a16="http://schemas.microsoft.com/office/drawing/2014/main" id="{3CBDCA24-13E5-F347-96B0-F54827C34407}"/>
                </a:ext>
              </a:extLst>
            </p:cNvPr>
            <p:cNvSpPr>
              <a:spLocks noChangeArrowheads="1"/>
            </p:cNvSpPr>
            <p:nvPr/>
          </p:nvSpPr>
          <p:spPr bwMode="auto">
            <a:xfrm>
              <a:off x="0" y="4080"/>
              <a:ext cx="1536" cy="218"/>
            </a:xfrm>
            <a:prstGeom prst="rect">
              <a:avLst/>
            </a:prstGeom>
            <a:noFill/>
            <a:ln>
              <a:noFill/>
            </a:ln>
            <a:extLst>
              <a:ext uri="{909E8E84-426E-40dd-AFC4-6F175D3DCCD1}"/>
              <a:ext uri="{91240B29-F687-4f45-9708-019B960494DF}"/>
            </a:extLst>
          </p:spPr>
          <p:txBody>
            <a:bodyPr>
              <a:spAutoFit/>
            </a:bodyPr>
            <a:lstStyle/>
            <a:p>
              <a:pPr eaLnBrk="1" fontAlgn="auto" hangingPunct="1">
                <a:spcBef>
                  <a:spcPct val="20000"/>
                </a:spcBef>
                <a:spcAft>
                  <a:spcPts val="0"/>
                </a:spcAft>
                <a:buClr>
                  <a:srgbClr val="063DE8"/>
                </a:buClr>
                <a:buSzPct val="70000"/>
                <a:buFont typeface="Wingdings" charset="0"/>
                <a:buNone/>
                <a:defRPr/>
              </a:pPr>
              <a:r>
                <a:rPr lang="en-US" sz="800" kern="0">
                  <a:solidFill>
                    <a:srgbClr val="000000"/>
                  </a:solidFill>
                  <a:latin typeface="Calibri" charset="0"/>
                  <a:ea typeface="ＭＳ Ｐゴシック" charset="0"/>
                  <a:cs typeface="Calibri" charset="0"/>
                </a:rPr>
                <a:t>[Based on original figure from P&amp;H CO&amp;D, COPYRIGHT 2004 Elsevier. ALL RIGHTS RESERVED.]</a:t>
              </a:r>
            </a:p>
          </p:txBody>
        </p:sp>
      </p:grpSp>
      <p:grpSp>
        <p:nvGrpSpPr>
          <p:cNvPr id="29" name="Group 10">
            <a:extLst>
              <a:ext uri="{FF2B5EF4-FFF2-40B4-BE49-F238E27FC236}">
                <a16:creationId xmlns:a16="http://schemas.microsoft.com/office/drawing/2014/main" id="{97A586EF-EB8B-4DC7-9541-D4BD5091CB12}"/>
              </a:ext>
            </a:extLst>
          </p:cNvPr>
          <p:cNvGrpSpPr>
            <a:grpSpLocks/>
          </p:cNvGrpSpPr>
          <p:nvPr/>
        </p:nvGrpSpPr>
        <p:grpSpPr bwMode="auto">
          <a:xfrm>
            <a:off x="-434975" y="1076325"/>
            <a:ext cx="9288463" cy="4046538"/>
            <a:chOff x="-274" y="678"/>
            <a:chExt cx="5851" cy="2549"/>
          </a:xfrm>
        </p:grpSpPr>
        <p:sp>
          <p:nvSpPr>
            <p:cNvPr id="30" name="Freeform 11">
              <a:extLst>
                <a:ext uri="{FF2B5EF4-FFF2-40B4-BE49-F238E27FC236}">
                  <a16:creationId xmlns:a16="http://schemas.microsoft.com/office/drawing/2014/main" id="{7AF1F0DE-31DB-A142-AA65-0C709238D4FF}"/>
                </a:ext>
              </a:extLst>
            </p:cNvPr>
            <p:cNvSpPr>
              <a:spLocks/>
            </p:cNvSpPr>
            <p:nvPr/>
          </p:nvSpPr>
          <p:spPr bwMode="auto">
            <a:xfrm>
              <a:off x="-274" y="678"/>
              <a:ext cx="5851" cy="2549"/>
            </a:xfrm>
            <a:custGeom>
              <a:avLst/>
              <a:gdLst>
                <a:gd name="T0" fmla="*/ 658 w 5851"/>
                <a:gd name="T1" fmla="*/ 2154 h 2549"/>
                <a:gd name="T2" fmla="*/ 1174 w 5851"/>
                <a:gd name="T3" fmla="*/ 2160 h 2549"/>
                <a:gd name="T4" fmla="*/ 1498 w 5851"/>
                <a:gd name="T5" fmla="*/ 2340 h 2549"/>
                <a:gd name="T6" fmla="*/ 1858 w 5851"/>
                <a:gd name="T7" fmla="*/ 2346 h 2549"/>
                <a:gd name="T8" fmla="*/ 2098 w 5851"/>
                <a:gd name="T9" fmla="*/ 2250 h 2549"/>
                <a:gd name="T10" fmla="*/ 3154 w 5851"/>
                <a:gd name="T11" fmla="*/ 2250 h 2549"/>
                <a:gd name="T12" fmla="*/ 3394 w 5851"/>
                <a:gd name="T13" fmla="*/ 2346 h 2549"/>
                <a:gd name="T14" fmla="*/ 3874 w 5851"/>
                <a:gd name="T15" fmla="*/ 2346 h 2549"/>
                <a:gd name="T16" fmla="*/ 3970 w 5851"/>
                <a:gd name="T17" fmla="*/ 2538 h 2549"/>
                <a:gd name="T18" fmla="*/ 4282 w 5851"/>
                <a:gd name="T19" fmla="*/ 2412 h 2549"/>
                <a:gd name="T20" fmla="*/ 4612 w 5851"/>
                <a:gd name="T21" fmla="*/ 2289 h 2549"/>
                <a:gd name="T22" fmla="*/ 4641 w 5851"/>
                <a:gd name="T23" fmla="*/ 1327 h 2549"/>
                <a:gd name="T24" fmla="*/ 5021 w 5851"/>
                <a:gd name="T25" fmla="*/ 1312 h 2549"/>
                <a:gd name="T26" fmla="*/ 4991 w 5851"/>
                <a:gd name="T27" fmla="*/ 875 h 2549"/>
                <a:gd name="T28" fmla="*/ 5487 w 5851"/>
                <a:gd name="T29" fmla="*/ 963 h 2549"/>
                <a:gd name="T30" fmla="*/ 5064 w 5851"/>
                <a:gd name="T31" fmla="*/ 292 h 2549"/>
                <a:gd name="T32" fmla="*/ 763 w 5851"/>
                <a:gd name="T33" fmla="*/ 277 h 2549"/>
                <a:gd name="T34" fmla="*/ 485 w 5851"/>
                <a:gd name="T35" fmla="*/ 1954 h 254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51"/>
                <a:gd name="T55" fmla="*/ 0 h 2549"/>
                <a:gd name="T56" fmla="*/ 5851 w 5851"/>
                <a:gd name="T57" fmla="*/ 2549 h 254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51" h="2549">
                  <a:moveTo>
                    <a:pt x="658" y="2154"/>
                  </a:moveTo>
                  <a:cubicBezTo>
                    <a:pt x="744" y="2155"/>
                    <a:pt x="1034" y="2129"/>
                    <a:pt x="1174" y="2160"/>
                  </a:cubicBezTo>
                  <a:cubicBezTo>
                    <a:pt x="1314" y="2191"/>
                    <a:pt x="1384" y="2309"/>
                    <a:pt x="1498" y="2340"/>
                  </a:cubicBezTo>
                  <a:cubicBezTo>
                    <a:pt x="1612" y="2371"/>
                    <a:pt x="1758" y="2361"/>
                    <a:pt x="1858" y="2346"/>
                  </a:cubicBezTo>
                  <a:cubicBezTo>
                    <a:pt x="1958" y="2331"/>
                    <a:pt x="1882" y="2266"/>
                    <a:pt x="2098" y="2250"/>
                  </a:cubicBezTo>
                  <a:cubicBezTo>
                    <a:pt x="2314" y="2234"/>
                    <a:pt x="2938" y="2234"/>
                    <a:pt x="3154" y="2250"/>
                  </a:cubicBezTo>
                  <a:cubicBezTo>
                    <a:pt x="3370" y="2266"/>
                    <a:pt x="3274" y="2330"/>
                    <a:pt x="3394" y="2346"/>
                  </a:cubicBezTo>
                  <a:cubicBezTo>
                    <a:pt x="3514" y="2362"/>
                    <a:pt x="3778" y="2314"/>
                    <a:pt x="3874" y="2346"/>
                  </a:cubicBezTo>
                  <a:cubicBezTo>
                    <a:pt x="3970" y="2378"/>
                    <a:pt x="3902" y="2527"/>
                    <a:pt x="3970" y="2538"/>
                  </a:cubicBezTo>
                  <a:cubicBezTo>
                    <a:pt x="4038" y="2549"/>
                    <a:pt x="4175" y="2453"/>
                    <a:pt x="4282" y="2412"/>
                  </a:cubicBezTo>
                  <a:cubicBezTo>
                    <a:pt x="4389" y="2371"/>
                    <a:pt x="4552" y="2470"/>
                    <a:pt x="4612" y="2289"/>
                  </a:cubicBezTo>
                  <a:cubicBezTo>
                    <a:pt x="4672" y="2108"/>
                    <a:pt x="4573" y="1490"/>
                    <a:pt x="4641" y="1327"/>
                  </a:cubicBezTo>
                  <a:cubicBezTo>
                    <a:pt x="4709" y="1164"/>
                    <a:pt x="4963" y="1387"/>
                    <a:pt x="5021" y="1312"/>
                  </a:cubicBezTo>
                  <a:cubicBezTo>
                    <a:pt x="5079" y="1237"/>
                    <a:pt x="4913" y="933"/>
                    <a:pt x="4991" y="875"/>
                  </a:cubicBezTo>
                  <a:cubicBezTo>
                    <a:pt x="5069" y="817"/>
                    <a:pt x="5475" y="1060"/>
                    <a:pt x="5487" y="963"/>
                  </a:cubicBezTo>
                  <a:cubicBezTo>
                    <a:pt x="5499" y="866"/>
                    <a:pt x="5851" y="406"/>
                    <a:pt x="5064" y="292"/>
                  </a:cubicBezTo>
                  <a:cubicBezTo>
                    <a:pt x="4277" y="178"/>
                    <a:pt x="1526" y="0"/>
                    <a:pt x="763" y="277"/>
                  </a:cubicBezTo>
                  <a:cubicBezTo>
                    <a:pt x="0" y="554"/>
                    <a:pt x="543" y="1605"/>
                    <a:pt x="485" y="1954"/>
                  </a:cubicBezTo>
                </a:path>
              </a:pathLst>
            </a:custGeom>
            <a:noFill/>
            <a:ln w="76200">
              <a:solidFill>
                <a:srgbClr val="FC0128"/>
              </a:solidFill>
              <a:round/>
              <a:headEnd type="oval" w="med" len="med"/>
              <a:tailEnd type="triangle" w="med" len="med"/>
            </a:ln>
            <a:extLst>
              <a:ext uri="{909E8E84-426E-40dd-AFC4-6F175D3DCCD1}"/>
            </a:extLst>
          </p:spPr>
          <p:txBody>
            <a:bodyPr wrap="none" anchor="ctr"/>
            <a:lstStyle/>
            <a:p>
              <a:pPr eaLnBrk="1" fontAlgn="auto" hangingPunct="1">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grpSp>
          <p:nvGrpSpPr>
            <p:cNvPr id="208903" name="Group 12">
              <a:extLst>
                <a:ext uri="{FF2B5EF4-FFF2-40B4-BE49-F238E27FC236}">
                  <a16:creationId xmlns:a16="http://schemas.microsoft.com/office/drawing/2014/main" id="{8DF45B98-3135-4E7A-89DE-2D39F55A2EBA}"/>
                </a:ext>
              </a:extLst>
            </p:cNvPr>
            <p:cNvGrpSpPr>
              <a:grpSpLocks/>
            </p:cNvGrpSpPr>
            <p:nvPr/>
          </p:nvGrpSpPr>
          <p:grpSpPr bwMode="auto">
            <a:xfrm>
              <a:off x="12" y="1344"/>
              <a:ext cx="4749" cy="1731"/>
              <a:chOff x="12" y="1344"/>
              <a:chExt cx="4749" cy="1731"/>
            </a:xfrm>
          </p:grpSpPr>
          <p:sp>
            <p:nvSpPr>
              <p:cNvPr id="32" name="Freeform 13">
                <a:extLst>
                  <a:ext uri="{FF2B5EF4-FFF2-40B4-BE49-F238E27FC236}">
                    <a16:creationId xmlns:a16="http://schemas.microsoft.com/office/drawing/2014/main" id="{7D0E6E74-91EB-A349-A3BF-DA00CE2DAC80}"/>
                  </a:ext>
                </a:extLst>
              </p:cNvPr>
              <p:cNvSpPr>
                <a:spLocks/>
              </p:cNvSpPr>
              <p:nvPr/>
            </p:nvSpPr>
            <p:spPr bwMode="auto">
              <a:xfrm>
                <a:off x="384" y="1422"/>
                <a:ext cx="4377" cy="1410"/>
              </a:xfrm>
              <a:custGeom>
                <a:avLst/>
                <a:gdLst>
                  <a:gd name="T0" fmla="*/ 0 w 4377"/>
                  <a:gd name="T1" fmla="*/ 1410 h 1410"/>
                  <a:gd name="T2" fmla="*/ 198 w 4377"/>
                  <a:gd name="T3" fmla="*/ 1194 h 1410"/>
                  <a:gd name="T4" fmla="*/ 192 w 4377"/>
                  <a:gd name="T5" fmla="*/ 210 h 1410"/>
                  <a:gd name="T6" fmla="*/ 816 w 4377"/>
                  <a:gd name="T7" fmla="*/ 306 h 1410"/>
                  <a:gd name="T8" fmla="*/ 2976 w 4377"/>
                  <a:gd name="T9" fmla="*/ 306 h 1410"/>
                  <a:gd name="T10" fmla="*/ 3750 w 4377"/>
                  <a:gd name="T11" fmla="*/ 262 h 1410"/>
                  <a:gd name="T12" fmla="*/ 4100 w 4377"/>
                  <a:gd name="T13" fmla="*/ 87 h 1410"/>
                  <a:gd name="T14" fmla="*/ 4377 w 4377"/>
                  <a:gd name="T15" fmla="*/ 0 h 1410"/>
                  <a:gd name="T16" fmla="*/ 0 60000 65536"/>
                  <a:gd name="T17" fmla="*/ 0 60000 65536"/>
                  <a:gd name="T18" fmla="*/ 0 60000 65536"/>
                  <a:gd name="T19" fmla="*/ 0 60000 65536"/>
                  <a:gd name="T20" fmla="*/ 0 60000 65536"/>
                  <a:gd name="T21" fmla="*/ 0 60000 65536"/>
                  <a:gd name="T22" fmla="*/ 0 60000 65536"/>
                  <a:gd name="T23" fmla="*/ 0 60000 65536"/>
                  <a:gd name="T24" fmla="*/ 0 w 4377"/>
                  <a:gd name="T25" fmla="*/ 0 h 1410"/>
                  <a:gd name="T26" fmla="*/ 4377 w 4377"/>
                  <a:gd name="T27" fmla="*/ 1410 h 14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77" h="1410">
                    <a:moveTo>
                      <a:pt x="0" y="1410"/>
                    </a:moveTo>
                    <a:cubicBezTo>
                      <a:pt x="33" y="1374"/>
                      <a:pt x="166" y="1394"/>
                      <a:pt x="198" y="1194"/>
                    </a:cubicBezTo>
                    <a:cubicBezTo>
                      <a:pt x="230" y="994"/>
                      <a:pt x="89" y="358"/>
                      <a:pt x="192" y="210"/>
                    </a:cubicBezTo>
                    <a:cubicBezTo>
                      <a:pt x="295" y="62"/>
                      <a:pt x="352" y="290"/>
                      <a:pt x="816" y="306"/>
                    </a:cubicBezTo>
                    <a:cubicBezTo>
                      <a:pt x="1280" y="322"/>
                      <a:pt x="2487" y="313"/>
                      <a:pt x="2976" y="306"/>
                    </a:cubicBezTo>
                    <a:cubicBezTo>
                      <a:pt x="3465" y="299"/>
                      <a:pt x="3563" y="298"/>
                      <a:pt x="3750" y="262"/>
                    </a:cubicBezTo>
                    <a:cubicBezTo>
                      <a:pt x="3937" y="226"/>
                      <a:pt x="3996" y="131"/>
                      <a:pt x="4100" y="87"/>
                    </a:cubicBezTo>
                    <a:cubicBezTo>
                      <a:pt x="4204" y="43"/>
                      <a:pt x="4319" y="18"/>
                      <a:pt x="4377" y="0"/>
                    </a:cubicBezTo>
                  </a:path>
                </a:pathLst>
              </a:custGeom>
              <a:noFill/>
              <a:ln w="76200">
                <a:solidFill>
                  <a:srgbClr val="063DE8"/>
                </a:solidFill>
                <a:round/>
                <a:headEnd type="oval" w="med" len="med"/>
                <a:tailEnd type="triangle" w="med" len="med"/>
              </a:ln>
              <a:extLst>
                <a:ext uri="{909E8E84-426E-40dd-AFC4-6F175D3DCCD1}"/>
              </a:extLst>
            </p:spPr>
            <p:txBody>
              <a:bodyPr wrap="none" anchor="ctr"/>
              <a:lstStyle/>
              <a:p>
                <a:pPr eaLnBrk="1" fontAlgn="auto" hangingPunct="1">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sp>
            <p:nvSpPr>
              <p:cNvPr id="33" name="Text Box 14">
                <a:extLst>
                  <a:ext uri="{FF2B5EF4-FFF2-40B4-BE49-F238E27FC236}">
                    <a16:creationId xmlns:a16="http://schemas.microsoft.com/office/drawing/2014/main" id="{8FB0DBC6-8AE4-3748-B506-5D062FAB102B}"/>
                  </a:ext>
                </a:extLst>
              </p:cNvPr>
              <p:cNvSpPr txBox="1">
                <a:spLocks noChangeArrowheads="1"/>
              </p:cNvSpPr>
              <p:nvPr/>
            </p:nvSpPr>
            <p:spPr bwMode="auto">
              <a:xfrm>
                <a:off x="1164" y="2736"/>
                <a:ext cx="589" cy="291"/>
              </a:xfrm>
              <a:prstGeom prst="rect">
                <a:avLst/>
              </a:prstGeom>
              <a:solidFill>
                <a:srgbClr val="B2B2B2">
                  <a:alpha val="52940"/>
                </a:srgbClr>
              </a:solidFill>
              <a:ln>
                <a:noFill/>
              </a:ln>
              <a:extLst>
                <a:ext uri="{91240B29-F687-4f45-9708-019B960494DF}"/>
              </a:extLst>
            </p:spPr>
            <p:txBody>
              <a:bodyPr wrap="none">
                <a:spAutoFit/>
              </a:bodyPr>
              <a:lstStyle>
                <a:lvl1pPr>
                  <a:defRPr sz="2400" i="1">
                    <a:solidFill>
                      <a:schemeClr val="accent1"/>
                    </a:solidFill>
                    <a:latin typeface="Comic Sans MS" charset="0"/>
                    <a:ea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i="0" kern="0">
                    <a:solidFill>
                      <a:srgbClr val="063DE8"/>
                    </a:solidFill>
                    <a:latin typeface="Calibri" charset="0"/>
                    <a:cs typeface="Calibri" charset="0"/>
                  </a:rPr>
                  <a:t>200ps</a:t>
                </a:r>
              </a:p>
            </p:txBody>
          </p:sp>
          <p:sp>
            <p:nvSpPr>
              <p:cNvPr id="34" name="Text Box 15">
                <a:extLst>
                  <a:ext uri="{FF2B5EF4-FFF2-40B4-BE49-F238E27FC236}">
                    <a16:creationId xmlns:a16="http://schemas.microsoft.com/office/drawing/2014/main" id="{24EE876B-C8FA-5840-974D-61487B1ED76E}"/>
                  </a:ext>
                </a:extLst>
              </p:cNvPr>
              <p:cNvSpPr txBox="1">
                <a:spLocks noChangeArrowheads="1"/>
              </p:cNvSpPr>
              <p:nvPr/>
            </p:nvSpPr>
            <p:spPr bwMode="auto">
              <a:xfrm>
                <a:off x="3228" y="2784"/>
                <a:ext cx="589" cy="291"/>
              </a:xfrm>
              <a:prstGeom prst="rect">
                <a:avLst/>
              </a:prstGeom>
              <a:solidFill>
                <a:srgbClr val="B2B2B2">
                  <a:alpha val="52940"/>
                </a:srgbClr>
              </a:solidFill>
              <a:ln>
                <a:noFill/>
              </a:ln>
              <a:extLst>
                <a:ext uri="{91240B29-F687-4f45-9708-019B960494DF}"/>
              </a:extLst>
            </p:spPr>
            <p:txBody>
              <a:bodyPr wrap="none">
                <a:spAutoFit/>
              </a:bodyPr>
              <a:lstStyle>
                <a:lvl1pPr>
                  <a:defRPr sz="2400" i="1">
                    <a:solidFill>
                      <a:schemeClr val="accent1"/>
                    </a:solidFill>
                    <a:latin typeface="Comic Sans MS" charset="0"/>
                    <a:ea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i="0" kern="0">
                    <a:solidFill>
                      <a:srgbClr val="063DE8"/>
                    </a:solidFill>
                    <a:latin typeface="Calibri" charset="0"/>
                    <a:cs typeface="Calibri" charset="0"/>
                  </a:rPr>
                  <a:t>250ps</a:t>
                </a:r>
              </a:p>
            </p:txBody>
          </p:sp>
          <p:sp>
            <p:nvSpPr>
              <p:cNvPr id="35" name="Text Box 16">
                <a:extLst>
                  <a:ext uri="{FF2B5EF4-FFF2-40B4-BE49-F238E27FC236}">
                    <a16:creationId xmlns:a16="http://schemas.microsoft.com/office/drawing/2014/main" id="{D1EF92CE-BAA6-074B-9953-565046E41CF4}"/>
                  </a:ext>
                </a:extLst>
              </p:cNvPr>
              <p:cNvSpPr txBox="1">
                <a:spLocks noChangeArrowheads="1"/>
              </p:cNvSpPr>
              <p:nvPr/>
            </p:nvSpPr>
            <p:spPr bwMode="auto">
              <a:xfrm>
                <a:off x="4108" y="2544"/>
                <a:ext cx="589" cy="291"/>
              </a:xfrm>
              <a:prstGeom prst="rect">
                <a:avLst/>
              </a:prstGeom>
              <a:solidFill>
                <a:srgbClr val="B2B2B2">
                  <a:alpha val="52940"/>
                </a:srgbClr>
              </a:solidFill>
              <a:ln>
                <a:noFill/>
              </a:ln>
              <a:extLst>
                <a:ext uri="{91240B29-F687-4f45-9708-019B960494DF}"/>
              </a:extLst>
            </p:spPr>
            <p:txBody>
              <a:bodyPr wrap="none">
                <a:spAutoFit/>
              </a:bodyPr>
              <a:lstStyle>
                <a:lvl1pPr>
                  <a:defRPr sz="2400" i="1">
                    <a:solidFill>
                      <a:schemeClr val="accent1"/>
                    </a:solidFill>
                    <a:latin typeface="Comic Sans MS" charset="0"/>
                    <a:ea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i="0" kern="0">
                    <a:solidFill>
                      <a:srgbClr val="063DE8"/>
                    </a:solidFill>
                    <a:latin typeface="Calibri" charset="0"/>
                    <a:cs typeface="Calibri" charset="0"/>
                  </a:rPr>
                  <a:t>350ps</a:t>
                </a:r>
              </a:p>
            </p:txBody>
          </p:sp>
          <p:sp>
            <p:nvSpPr>
              <p:cNvPr id="36" name="Text Box 17">
                <a:extLst>
                  <a:ext uri="{FF2B5EF4-FFF2-40B4-BE49-F238E27FC236}">
                    <a16:creationId xmlns:a16="http://schemas.microsoft.com/office/drawing/2014/main" id="{E4752F87-BCBE-4740-8830-A03E6D60F693}"/>
                  </a:ext>
                </a:extLst>
              </p:cNvPr>
              <p:cNvSpPr txBox="1">
                <a:spLocks noChangeArrowheads="1"/>
              </p:cNvSpPr>
              <p:nvPr/>
            </p:nvSpPr>
            <p:spPr bwMode="auto">
              <a:xfrm>
                <a:off x="1132" y="1440"/>
                <a:ext cx="589" cy="291"/>
              </a:xfrm>
              <a:prstGeom prst="rect">
                <a:avLst/>
              </a:prstGeom>
              <a:solidFill>
                <a:srgbClr val="B2B2B2">
                  <a:alpha val="52940"/>
                </a:srgbClr>
              </a:solidFill>
              <a:ln>
                <a:noFill/>
              </a:ln>
              <a:extLst>
                <a:ext uri="{91240B29-F687-4f45-9708-019B960494DF}"/>
              </a:extLst>
            </p:spPr>
            <p:txBody>
              <a:bodyPr wrap="none">
                <a:spAutoFit/>
              </a:bodyPr>
              <a:lstStyle>
                <a:lvl1pPr>
                  <a:defRPr sz="2400" i="1">
                    <a:solidFill>
                      <a:schemeClr val="accent1"/>
                    </a:solidFill>
                    <a:latin typeface="Comic Sans MS" charset="0"/>
                    <a:ea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i="0" kern="0">
                    <a:solidFill>
                      <a:srgbClr val="063DE8"/>
                    </a:solidFill>
                    <a:latin typeface="Calibri" charset="0"/>
                    <a:cs typeface="Calibri" charset="0"/>
                  </a:rPr>
                  <a:t>100ps</a:t>
                </a:r>
              </a:p>
            </p:txBody>
          </p:sp>
          <p:sp>
            <p:nvSpPr>
              <p:cNvPr id="37" name="Text Box 18">
                <a:extLst>
                  <a:ext uri="{FF2B5EF4-FFF2-40B4-BE49-F238E27FC236}">
                    <a16:creationId xmlns:a16="http://schemas.microsoft.com/office/drawing/2014/main" id="{4D31B4F1-9DC2-3A47-B7F5-95DE3DFC49BF}"/>
                  </a:ext>
                </a:extLst>
              </p:cNvPr>
              <p:cNvSpPr txBox="1">
                <a:spLocks noChangeArrowheads="1"/>
              </p:cNvSpPr>
              <p:nvPr/>
            </p:nvSpPr>
            <p:spPr bwMode="auto">
              <a:xfrm>
                <a:off x="12" y="2256"/>
                <a:ext cx="589" cy="291"/>
              </a:xfrm>
              <a:prstGeom prst="rect">
                <a:avLst/>
              </a:prstGeom>
              <a:solidFill>
                <a:srgbClr val="B2B2B2">
                  <a:alpha val="52940"/>
                </a:srgbClr>
              </a:solidFill>
              <a:ln>
                <a:noFill/>
              </a:ln>
              <a:extLst>
                <a:ext uri="{91240B29-F687-4f45-9708-019B960494DF}"/>
              </a:extLst>
            </p:spPr>
            <p:txBody>
              <a:bodyPr wrap="none">
                <a:spAutoFit/>
              </a:bodyPr>
              <a:lstStyle>
                <a:lvl1pPr>
                  <a:defRPr sz="2400" i="1">
                    <a:solidFill>
                      <a:schemeClr val="accent1"/>
                    </a:solidFill>
                    <a:latin typeface="Comic Sans MS" charset="0"/>
                    <a:ea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i="0" kern="0">
                    <a:solidFill>
                      <a:srgbClr val="063DE8"/>
                    </a:solidFill>
                    <a:latin typeface="Calibri" charset="0"/>
                    <a:cs typeface="Calibri" charset="0"/>
                  </a:rPr>
                  <a:t>350ps</a:t>
                </a:r>
              </a:p>
            </p:txBody>
          </p:sp>
          <p:sp>
            <p:nvSpPr>
              <p:cNvPr id="38" name="Text Box 19">
                <a:extLst>
                  <a:ext uri="{FF2B5EF4-FFF2-40B4-BE49-F238E27FC236}">
                    <a16:creationId xmlns:a16="http://schemas.microsoft.com/office/drawing/2014/main" id="{9EC41216-B0AB-8949-8F6F-0779B67DE0D4}"/>
                  </a:ext>
                </a:extLst>
              </p:cNvPr>
              <p:cNvSpPr txBox="1">
                <a:spLocks noChangeArrowheads="1"/>
              </p:cNvSpPr>
              <p:nvPr/>
            </p:nvSpPr>
            <p:spPr bwMode="auto">
              <a:xfrm>
                <a:off x="3820" y="1344"/>
                <a:ext cx="589" cy="291"/>
              </a:xfrm>
              <a:prstGeom prst="rect">
                <a:avLst/>
              </a:prstGeom>
              <a:solidFill>
                <a:srgbClr val="B2B2B2">
                  <a:alpha val="52940"/>
                </a:srgbClr>
              </a:solidFill>
              <a:ln>
                <a:noFill/>
              </a:ln>
              <a:extLst>
                <a:ext uri="{91240B29-F687-4f45-9708-019B960494DF}"/>
              </a:extLst>
            </p:spPr>
            <p:txBody>
              <a:bodyPr wrap="none">
                <a:spAutoFit/>
              </a:bodyPr>
              <a:lstStyle>
                <a:lvl1pPr>
                  <a:defRPr sz="2400" i="1">
                    <a:solidFill>
                      <a:schemeClr val="accent1"/>
                    </a:solidFill>
                    <a:latin typeface="Comic Sans MS" charset="0"/>
                    <a:ea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i="0" kern="0">
                    <a:solidFill>
                      <a:srgbClr val="063DE8"/>
                    </a:solidFill>
                    <a:latin typeface="Calibri" charset="0"/>
                    <a:cs typeface="Calibri" charset="0"/>
                  </a:rPr>
                  <a:t>200ps</a:t>
                </a:r>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1" name="Title 1">
            <a:extLst>
              <a:ext uri="{FF2B5EF4-FFF2-40B4-BE49-F238E27FC236}">
                <a16:creationId xmlns:a16="http://schemas.microsoft.com/office/drawing/2014/main" id="{F6FA1E47-0AFD-433D-B077-777266F80A31}"/>
              </a:ext>
            </a:extLst>
          </p:cNvPr>
          <p:cNvSpPr>
            <a:spLocks noGrp="1" noChangeArrowheads="1"/>
          </p:cNvSpPr>
          <p:nvPr>
            <p:ph type="title"/>
          </p:nvPr>
        </p:nvSpPr>
        <p:spPr/>
        <p:txBody>
          <a:bodyPr/>
          <a:lstStyle/>
          <a:p>
            <a:r>
              <a:rPr lang="en-US" altLang="en-US">
                <a:ea typeface="ＭＳ Ｐゴシック" panose="020B0600070205080204" pitchFamily="34" charset="-128"/>
              </a:rPr>
              <a:t>Jump</a:t>
            </a:r>
          </a:p>
        </p:txBody>
      </p:sp>
      <p:sp>
        <p:nvSpPr>
          <p:cNvPr id="209922" name="Content Placeholder 2">
            <a:extLst>
              <a:ext uri="{FF2B5EF4-FFF2-40B4-BE49-F238E27FC236}">
                <a16:creationId xmlns:a16="http://schemas.microsoft.com/office/drawing/2014/main" id="{749CEC35-AC94-4BAA-88ED-5C1F3F22A36D}"/>
              </a:ext>
            </a:extLst>
          </p:cNvPr>
          <p:cNvSpPr>
            <a:spLocks noGrp="1" noChangeArrowheads="1"/>
          </p:cNvSpPr>
          <p:nvPr>
            <p:ph idx="1"/>
          </p:nvPr>
        </p:nvSpPr>
        <p:spPr>
          <a:xfrm>
            <a:off x="228600" y="996950"/>
            <a:ext cx="8610600" cy="5194300"/>
          </a:xfrm>
        </p:spPr>
        <p:txBody>
          <a:bodyPr/>
          <a:lstStyle/>
          <a:p>
            <a:endParaRPr lang="en-US" altLang="en-US">
              <a:ea typeface="ＭＳ Ｐゴシック" panose="020B0600070205080204" pitchFamily="34" charset="-128"/>
            </a:endParaRPr>
          </a:p>
        </p:txBody>
      </p:sp>
      <p:sp>
        <p:nvSpPr>
          <p:cNvPr id="209923" name="Slide Number Placeholder 3">
            <a:extLst>
              <a:ext uri="{FF2B5EF4-FFF2-40B4-BE49-F238E27FC236}">
                <a16:creationId xmlns:a16="http://schemas.microsoft.com/office/drawing/2014/main" id="{F644853E-81D8-48DE-89B5-F7DA5DA31356}"/>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7EB2993F-8019-415C-85CA-92BDFD009D83}" type="slidenum">
              <a:rPr lang="en-US" altLang="en-US" sz="1600" smtClean="0">
                <a:solidFill>
                  <a:srgbClr val="000000"/>
                </a:solidFill>
                <a:latin typeface="Garamond" panose="02020404030301010803" pitchFamily="18" charset="0"/>
              </a:rPr>
              <a:pPr eaLnBrk="1" hangingPunct="1">
                <a:spcBef>
                  <a:spcPct val="0"/>
                </a:spcBef>
                <a:buClrTx/>
                <a:buSzTx/>
                <a:buFontTx/>
                <a:buNone/>
              </a:pPr>
              <a:t>53</a:t>
            </a:fld>
            <a:endParaRPr lang="en-US" altLang="en-US" sz="1600">
              <a:solidFill>
                <a:srgbClr val="000000"/>
              </a:solidFill>
              <a:latin typeface="Garamond" panose="02020404030301010803" pitchFamily="18" charset="0"/>
            </a:endParaRPr>
          </a:p>
        </p:txBody>
      </p:sp>
      <p:grpSp>
        <p:nvGrpSpPr>
          <p:cNvPr id="209924" name="Group 3">
            <a:extLst>
              <a:ext uri="{FF2B5EF4-FFF2-40B4-BE49-F238E27FC236}">
                <a16:creationId xmlns:a16="http://schemas.microsoft.com/office/drawing/2014/main" id="{EFC12D4A-013E-4EAA-BDA9-1099FF563210}"/>
              </a:ext>
            </a:extLst>
          </p:cNvPr>
          <p:cNvGrpSpPr>
            <a:grpSpLocks/>
          </p:cNvGrpSpPr>
          <p:nvPr/>
        </p:nvGrpSpPr>
        <p:grpSpPr bwMode="auto">
          <a:xfrm>
            <a:off x="401638" y="1568450"/>
            <a:ext cx="8437562" cy="5051425"/>
            <a:chOff x="253" y="988"/>
            <a:chExt cx="5315" cy="3182"/>
          </a:xfrm>
        </p:grpSpPr>
        <p:pic>
          <p:nvPicPr>
            <p:cNvPr id="209933" name="Picture 4" descr="F0529">
              <a:extLst>
                <a:ext uri="{FF2B5EF4-FFF2-40B4-BE49-F238E27FC236}">
                  <a16:creationId xmlns:a16="http://schemas.microsoft.com/office/drawing/2014/main" id="{8C58D438-1A7C-49E9-9426-34E1449E74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3" y="1008"/>
              <a:ext cx="5315" cy="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9934" name="Text Box 5">
              <a:extLst>
                <a:ext uri="{FF2B5EF4-FFF2-40B4-BE49-F238E27FC236}">
                  <a16:creationId xmlns:a16="http://schemas.microsoft.com/office/drawing/2014/main" id="{1DD79ABD-9CA5-450E-9BEE-A4385307B2F9}"/>
                </a:ext>
              </a:extLst>
            </p:cNvPr>
            <p:cNvSpPr txBox="1">
              <a:spLocks noChangeArrowheads="1"/>
            </p:cNvSpPr>
            <p:nvPr/>
          </p:nvSpPr>
          <p:spPr bwMode="auto">
            <a:xfrm>
              <a:off x="4765" y="1728"/>
              <a:ext cx="764"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200">
                  <a:solidFill>
                    <a:srgbClr val="FF9900"/>
                  </a:solidFill>
                  <a:latin typeface="Calibri" panose="020F0502020204030204" pitchFamily="34" charset="0"/>
                </a:rPr>
                <a:t>PCSrc</a:t>
              </a:r>
              <a:r>
                <a:rPr lang="en-US" altLang="en-US" sz="1200" baseline="-25000">
                  <a:solidFill>
                    <a:srgbClr val="FF9900"/>
                  </a:solidFill>
                  <a:latin typeface="Calibri" panose="020F0502020204030204" pitchFamily="34" charset="0"/>
                </a:rPr>
                <a:t>2</a:t>
              </a:r>
              <a:r>
                <a:rPr lang="en-US" altLang="en-US" sz="1200">
                  <a:solidFill>
                    <a:srgbClr val="FF9900"/>
                  </a:solidFill>
                  <a:latin typeface="Calibri" panose="020F0502020204030204" pitchFamily="34" charset="0"/>
                </a:rPr>
                <a:t>=Br Taken</a:t>
              </a:r>
              <a:endParaRPr lang="en-US" altLang="en-US" sz="1200" baseline="-25000">
                <a:solidFill>
                  <a:srgbClr val="FF9900"/>
                </a:solidFill>
                <a:latin typeface="Calibri" panose="020F0502020204030204" pitchFamily="34" charset="0"/>
              </a:endParaRPr>
            </a:p>
          </p:txBody>
        </p:sp>
        <p:sp>
          <p:nvSpPr>
            <p:cNvPr id="209935" name="Text Box 6">
              <a:extLst>
                <a:ext uri="{FF2B5EF4-FFF2-40B4-BE49-F238E27FC236}">
                  <a16:creationId xmlns:a16="http://schemas.microsoft.com/office/drawing/2014/main" id="{47FD0BCA-E559-4872-B362-0DC0F2AC9DB5}"/>
                </a:ext>
              </a:extLst>
            </p:cNvPr>
            <p:cNvSpPr txBox="1">
              <a:spLocks noChangeArrowheads="1"/>
            </p:cNvSpPr>
            <p:nvPr/>
          </p:nvSpPr>
          <p:spPr bwMode="auto">
            <a:xfrm>
              <a:off x="4600" y="988"/>
              <a:ext cx="629"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r" eaLnBrk="1" hangingPunct="1">
                <a:spcBef>
                  <a:spcPct val="0"/>
                </a:spcBef>
                <a:buClrTx/>
                <a:buSzTx/>
                <a:buFontTx/>
                <a:buNone/>
              </a:pPr>
              <a:r>
                <a:rPr lang="en-US" altLang="en-US" sz="1200">
                  <a:solidFill>
                    <a:srgbClr val="FF9900"/>
                  </a:solidFill>
                  <a:latin typeface="Calibri" panose="020F0502020204030204" pitchFamily="34" charset="0"/>
                </a:rPr>
                <a:t>PCSrc</a:t>
              </a:r>
              <a:r>
                <a:rPr lang="en-US" altLang="en-US" sz="1200" baseline="-25000">
                  <a:solidFill>
                    <a:srgbClr val="FF9900"/>
                  </a:solidFill>
                  <a:latin typeface="Calibri" panose="020F0502020204030204" pitchFamily="34" charset="0"/>
                </a:rPr>
                <a:t>1</a:t>
              </a:r>
              <a:r>
                <a:rPr lang="en-US" altLang="en-US" sz="1200">
                  <a:solidFill>
                    <a:srgbClr val="FF9900"/>
                  </a:solidFill>
                  <a:latin typeface="Calibri" panose="020F0502020204030204" pitchFamily="34" charset="0"/>
                </a:rPr>
                <a:t>=Jump</a:t>
              </a:r>
              <a:endParaRPr lang="en-US" altLang="en-US" sz="1200" baseline="-25000">
                <a:solidFill>
                  <a:srgbClr val="FF9900"/>
                </a:solidFill>
                <a:latin typeface="Calibri" panose="020F0502020204030204" pitchFamily="34" charset="0"/>
              </a:endParaRPr>
            </a:p>
          </p:txBody>
        </p:sp>
        <p:sp>
          <p:nvSpPr>
            <p:cNvPr id="23" name="Text Box 7">
              <a:extLst>
                <a:ext uri="{FF2B5EF4-FFF2-40B4-BE49-F238E27FC236}">
                  <a16:creationId xmlns:a16="http://schemas.microsoft.com/office/drawing/2014/main" id="{9F525769-DA02-8E42-AE31-28BDFF409114}"/>
                </a:ext>
              </a:extLst>
            </p:cNvPr>
            <p:cNvSpPr txBox="1">
              <a:spLocks noChangeArrowheads="1"/>
            </p:cNvSpPr>
            <p:nvPr/>
          </p:nvSpPr>
          <p:spPr bwMode="auto">
            <a:xfrm>
              <a:off x="3915" y="3600"/>
              <a:ext cx="684" cy="174"/>
            </a:xfrm>
            <a:prstGeom prst="rect">
              <a:avLst/>
            </a:prstGeom>
            <a:noFill/>
            <a:ln>
              <a:noFill/>
            </a:ln>
            <a:extLst>
              <a:ext uri="{909E8E84-426E-40dd-AFC4-6F175D3DCCD1}"/>
              <a:ext uri="{91240B29-F687-4f45-9708-019B960494DF}"/>
            </a:extLst>
          </p:spPr>
          <p:txBody>
            <a:bodyPr wrap="none">
              <a:spAutoFit/>
            </a:bodyPr>
            <a:lstStyle>
              <a:lvl1pPr>
                <a:defRPr sz="2400" i="1">
                  <a:solidFill>
                    <a:schemeClr val="accent1"/>
                  </a:solidFill>
                  <a:latin typeface="Comic Sans MS" charset="0"/>
                  <a:ea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sz="1200" i="0" kern="0">
                  <a:solidFill>
                    <a:srgbClr val="FF9900"/>
                  </a:solidFill>
                  <a:latin typeface="Calibri" charset="0"/>
                  <a:cs typeface="Calibri" charset="0"/>
                </a:rPr>
                <a:t>ALU operation</a:t>
              </a:r>
            </a:p>
          </p:txBody>
        </p:sp>
        <p:sp>
          <p:nvSpPr>
            <p:cNvPr id="24" name="Text Box 8">
              <a:extLst>
                <a:ext uri="{FF2B5EF4-FFF2-40B4-BE49-F238E27FC236}">
                  <a16:creationId xmlns:a16="http://schemas.microsoft.com/office/drawing/2014/main" id="{D02FEEB7-A16E-7E44-AAAB-FD7E0A24C0B2}"/>
                </a:ext>
              </a:extLst>
            </p:cNvPr>
            <p:cNvSpPr txBox="1">
              <a:spLocks noChangeArrowheads="1"/>
            </p:cNvSpPr>
            <p:nvPr/>
          </p:nvSpPr>
          <p:spPr bwMode="auto">
            <a:xfrm>
              <a:off x="4038" y="2893"/>
              <a:ext cx="163" cy="78"/>
            </a:xfrm>
            <a:prstGeom prst="rect">
              <a:avLst/>
            </a:prstGeom>
            <a:solidFill>
              <a:srgbClr val="FFFFFF"/>
            </a:solidFill>
            <a:ln>
              <a:noFill/>
            </a:ln>
            <a:extLst>
              <a:ext uri="{91240B29-F687-4f45-9708-019B960494DF}"/>
            </a:extLst>
          </p:spPr>
          <p:txBody>
            <a:bodyPr wrap="none" lIns="0" tIns="0" rIns="0" bIns="0">
              <a:spAutoFit/>
            </a:bodyPr>
            <a:lstStyle>
              <a:lvl1pPr>
                <a:defRPr sz="2400" i="1">
                  <a:solidFill>
                    <a:schemeClr val="accent1"/>
                  </a:solidFill>
                  <a:latin typeface="Comic Sans MS" charset="0"/>
                  <a:ea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sz="800" i="0" kern="0">
                  <a:solidFill>
                    <a:srgbClr val="000000"/>
                  </a:solidFill>
                  <a:latin typeface="Calibri" charset="0"/>
                  <a:cs typeface="Calibri" charset="0"/>
                </a:rPr>
                <a:t>bcond</a:t>
              </a:r>
            </a:p>
          </p:txBody>
        </p:sp>
      </p:grpSp>
      <p:sp>
        <p:nvSpPr>
          <p:cNvPr id="25" name="Rectangle 9">
            <a:extLst>
              <a:ext uri="{FF2B5EF4-FFF2-40B4-BE49-F238E27FC236}">
                <a16:creationId xmlns:a16="http://schemas.microsoft.com/office/drawing/2014/main" id="{6C215EA5-2975-1342-911B-31A0142C3021}"/>
              </a:ext>
            </a:extLst>
          </p:cNvPr>
          <p:cNvSpPr>
            <a:spLocks noChangeArrowheads="1"/>
          </p:cNvSpPr>
          <p:nvPr/>
        </p:nvSpPr>
        <p:spPr bwMode="auto">
          <a:xfrm>
            <a:off x="0" y="6477000"/>
            <a:ext cx="2438400" cy="346075"/>
          </a:xfrm>
          <a:prstGeom prst="rect">
            <a:avLst/>
          </a:prstGeom>
          <a:noFill/>
          <a:ln>
            <a:noFill/>
          </a:ln>
          <a:extLst>
            <a:ext uri="{909E8E84-426E-40dd-AFC4-6F175D3DCCD1}"/>
            <a:ext uri="{91240B29-F687-4f45-9708-019B960494DF}"/>
          </a:extLst>
        </p:spPr>
        <p:txBody>
          <a:bodyPr>
            <a:spAutoFit/>
          </a:bodyPr>
          <a:lstStyle/>
          <a:p>
            <a:pPr eaLnBrk="1" fontAlgn="auto" hangingPunct="1">
              <a:spcBef>
                <a:spcPct val="20000"/>
              </a:spcBef>
              <a:spcAft>
                <a:spcPts val="0"/>
              </a:spcAft>
              <a:buClr>
                <a:srgbClr val="063DE8"/>
              </a:buClr>
              <a:buSzPct val="70000"/>
              <a:buFont typeface="Wingdings" charset="0"/>
              <a:buNone/>
              <a:defRPr/>
            </a:pPr>
            <a:r>
              <a:rPr lang="en-US" sz="800" kern="0">
                <a:solidFill>
                  <a:srgbClr val="000000"/>
                </a:solidFill>
                <a:latin typeface="Calibri" charset="0"/>
                <a:ea typeface="ＭＳ Ｐゴシック" charset="0"/>
                <a:cs typeface="Calibri" charset="0"/>
              </a:rPr>
              <a:t>[Based on original figure from P&amp;H CO&amp;D, COPYRIGHT 2004 Elsevier. ALL RIGHTS RESERVED.]</a:t>
            </a:r>
          </a:p>
        </p:txBody>
      </p:sp>
      <p:grpSp>
        <p:nvGrpSpPr>
          <p:cNvPr id="26" name="Group 10">
            <a:extLst>
              <a:ext uri="{FF2B5EF4-FFF2-40B4-BE49-F238E27FC236}">
                <a16:creationId xmlns:a16="http://schemas.microsoft.com/office/drawing/2014/main" id="{EE7B35D1-A48B-4B8D-8C3B-ABEE9B3686CD}"/>
              </a:ext>
            </a:extLst>
          </p:cNvPr>
          <p:cNvGrpSpPr>
            <a:grpSpLocks/>
          </p:cNvGrpSpPr>
          <p:nvPr/>
        </p:nvGrpSpPr>
        <p:grpSpPr bwMode="auto">
          <a:xfrm>
            <a:off x="-269875" y="1052513"/>
            <a:ext cx="8974138" cy="3757612"/>
            <a:chOff x="-170" y="663"/>
            <a:chExt cx="5653" cy="2367"/>
          </a:xfrm>
        </p:grpSpPr>
        <p:sp>
          <p:nvSpPr>
            <p:cNvPr id="27" name="Freeform 11">
              <a:extLst>
                <a:ext uri="{FF2B5EF4-FFF2-40B4-BE49-F238E27FC236}">
                  <a16:creationId xmlns:a16="http://schemas.microsoft.com/office/drawing/2014/main" id="{ECE1AD18-6719-0543-8B99-49BA742051B1}"/>
                </a:ext>
              </a:extLst>
            </p:cNvPr>
            <p:cNvSpPr>
              <a:spLocks/>
            </p:cNvSpPr>
            <p:nvPr/>
          </p:nvSpPr>
          <p:spPr bwMode="auto">
            <a:xfrm>
              <a:off x="-170" y="663"/>
              <a:ext cx="5653" cy="2367"/>
            </a:xfrm>
            <a:custGeom>
              <a:avLst/>
              <a:gdLst>
                <a:gd name="T0" fmla="*/ 554 w 5653"/>
                <a:gd name="T1" fmla="*/ 2169 h 2367"/>
                <a:gd name="T2" fmla="*/ 1070 w 5653"/>
                <a:gd name="T3" fmla="*/ 2175 h 2367"/>
                <a:gd name="T4" fmla="*/ 1394 w 5653"/>
                <a:gd name="T5" fmla="*/ 2355 h 2367"/>
                <a:gd name="T6" fmla="*/ 1708 w 5653"/>
                <a:gd name="T7" fmla="*/ 2246 h 2367"/>
                <a:gd name="T8" fmla="*/ 1752 w 5653"/>
                <a:gd name="T9" fmla="*/ 1736 h 2367"/>
                <a:gd name="T10" fmla="*/ 2233 w 5653"/>
                <a:gd name="T11" fmla="*/ 1473 h 2367"/>
                <a:gd name="T12" fmla="*/ 3181 w 5653"/>
                <a:gd name="T13" fmla="*/ 1313 h 2367"/>
                <a:gd name="T14" fmla="*/ 3225 w 5653"/>
                <a:gd name="T15" fmla="*/ 453 h 2367"/>
                <a:gd name="T16" fmla="*/ 5150 w 5653"/>
                <a:gd name="T17" fmla="*/ 467 h 2367"/>
                <a:gd name="T18" fmla="*/ 5339 w 5653"/>
                <a:gd name="T19" fmla="*/ 875 h 2367"/>
                <a:gd name="T20" fmla="*/ 5485 w 5653"/>
                <a:gd name="T21" fmla="*/ 525 h 2367"/>
                <a:gd name="T22" fmla="*/ 4333 w 5653"/>
                <a:gd name="T23" fmla="*/ 219 h 2367"/>
                <a:gd name="T24" fmla="*/ 659 w 5653"/>
                <a:gd name="T25" fmla="*/ 292 h 2367"/>
                <a:gd name="T26" fmla="*/ 381 w 5653"/>
                <a:gd name="T27" fmla="*/ 1969 h 23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653"/>
                <a:gd name="T43" fmla="*/ 0 h 2367"/>
                <a:gd name="T44" fmla="*/ 5653 w 5653"/>
                <a:gd name="T45" fmla="*/ 2367 h 23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653" h="2367">
                  <a:moveTo>
                    <a:pt x="554" y="2169"/>
                  </a:moveTo>
                  <a:cubicBezTo>
                    <a:pt x="640" y="2170"/>
                    <a:pt x="930" y="2144"/>
                    <a:pt x="1070" y="2175"/>
                  </a:cubicBezTo>
                  <a:cubicBezTo>
                    <a:pt x="1210" y="2206"/>
                    <a:pt x="1288" y="2343"/>
                    <a:pt x="1394" y="2355"/>
                  </a:cubicBezTo>
                  <a:cubicBezTo>
                    <a:pt x="1500" y="2367"/>
                    <a:pt x="1648" y="2349"/>
                    <a:pt x="1708" y="2246"/>
                  </a:cubicBezTo>
                  <a:cubicBezTo>
                    <a:pt x="1768" y="2143"/>
                    <a:pt x="1665" y="1865"/>
                    <a:pt x="1752" y="1736"/>
                  </a:cubicBezTo>
                  <a:cubicBezTo>
                    <a:pt x="1839" y="1607"/>
                    <a:pt x="1995" y="1543"/>
                    <a:pt x="2233" y="1473"/>
                  </a:cubicBezTo>
                  <a:cubicBezTo>
                    <a:pt x="2471" y="1403"/>
                    <a:pt x="3016" y="1483"/>
                    <a:pt x="3181" y="1313"/>
                  </a:cubicBezTo>
                  <a:cubicBezTo>
                    <a:pt x="3346" y="1143"/>
                    <a:pt x="2897" y="594"/>
                    <a:pt x="3225" y="453"/>
                  </a:cubicBezTo>
                  <a:cubicBezTo>
                    <a:pt x="3553" y="312"/>
                    <a:pt x="4798" y="397"/>
                    <a:pt x="5150" y="467"/>
                  </a:cubicBezTo>
                  <a:cubicBezTo>
                    <a:pt x="5502" y="537"/>
                    <a:pt x="5283" y="865"/>
                    <a:pt x="5339" y="875"/>
                  </a:cubicBezTo>
                  <a:cubicBezTo>
                    <a:pt x="5395" y="885"/>
                    <a:pt x="5653" y="634"/>
                    <a:pt x="5485" y="525"/>
                  </a:cubicBezTo>
                  <a:cubicBezTo>
                    <a:pt x="5317" y="416"/>
                    <a:pt x="5137" y="258"/>
                    <a:pt x="4333" y="219"/>
                  </a:cubicBezTo>
                  <a:cubicBezTo>
                    <a:pt x="3529" y="180"/>
                    <a:pt x="1318" y="0"/>
                    <a:pt x="659" y="292"/>
                  </a:cubicBezTo>
                  <a:cubicBezTo>
                    <a:pt x="0" y="584"/>
                    <a:pt x="439" y="1620"/>
                    <a:pt x="381" y="1969"/>
                  </a:cubicBezTo>
                </a:path>
              </a:pathLst>
            </a:custGeom>
            <a:noFill/>
            <a:ln w="76200">
              <a:solidFill>
                <a:srgbClr val="FC0128"/>
              </a:solidFill>
              <a:round/>
              <a:headEnd type="oval" w="med" len="med"/>
              <a:tailEnd type="triangle" w="med" len="med"/>
            </a:ln>
            <a:extLst>
              <a:ext uri="{909E8E84-426E-40dd-AFC4-6F175D3DCCD1}"/>
            </a:extLst>
          </p:spPr>
          <p:txBody>
            <a:bodyPr wrap="none" anchor="ctr"/>
            <a:lstStyle/>
            <a:p>
              <a:pPr eaLnBrk="1" fontAlgn="auto" hangingPunct="1">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grpSp>
          <p:nvGrpSpPr>
            <p:cNvPr id="209928" name="Group 12">
              <a:extLst>
                <a:ext uri="{FF2B5EF4-FFF2-40B4-BE49-F238E27FC236}">
                  <a16:creationId xmlns:a16="http://schemas.microsoft.com/office/drawing/2014/main" id="{9F2D3E17-3B5A-4B52-84A0-1DE0A7F92E24}"/>
                </a:ext>
              </a:extLst>
            </p:cNvPr>
            <p:cNvGrpSpPr>
              <a:grpSpLocks/>
            </p:cNvGrpSpPr>
            <p:nvPr/>
          </p:nvGrpSpPr>
          <p:grpSpPr bwMode="auto">
            <a:xfrm>
              <a:off x="11" y="1113"/>
              <a:ext cx="5347" cy="1914"/>
              <a:chOff x="11" y="1113"/>
              <a:chExt cx="5347" cy="1914"/>
            </a:xfrm>
          </p:grpSpPr>
          <p:sp>
            <p:nvSpPr>
              <p:cNvPr id="29" name="Freeform 13">
                <a:extLst>
                  <a:ext uri="{FF2B5EF4-FFF2-40B4-BE49-F238E27FC236}">
                    <a16:creationId xmlns:a16="http://schemas.microsoft.com/office/drawing/2014/main" id="{28F091AE-F81F-1A47-B158-1DA017BDB8D9}"/>
                  </a:ext>
                </a:extLst>
              </p:cNvPr>
              <p:cNvSpPr>
                <a:spLocks/>
              </p:cNvSpPr>
              <p:nvPr/>
            </p:nvSpPr>
            <p:spPr bwMode="auto">
              <a:xfrm>
                <a:off x="384" y="1113"/>
                <a:ext cx="4974" cy="1719"/>
              </a:xfrm>
              <a:custGeom>
                <a:avLst/>
                <a:gdLst>
                  <a:gd name="T0" fmla="*/ 0 w 4974"/>
                  <a:gd name="T1" fmla="*/ 1719 h 1719"/>
                  <a:gd name="T2" fmla="*/ 198 w 4974"/>
                  <a:gd name="T3" fmla="*/ 1503 h 1719"/>
                  <a:gd name="T4" fmla="*/ 192 w 4974"/>
                  <a:gd name="T5" fmla="*/ 519 h 1719"/>
                  <a:gd name="T6" fmla="*/ 816 w 4974"/>
                  <a:gd name="T7" fmla="*/ 615 h 1719"/>
                  <a:gd name="T8" fmla="*/ 1038 w 4974"/>
                  <a:gd name="T9" fmla="*/ 557 h 1719"/>
                  <a:gd name="T10" fmla="*/ 1490 w 4974"/>
                  <a:gd name="T11" fmla="*/ 75 h 1719"/>
                  <a:gd name="T12" fmla="*/ 4435 w 4974"/>
                  <a:gd name="T13" fmla="*/ 105 h 1719"/>
                  <a:gd name="T14" fmla="*/ 4727 w 4974"/>
                  <a:gd name="T15" fmla="*/ 207 h 1719"/>
                  <a:gd name="T16" fmla="*/ 0 60000 65536"/>
                  <a:gd name="T17" fmla="*/ 0 60000 65536"/>
                  <a:gd name="T18" fmla="*/ 0 60000 65536"/>
                  <a:gd name="T19" fmla="*/ 0 60000 65536"/>
                  <a:gd name="T20" fmla="*/ 0 60000 65536"/>
                  <a:gd name="T21" fmla="*/ 0 60000 65536"/>
                  <a:gd name="T22" fmla="*/ 0 60000 65536"/>
                  <a:gd name="T23" fmla="*/ 0 60000 65536"/>
                  <a:gd name="T24" fmla="*/ 0 w 4974"/>
                  <a:gd name="T25" fmla="*/ 0 h 1719"/>
                  <a:gd name="T26" fmla="*/ 4974 w 4974"/>
                  <a:gd name="T27" fmla="*/ 1719 h 17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974" h="1719">
                    <a:moveTo>
                      <a:pt x="0" y="1719"/>
                    </a:moveTo>
                    <a:cubicBezTo>
                      <a:pt x="33" y="1683"/>
                      <a:pt x="166" y="1703"/>
                      <a:pt x="198" y="1503"/>
                    </a:cubicBezTo>
                    <a:cubicBezTo>
                      <a:pt x="230" y="1303"/>
                      <a:pt x="89" y="667"/>
                      <a:pt x="192" y="519"/>
                    </a:cubicBezTo>
                    <a:cubicBezTo>
                      <a:pt x="295" y="371"/>
                      <a:pt x="675" y="609"/>
                      <a:pt x="816" y="615"/>
                    </a:cubicBezTo>
                    <a:cubicBezTo>
                      <a:pt x="957" y="621"/>
                      <a:pt x="926" y="647"/>
                      <a:pt x="1038" y="557"/>
                    </a:cubicBezTo>
                    <a:cubicBezTo>
                      <a:pt x="1150" y="467"/>
                      <a:pt x="924" y="150"/>
                      <a:pt x="1490" y="75"/>
                    </a:cubicBezTo>
                    <a:cubicBezTo>
                      <a:pt x="2056" y="0"/>
                      <a:pt x="3896" y="83"/>
                      <a:pt x="4435" y="105"/>
                    </a:cubicBezTo>
                    <a:cubicBezTo>
                      <a:pt x="4974" y="127"/>
                      <a:pt x="4666" y="186"/>
                      <a:pt x="4727" y="207"/>
                    </a:cubicBezTo>
                  </a:path>
                </a:pathLst>
              </a:custGeom>
              <a:noFill/>
              <a:ln w="76200">
                <a:solidFill>
                  <a:srgbClr val="063DE8"/>
                </a:solidFill>
                <a:round/>
                <a:headEnd type="oval" w="med" len="med"/>
                <a:tailEnd type="triangle" w="med" len="med"/>
              </a:ln>
              <a:extLst>
                <a:ext uri="{909E8E84-426E-40dd-AFC4-6F175D3DCCD1}"/>
              </a:extLst>
            </p:spPr>
            <p:txBody>
              <a:bodyPr wrap="none" anchor="ctr"/>
              <a:lstStyle/>
              <a:p>
                <a:pPr eaLnBrk="1" fontAlgn="auto" hangingPunct="1">
                  <a:spcBef>
                    <a:spcPts val="0"/>
                  </a:spcBef>
                  <a:spcAft>
                    <a:spcPts val="0"/>
                  </a:spcAft>
                  <a:defRPr/>
                </a:pPr>
                <a:endParaRPr lang="en-US" kern="0">
                  <a:solidFill>
                    <a:sysClr val="windowText" lastClr="000000"/>
                  </a:solidFill>
                  <a:latin typeface="Arial" charset="0"/>
                  <a:ea typeface="ＭＳ Ｐゴシック" charset="0"/>
                  <a:cs typeface="ＭＳ Ｐゴシック" charset="0"/>
                </a:endParaRPr>
              </a:p>
            </p:txBody>
          </p:sp>
          <p:sp>
            <p:nvSpPr>
              <p:cNvPr id="30" name="Text Box 14">
                <a:extLst>
                  <a:ext uri="{FF2B5EF4-FFF2-40B4-BE49-F238E27FC236}">
                    <a16:creationId xmlns:a16="http://schemas.microsoft.com/office/drawing/2014/main" id="{5C59C92B-28FF-5C45-B890-E0B299ADA3BE}"/>
                  </a:ext>
                </a:extLst>
              </p:cNvPr>
              <p:cNvSpPr txBox="1">
                <a:spLocks noChangeArrowheads="1"/>
              </p:cNvSpPr>
              <p:nvPr/>
            </p:nvSpPr>
            <p:spPr bwMode="auto">
              <a:xfrm>
                <a:off x="1163" y="2736"/>
                <a:ext cx="589" cy="291"/>
              </a:xfrm>
              <a:prstGeom prst="rect">
                <a:avLst/>
              </a:prstGeom>
              <a:solidFill>
                <a:srgbClr val="B2B2B2">
                  <a:alpha val="52940"/>
                </a:srgbClr>
              </a:solidFill>
              <a:ln>
                <a:noFill/>
              </a:ln>
              <a:extLst>
                <a:ext uri="{91240B29-F687-4f45-9708-019B960494DF}"/>
              </a:extLst>
            </p:spPr>
            <p:txBody>
              <a:bodyPr wrap="none">
                <a:spAutoFit/>
              </a:bodyPr>
              <a:lstStyle>
                <a:lvl1pPr>
                  <a:defRPr sz="2400" i="1">
                    <a:solidFill>
                      <a:schemeClr val="accent1"/>
                    </a:solidFill>
                    <a:latin typeface="Comic Sans MS" charset="0"/>
                    <a:ea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i="0" kern="0">
                    <a:solidFill>
                      <a:srgbClr val="063DE8"/>
                    </a:solidFill>
                    <a:latin typeface="Calibri" charset="0"/>
                    <a:cs typeface="Calibri" charset="0"/>
                  </a:rPr>
                  <a:t>200ps</a:t>
                </a:r>
              </a:p>
            </p:txBody>
          </p:sp>
          <p:sp>
            <p:nvSpPr>
              <p:cNvPr id="31" name="Text Box 15">
                <a:extLst>
                  <a:ext uri="{FF2B5EF4-FFF2-40B4-BE49-F238E27FC236}">
                    <a16:creationId xmlns:a16="http://schemas.microsoft.com/office/drawing/2014/main" id="{D93542EE-C2FB-5F42-A876-D79816109904}"/>
                  </a:ext>
                </a:extLst>
              </p:cNvPr>
              <p:cNvSpPr txBox="1">
                <a:spLocks noChangeArrowheads="1"/>
              </p:cNvSpPr>
              <p:nvPr/>
            </p:nvSpPr>
            <p:spPr bwMode="auto">
              <a:xfrm>
                <a:off x="1131" y="1440"/>
                <a:ext cx="589" cy="291"/>
              </a:xfrm>
              <a:prstGeom prst="rect">
                <a:avLst/>
              </a:prstGeom>
              <a:solidFill>
                <a:srgbClr val="B2B2B2">
                  <a:alpha val="52940"/>
                </a:srgbClr>
              </a:solidFill>
              <a:ln>
                <a:noFill/>
              </a:ln>
              <a:extLst>
                <a:ext uri="{91240B29-F687-4f45-9708-019B960494DF}"/>
              </a:extLst>
            </p:spPr>
            <p:txBody>
              <a:bodyPr wrap="none">
                <a:spAutoFit/>
              </a:bodyPr>
              <a:lstStyle>
                <a:lvl1pPr>
                  <a:defRPr sz="2400" i="1">
                    <a:solidFill>
                      <a:schemeClr val="accent1"/>
                    </a:solidFill>
                    <a:latin typeface="Comic Sans MS" charset="0"/>
                    <a:ea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i="0" kern="0">
                    <a:solidFill>
                      <a:srgbClr val="063DE8"/>
                    </a:solidFill>
                    <a:latin typeface="Calibri" charset="0"/>
                    <a:cs typeface="Calibri" charset="0"/>
                  </a:rPr>
                  <a:t>100ps</a:t>
                </a:r>
              </a:p>
            </p:txBody>
          </p:sp>
          <p:sp>
            <p:nvSpPr>
              <p:cNvPr id="32" name="Text Box 16">
                <a:extLst>
                  <a:ext uri="{FF2B5EF4-FFF2-40B4-BE49-F238E27FC236}">
                    <a16:creationId xmlns:a16="http://schemas.microsoft.com/office/drawing/2014/main" id="{46224653-475C-B447-A24E-B431740D0B20}"/>
                  </a:ext>
                </a:extLst>
              </p:cNvPr>
              <p:cNvSpPr txBox="1">
                <a:spLocks noChangeArrowheads="1"/>
              </p:cNvSpPr>
              <p:nvPr/>
            </p:nvSpPr>
            <p:spPr bwMode="auto">
              <a:xfrm>
                <a:off x="11" y="2256"/>
                <a:ext cx="589" cy="291"/>
              </a:xfrm>
              <a:prstGeom prst="rect">
                <a:avLst/>
              </a:prstGeom>
              <a:solidFill>
                <a:srgbClr val="B2B2B2">
                  <a:alpha val="52940"/>
                </a:srgbClr>
              </a:solidFill>
              <a:ln>
                <a:noFill/>
              </a:ln>
              <a:extLst>
                <a:ext uri="{91240B29-F687-4f45-9708-019B960494DF}"/>
              </a:extLst>
            </p:spPr>
            <p:txBody>
              <a:bodyPr wrap="none">
                <a:spAutoFit/>
              </a:bodyPr>
              <a:lstStyle>
                <a:lvl1pPr>
                  <a:defRPr sz="2400" i="1">
                    <a:solidFill>
                      <a:schemeClr val="accent1"/>
                    </a:solidFill>
                    <a:latin typeface="Comic Sans MS" charset="0"/>
                    <a:ea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eaLnBrk="1" fontAlgn="auto" hangingPunct="1">
                  <a:spcBef>
                    <a:spcPts val="0"/>
                  </a:spcBef>
                  <a:spcAft>
                    <a:spcPts val="0"/>
                  </a:spcAft>
                  <a:defRPr/>
                </a:pPr>
                <a:r>
                  <a:rPr lang="en-US" i="0" kern="0">
                    <a:solidFill>
                      <a:srgbClr val="063DE8"/>
                    </a:solidFill>
                    <a:latin typeface="Calibri" charset="0"/>
                    <a:cs typeface="Calibri" charset="0"/>
                  </a:rPr>
                  <a:t>200ps</a:t>
                </a:r>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5" name="Title 1">
            <a:extLst>
              <a:ext uri="{FF2B5EF4-FFF2-40B4-BE49-F238E27FC236}">
                <a16:creationId xmlns:a16="http://schemas.microsoft.com/office/drawing/2014/main" id="{03F0AB07-C6FB-4536-91F4-D73786E456CA}"/>
              </a:ext>
            </a:extLst>
          </p:cNvPr>
          <p:cNvSpPr>
            <a:spLocks noGrp="1" noChangeArrowheads="1"/>
          </p:cNvSpPr>
          <p:nvPr>
            <p:ph type="title"/>
          </p:nvPr>
        </p:nvSpPr>
        <p:spPr/>
        <p:txBody>
          <a:bodyPr/>
          <a:lstStyle/>
          <a:p>
            <a:r>
              <a:rPr lang="en-US" altLang="en-US">
                <a:ea typeface="ＭＳ Ｐゴシック" panose="020B0600070205080204" pitchFamily="34" charset="-128"/>
              </a:rPr>
              <a:t>What About Control Logic?	</a:t>
            </a:r>
          </a:p>
        </p:txBody>
      </p:sp>
      <p:sp>
        <p:nvSpPr>
          <p:cNvPr id="57346" name="Content Placeholder 2">
            <a:extLst>
              <a:ext uri="{FF2B5EF4-FFF2-40B4-BE49-F238E27FC236}">
                <a16:creationId xmlns:a16="http://schemas.microsoft.com/office/drawing/2014/main" id="{42D998DC-60F6-4646-9301-6D76ACF919AC}"/>
              </a:ext>
            </a:extLst>
          </p:cNvPr>
          <p:cNvSpPr>
            <a:spLocks noGrp="1" noChangeArrowheads="1"/>
          </p:cNvSpPr>
          <p:nvPr>
            <p:ph idx="1"/>
          </p:nvPr>
        </p:nvSpPr>
        <p:spPr>
          <a:xfrm>
            <a:off x="228600" y="996950"/>
            <a:ext cx="8610600" cy="5194300"/>
          </a:xfrm>
        </p:spPr>
        <p:txBody>
          <a:bodyPr/>
          <a:lstStyle/>
          <a:p>
            <a:r>
              <a:rPr lang="en-US" altLang="en-US">
                <a:ea typeface="ＭＳ Ｐゴシック" panose="020B0600070205080204" pitchFamily="34" charset="-128"/>
              </a:rPr>
              <a:t>How does that affect the critical path?</a:t>
            </a:r>
          </a:p>
          <a:p>
            <a:endParaRPr lang="en-US" altLang="en-US">
              <a:ea typeface="ＭＳ Ｐゴシック" panose="020B0600070205080204" pitchFamily="34" charset="-128"/>
            </a:endParaRPr>
          </a:p>
          <a:p>
            <a:r>
              <a:rPr lang="en-US" altLang="en-US">
                <a:ea typeface="ＭＳ Ｐゴシック" panose="020B0600070205080204" pitchFamily="34" charset="-128"/>
              </a:rPr>
              <a:t>Food for thought for you:</a:t>
            </a:r>
          </a:p>
          <a:p>
            <a:pPr lvl="1"/>
            <a:r>
              <a:rPr lang="en-US" altLang="en-US">
                <a:ea typeface="ＭＳ Ｐゴシック" panose="020B0600070205080204" pitchFamily="34" charset="-128"/>
              </a:rPr>
              <a:t>Can control logic be on the critical path?</a:t>
            </a:r>
          </a:p>
          <a:p>
            <a:pPr lvl="1"/>
            <a:r>
              <a:rPr lang="en-US" altLang="en-US">
                <a:ea typeface="ＭＳ Ｐゴシック" panose="020B0600070205080204" pitchFamily="34" charset="-128"/>
              </a:rPr>
              <a:t>Historical example:</a:t>
            </a:r>
          </a:p>
          <a:p>
            <a:pPr lvl="2"/>
            <a:r>
              <a:rPr lang="en-US" altLang="en-US">
                <a:ea typeface="ＭＳ Ｐゴシック" panose="020B0600070205080204" pitchFamily="34" charset="-128"/>
              </a:rPr>
              <a:t>CDC 5600: control store access too long…</a:t>
            </a:r>
          </a:p>
        </p:txBody>
      </p:sp>
      <p:sp>
        <p:nvSpPr>
          <p:cNvPr id="210947" name="Slide Number Placeholder 3">
            <a:extLst>
              <a:ext uri="{FF2B5EF4-FFF2-40B4-BE49-F238E27FC236}">
                <a16:creationId xmlns:a16="http://schemas.microsoft.com/office/drawing/2014/main" id="{4739AFFC-E6B8-43B8-9AAA-3F392642CBF2}"/>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00D69E15-8E15-4618-8E9E-4918966F10AC}" type="slidenum">
              <a:rPr lang="en-US" altLang="en-US" sz="1600" smtClean="0">
                <a:solidFill>
                  <a:srgbClr val="000000"/>
                </a:solidFill>
                <a:latin typeface="Garamond" panose="02020404030301010803" pitchFamily="18" charset="0"/>
              </a:rPr>
              <a:pPr eaLnBrk="1" hangingPunct="1">
                <a:spcBef>
                  <a:spcPct val="0"/>
                </a:spcBef>
                <a:buClrTx/>
                <a:buSzTx/>
                <a:buFontTx/>
                <a:buNone/>
              </a:pPr>
              <a:t>54</a:t>
            </a:fld>
            <a:endParaRPr lang="en-US" altLang="en-US" sz="1600">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7346">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7346">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7346">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734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69" name="Title 1">
            <a:extLst>
              <a:ext uri="{FF2B5EF4-FFF2-40B4-BE49-F238E27FC236}">
                <a16:creationId xmlns:a16="http://schemas.microsoft.com/office/drawing/2014/main" id="{90A6D1CD-98F4-4D53-BC44-AF234FD0C306}"/>
              </a:ext>
            </a:extLst>
          </p:cNvPr>
          <p:cNvSpPr>
            <a:spLocks noGrp="1" noChangeArrowheads="1"/>
          </p:cNvSpPr>
          <p:nvPr>
            <p:ph type="title"/>
          </p:nvPr>
        </p:nvSpPr>
        <p:spPr>
          <a:xfrm>
            <a:off x="228600" y="152400"/>
            <a:ext cx="8839200" cy="1066800"/>
          </a:xfrm>
        </p:spPr>
        <p:txBody>
          <a:bodyPr/>
          <a:lstStyle/>
          <a:p>
            <a:r>
              <a:rPr lang="en-US" altLang="en-US">
                <a:ea typeface="ＭＳ Ｐゴシック" panose="020B0600070205080204" pitchFamily="34" charset="-128"/>
              </a:rPr>
              <a:t>What is the Slowest Instruction to Process?</a:t>
            </a:r>
          </a:p>
        </p:txBody>
      </p:sp>
      <p:sp>
        <p:nvSpPr>
          <p:cNvPr id="3" name="Content Placeholder 2">
            <a:extLst>
              <a:ext uri="{FF2B5EF4-FFF2-40B4-BE49-F238E27FC236}">
                <a16:creationId xmlns:a16="http://schemas.microsoft.com/office/drawing/2014/main" id="{416E447A-4133-427E-B705-4C71A4789CDA}"/>
              </a:ext>
            </a:extLst>
          </p:cNvPr>
          <p:cNvSpPr>
            <a:spLocks noGrp="1" noChangeArrowheads="1"/>
          </p:cNvSpPr>
          <p:nvPr>
            <p:ph idx="1"/>
          </p:nvPr>
        </p:nvSpPr>
        <p:spPr>
          <a:xfrm>
            <a:off x="228600" y="996950"/>
            <a:ext cx="8610600" cy="5194300"/>
          </a:xfrm>
        </p:spPr>
        <p:txBody>
          <a:bodyPr/>
          <a:lstStyle/>
          <a:p>
            <a:r>
              <a:rPr lang="en-US" altLang="en-US">
                <a:solidFill>
                  <a:srgbClr val="FF0000"/>
                </a:solidFill>
                <a:ea typeface="ＭＳ Ｐゴシック" panose="020B0600070205080204" pitchFamily="34" charset="-128"/>
              </a:rPr>
              <a:t>Memory is not magic</a:t>
            </a:r>
          </a:p>
          <a:p>
            <a:endParaRPr lang="en-US" altLang="en-US">
              <a:ea typeface="ＭＳ Ｐゴシック" panose="020B0600070205080204" pitchFamily="34" charset="-128"/>
            </a:endParaRPr>
          </a:p>
          <a:p>
            <a:r>
              <a:rPr lang="en-US" altLang="en-US">
                <a:ea typeface="ＭＳ Ｐゴシック" panose="020B0600070205080204" pitchFamily="34" charset="-128"/>
              </a:rPr>
              <a:t>What if memory </a:t>
            </a:r>
            <a:r>
              <a:rPr lang="en-US" altLang="en-US" i="1">
                <a:ea typeface="ＭＳ Ｐゴシック" panose="020B0600070205080204" pitchFamily="34" charset="-128"/>
              </a:rPr>
              <a:t>sometimes</a:t>
            </a:r>
            <a:r>
              <a:rPr lang="en-US" altLang="en-US">
                <a:ea typeface="ＭＳ Ｐゴシック" panose="020B0600070205080204" pitchFamily="34" charset="-128"/>
              </a:rPr>
              <a:t> takes 100ms to access?</a:t>
            </a:r>
          </a:p>
          <a:p>
            <a:endParaRPr lang="en-US" altLang="en-US">
              <a:ea typeface="ＭＳ Ｐゴシック" panose="020B0600070205080204" pitchFamily="34" charset="-128"/>
            </a:endParaRPr>
          </a:p>
          <a:p>
            <a:r>
              <a:rPr lang="en-US" altLang="en-US">
                <a:solidFill>
                  <a:srgbClr val="0000FF"/>
                </a:solidFill>
                <a:ea typeface="ＭＳ Ｐゴシック" panose="020B0600070205080204" pitchFamily="34" charset="-128"/>
              </a:rPr>
              <a:t>Does it make sense to have a simple register to register add or jump to take {100ms+all else to do a memory operation}?</a:t>
            </a:r>
          </a:p>
          <a:p>
            <a:endParaRPr lang="en-US" altLang="en-US">
              <a:ea typeface="ＭＳ Ｐゴシック" panose="020B0600070205080204" pitchFamily="34" charset="-128"/>
            </a:endParaRPr>
          </a:p>
          <a:p>
            <a:r>
              <a:rPr lang="en-US" altLang="en-US">
                <a:ea typeface="ＭＳ Ｐゴシック" panose="020B0600070205080204" pitchFamily="34" charset="-128"/>
              </a:rPr>
              <a:t>And, what if you need to access memory more than once to process an instruction?</a:t>
            </a:r>
          </a:p>
          <a:p>
            <a:pPr lvl="1"/>
            <a:r>
              <a:rPr lang="en-US" altLang="en-US">
                <a:ea typeface="ＭＳ Ｐゴシック" panose="020B0600070205080204" pitchFamily="34" charset="-128"/>
              </a:rPr>
              <a:t>Which instructions need this?</a:t>
            </a:r>
            <a:endParaRPr lang="en-US" altLang="en-US">
              <a:solidFill>
                <a:srgbClr val="0000FF"/>
              </a:solidFill>
              <a:ea typeface="ＭＳ Ｐゴシック" panose="020B0600070205080204" pitchFamily="34" charset="-128"/>
            </a:endParaRPr>
          </a:p>
          <a:p>
            <a:pPr lvl="1"/>
            <a:r>
              <a:rPr lang="en-US" altLang="en-US">
                <a:solidFill>
                  <a:srgbClr val="0000FF"/>
                </a:solidFill>
                <a:ea typeface="ＭＳ Ｐゴシック" panose="020B0600070205080204" pitchFamily="34" charset="-128"/>
              </a:rPr>
              <a:t>Do you provide multiple ports to memory?</a:t>
            </a:r>
          </a:p>
        </p:txBody>
      </p:sp>
      <p:sp>
        <p:nvSpPr>
          <p:cNvPr id="211971" name="Slide Number Placeholder 3">
            <a:extLst>
              <a:ext uri="{FF2B5EF4-FFF2-40B4-BE49-F238E27FC236}">
                <a16:creationId xmlns:a16="http://schemas.microsoft.com/office/drawing/2014/main" id="{5EAA6336-A555-43F2-B7EA-53C0C708B0D6}"/>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28D01B02-E1E9-439E-8F3D-164743F1B2F1}" type="slidenum">
              <a:rPr lang="en-US" altLang="en-US" sz="1600" smtClean="0">
                <a:solidFill>
                  <a:srgbClr val="000000"/>
                </a:solidFill>
                <a:latin typeface="Garamond" panose="02020404030301010803" pitchFamily="18" charset="0"/>
              </a:rPr>
              <a:pPr eaLnBrk="1" hangingPunct="1">
                <a:spcBef>
                  <a:spcPct val="0"/>
                </a:spcBef>
                <a:buClrTx/>
                <a:buSzTx/>
                <a:buFontTx/>
                <a:buNone/>
              </a:pPr>
              <a:t>55</a:t>
            </a:fld>
            <a:endParaRPr lang="en-US" altLang="en-US" sz="1600">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3" name="Title 1">
            <a:extLst>
              <a:ext uri="{FF2B5EF4-FFF2-40B4-BE49-F238E27FC236}">
                <a16:creationId xmlns:a16="http://schemas.microsoft.com/office/drawing/2014/main" id="{364A68A5-81BA-4077-9340-90F6D7534C13}"/>
              </a:ext>
            </a:extLst>
          </p:cNvPr>
          <p:cNvSpPr>
            <a:spLocks noGrp="1" noChangeArrowheads="1"/>
          </p:cNvSpPr>
          <p:nvPr>
            <p:ph type="title"/>
          </p:nvPr>
        </p:nvSpPr>
        <p:spPr/>
        <p:txBody>
          <a:bodyPr/>
          <a:lstStyle/>
          <a:p>
            <a:r>
              <a:rPr lang="en-US" altLang="en-US">
                <a:ea typeface="ＭＳ Ｐゴシック" panose="020B0600070205080204" pitchFamily="34" charset="-128"/>
              </a:rPr>
              <a:t>Single Cycle uArch: Complexity</a:t>
            </a:r>
          </a:p>
        </p:txBody>
      </p:sp>
      <p:sp>
        <p:nvSpPr>
          <p:cNvPr id="3" name="Content Placeholder 2">
            <a:extLst>
              <a:ext uri="{FF2B5EF4-FFF2-40B4-BE49-F238E27FC236}">
                <a16:creationId xmlns:a16="http://schemas.microsoft.com/office/drawing/2014/main" id="{96AF5547-73CA-4018-98BC-E2F5C65E8F6B}"/>
              </a:ext>
            </a:extLst>
          </p:cNvPr>
          <p:cNvSpPr>
            <a:spLocks noGrp="1" noChangeArrowheads="1"/>
          </p:cNvSpPr>
          <p:nvPr>
            <p:ph idx="1"/>
          </p:nvPr>
        </p:nvSpPr>
        <p:spPr>
          <a:xfrm>
            <a:off x="152400" y="850900"/>
            <a:ext cx="8915400" cy="5194300"/>
          </a:xfrm>
        </p:spPr>
        <p:txBody>
          <a:bodyPr/>
          <a:lstStyle/>
          <a:p>
            <a:r>
              <a:rPr lang="en-US" altLang="en-US">
                <a:ea typeface="ＭＳ Ｐゴシック" panose="020B0600070205080204" pitchFamily="34" charset="-128"/>
              </a:rPr>
              <a:t>Contrived </a:t>
            </a:r>
          </a:p>
          <a:p>
            <a:pPr lvl="1"/>
            <a:r>
              <a:rPr lang="en-US" altLang="en-US" sz="2000">
                <a:ea typeface="ＭＳ Ｐゴシック" panose="020B0600070205080204" pitchFamily="34" charset="-128"/>
              </a:rPr>
              <a:t>All instructions run as slow as the slowest instruction</a:t>
            </a:r>
          </a:p>
          <a:p>
            <a:pPr lvl="1"/>
            <a:endParaRPr lang="en-US" altLang="en-US" sz="1400">
              <a:ea typeface="ＭＳ Ｐゴシック" panose="020B0600070205080204" pitchFamily="34" charset="-128"/>
            </a:endParaRPr>
          </a:p>
          <a:p>
            <a:r>
              <a:rPr lang="en-US" altLang="en-US">
                <a:ea typeface="ＭＳ Ｐゴシック" panose="020B0600070205080204" pitchFamily="34" charset="-128"/>
              </a:rPr>
              <a:t>Inefficient</a:t>
            </a:r>
          </a:p>
          <a:p>
            <a:pPr lvl="1"/>
            <a:r>
              <a:rPr lang="en-US" altLang="en-US" sz="2000">
                <a:solidFill>
                  <a:srgbClr val="0000FF"/>
                </a:solidFill>
                <a:ea typeface="ＭＳ Ｐゴシック" panose="020B0600070205080204" pitchFamily="34" charset="-128"/>
              </a:rPr>
              <a:t>All instructions run as slow as the slowest instruction</a:t>
            </a:r>
          </a:p>
          <a:p>
            <a:pPr lvl="1"/>
            <a:r>
              <a:rPr lang="en-US" altLang="en-US" sz="2000">
                <a:solidFill>
                  <a:srgbClr val="0000FF"/>
                </a:solidFill>
                <a:ea typeface="ＭＳ Ｐゴシック" panose="020B0600070205080204" pitchFamily="34" charset="-128"/>
              </a:rPr>
              <a:t>Must provide worst-case combinational resources in parallel as required by any instruction</a:t>
            </a:r>
          </a:p>
          <a:p>
            <a:pPr lvl="1"/>
            <a:r>
              <a:rPr lang="en-US" altLang="en-US" sz="2000">
                <a:ea typeface="ＭＳ Ｐゴシック" panose="020B0600070205080204" pitchFamily="34" charset="-128"/>
              </a:rPr>
              <a:t>Need to replicate a resource if it is needed more than once by an instruction during different parts of the instruction processing cycle</a:t>
            </a:r>
          </a:p>
          <a:p>
            <a:endParaRPr lang="en-US" altLang="en-US" sz="1400">
              <a:ea typeface="ＭＳ Ｐゴシック" panose="020B0600070205080204" pitchFamily="34" charset="-128"/>
            </a:endParaRPr>
          </a:p>
          <a:p>
            <a:r>
              <a:rPr lang="en-US" altLang="en-US">
                <a:ea typeface="ＭＳ Ｐゴシック" panose="020B0600070205080204" pitchFamily="34" charset="-128"/>
              </a:rPr>
              <a:t>Not necessarily the simplest way to implement an ISA</a:t>
            </a:r>
          </a:p>
          <a:p>
            <a:pPr lvl="1"/>
            <a:r>
              <a:rPr lang="en-US" altLang="en-US" sz="2000">
                <a:ea typeface="ＭＳ Ｐゴシック" panose="020B0600070205080204" pitchFamily="34" charset="-128"/>
              </a:rPr>
              <a:t>Single-cycle implementation of REP MOVS (x86) or INDEX (VAX)?</a:t>
            </a:r>
          </a:p>
          <a:p>
            <a:pPr lvl="1"/>
            <a:endParaRPr lang="en-US" altLang="en-US" sz="1400">
              <a:ea typeface="ＭＳ Ｐゴシック" panose="020B0600070205080204" pitchFamily="34" charset="-128"/>
            </a:endParaRPr>
          </a:p>
          <a:p>
            <a:r>
              <a:rPr lang="en-US" altLang="en-US">
                <a:ea typeface="ＭＳ Ｐゴシック" panose="020B0600070205080204" pitchFamily="34" charset="-128"/>
              </a:rPr>
              <a:t>Not easy to optimize/improve performance</a:t>
            </a:r>
          </a:p>
          <a:p>
            <a:pPr lvl="1"/>
            <a:r>
              <a:rPr lang="en-US" altLang="en-US" sz="2000">
                <a:solidFill>
                  <a:srgbClr val="0000FF"/>
                </a:solidFill>
                <a:ea typeface="ＭＳ Ｐゴシック" panose="020B0600070205080204" pitchFamily="34" charset="-128"/>
              </a:rPr>
              <a:t>Optimizing the common case does not work (e.g. common instructions)</a:t>
            </a:r>
          </a:p>
          <a:p>
            <a:pPr lvl="1"/>
            <a:r>
              <a:rPr lang="en-US" altLang="en-US" sz="2000">
                <a:ea typeface="ＭＳ Ｐゴシック" panose="020B0600070205080204" pitchFamily="34" charset="-128"/>
              </a:rPr>
              <a:t>Need to optimize the worst case all the time</a:t>
            </a:r>
          </a:p>
        </p:txBody>
      </p:sp>
      <p:sp>
        <p:nvSpPr>
          <p:cNvPr id="212995" name="Slide Number Placeholder 3">
            <a:extLst>
              <a:ext uri="{FF2B5EF4-FFF2-40B4-BE49-F238E27FC236}">
                <a16:creationId xmlns:a16="http://schemas.microsoft.com/office/drawing/2014/main" id="{4F9C2754-5429-4DB1-AE27-52BAF5550477}"/>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4D349217-1D9B-4FAE-BF5E-E9B76644F48D}" type="slidenum">
              <a:rPr lang="en-US" altLang="en-US" sz="1600" smtClean="0">
                <a:solidFill>
                  <a:srgbClr val="000000"/>
                </a:solidFill>
                <a:latin typeface="Garamond" panose="02020404030301010803" pitchFamily="18" charset="0"/>
              </a:rPr>
              <a:pPr eaLnBrk="1" hangingPunct="1">
                <a:spcBef>
                  <a:spcPct val="0"/>
                </a:spcBef>
                <a:buClrTx/>
                <a:buSzTx/>
                <a:buFontTx/>
                <a:buNone/>
              </a:pPr>
              <a:t>56</a:t>
            </a:fld>
            <a:endParaRPr lang="en-US" altLang="en-US" sz="1600">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7" name="Title 1">
            <a:extLst>
              <a:ext uri="{FF2B5EF4-FFF2-40B4-BE49-F238E27FC236}">
                <a16:creationId xmlns:a16="http://schemas.microsoft.com/office/drawing/2014/main" id="{77057331-E7E2-449A-B344-E7A8584C02A2}"/>
              </a:ext>
            </a:extLst>
          </p:cNvPr>
          <p:cNvSpPr>
            <a:spLocks noGrp="1" noChangeArrowheads="1"/>
          </p:cNvSpPr>
          <p:nvPr>
            <p:ph type="title"/>
          </p:nvPr>
        </p:nvSpPr>
        <p:spPr/>
        <p:txBody>
          <a:bodyPr/>
          <a:lstStyle/>
          <a:p>
            <a:r>
              <a:rPr lang="en-US" altLang="en-US">
                <a:ea typeface="ＭＳ Ｐゴシック" panose="020B0600070205080204" pitchFamily="34" charset="-128"/>
              </a:rPr>
              <a:t>(Micro)architecture Design Principles</a:t>
            </a:r>
          </a:p>
        </p:txBody>
      </p:sp>
      <p:sp>
        <p:nvSpPr>
          <p:cNvPr id="37890" name="Content Placeholder 2">
            <a:extLst>
              <a:ext uri="{FF2B5EF4-FFF2-40B4-BE49-F238E27FC236}">
                <a16:creationId xmlns:a16="http://schemas.microsoft.com/office/drawing/2014/main" id="{D55EC489-2F79-46E7-84F1-3BB69509BFCB}"/>
              </a:ext>
            </a:extLst>
          </p:cNvPr>
          <p:cNvSpPr>
            <a:spLocks noGrp="1" noChangeArrowheads="1"/>
          </p:cNvSpPr>
          <p:nvPr>
            <p:ph idx="1"/>
          </p:nvPr>
        </p:nvSpPr>
        <p:spPr>
          <a:xfrm>
            <a:off x="228600" y="996950"/>
            <a:ext cx="8610600" cy="5194300"/>
          </a:xfrm>
        </p:spPr>
        <p:txBody>
          <a:bodyPr/>
          <a:lstStyle/>
          <a:p>
            <a:r>
              <a:rPr lang="en-US" altLang="en-US">
                <a:solidFill>
                  <a:srgbClr val="0000FF"/>
                </a:solidFill>
                <a:ea typeface="ＭＳ Ｐゴシック" panose="020B0600070205080204" pitchFamily="34" charset="-128"/>
              </a:rPr>
              <a:t>Critical path design</a:t>
            </a:r>
          </a:p>
          <a:p>
            <a:pPr lvl="1"/>
            <a:r>
              <a:rPr lang="en-US" altLang="en-US">
                <a:ea typeface="ＭＳ Ｐゴシック" panose="020B0600070205080204" pitchFamily="34" charset="-128"/>
              </a:rPr>
              <a:t>Find and </a:t>
            </a:r>
            <a:r>
              <a:rPr lang="en-US" altLang="en-US">
                <a:solidFill>
                  <a:srgbClr val="FF0000"/>
                </a:solidFill>
                <a:ea typeface="ＭＳ Ｐゴシック" panose="020B0600070205080204" pitchFamily="34" charset="-128"/>
              </a:rPr>
              <a:t>decrease the maximum combinational logic delay</a:t>
            </a:r>
          </a:p>
          <a:p>
            <a:pPr lvl="1"/>
            <a:r>
              <a:rPr lang="en-US" altLang="en-US">
                <a:ea typeface="ＭＳ Ｐゴシック" panose="020B0600070205080204" pitchFamily="34" charset="-128"/>
              </a:rPr>
              <a:t>Break a path into multiple cycles if it takes too long</a:t>
            </a:r>
          </a:p>
          <a:p>
            <a:endParaRPr lang="en-US" altLang="en-US">
              <a:solidFill>
                <a:srgbClr val="0000FF"/>
              </a:solidFill>
              <a:ea typeface="ＭＳ Ｐゴシック" panose="020B0600070205080204" pitchFamily="34" charset="-128"/>
            </a:endParaRPr>
          </a:p>
          <a:p>
            <a:r>
              <a:rPr lang="en-US" altLang="en-US">
                <a:solidFill>
                  <a:srgbClr val="0000FF"/>
                </a:solidFill>
                <a:ea typeface="ＭＳ Ｐゴシック" panose="020B0600070205080204" pitchFamily="34" charset="-128"/>
              </a:rPr>
              <a:t>Bread and butter (common case) design</a:t>
            </a:r>
          </a:p>
          <a:p>
            <a:pPr lvl="1"/>
            <a:r>
              <a:rPr lang="en-US" altLang="en-US">
                <a:solidFill>
                  <a:srgbClr val="FF0000"/>
                </a:solidFill>
                <a:ea typeface="ＭＳ Ｐゴシック" panose="020B0600070205080204" pitchFamily="34" charset="-128"/>
              </a:rPr>
              <a:t>Spend time and resources on where it matters most</a:t>
            </a:r>
          </a:p>
          <a:p>
            <a:pPr lvl="2"/>
            <a:r>
              <a:rPr lang="en-US" altLang="en-US">
                <a:ea typeface="ＭＳ Ｐゴシック" panose="020B0600070205080204" pitchFamily="34" charset="-128"/>
              </a:rPr>
              <a:t>i.e., improve what the machine is really designed to do</a:t>
            </a:r>
          </a:p>
          <a:p>
            <a:pPr lvl="1"/>
            <a:r>
              <a:rPr lang="en-US" altLang="en-US">
                <a:ea typeface="ＭＳ Ｐゴシック" panose="020B0600070205080204" pitchFamily="34" charset="-128"/>
              </a:rPr>
              <a:t>Common case vs. uncommon case </a:t>
            </a:r>
          </a:p>
          <a:p>
            <a:pPr lvl="1"/>
            <a:endParaRPr lang="en-US" altLang="en-US">
              <a:ea typeface="ＭＳ Ｐゴシック" panose="020B0600070205080204" pitchFamily="34" charset="-128"/>
            </a:endParaRPr>
          </a:p>
          <a:p>
            <a:r>
              <a:rPr lang="en-US" altLang="en-US">
                <a:solidFill>
                  <a:srgbClr val="0000FF"/>
                </a:solidFill>
                <a:ea typeface="ＭＳ Ｐゴシック" panose="020B0600070205080204" pitchFamily="34" charset="-128"/>
              </a:rPr>
              <a:t>Balanced design</a:t>
            </a:r>
          </a:p>
          <a:p>
            <a:pPr lvl="1"/>
            <a:r>
              <a:rPr lang="en-US" altLang="en-US">
                <a:solidFill>
                  <a:srgbClr val="FF0000"/>
                </a:solidFill>
                <a:ea typeface="ＭＳ Ｐゴシック" panose="020B0600070205080204" pitchFamily="34" charset="-128"/>
              </a:rPr>
              <a:t>Balance</a:t>
            </a:r>
            <a:r>
              <a:rPr lang="en-US" altLang="en-US">
                <a:ea typeface="ＭＳ Ｐゴシック" panose="020B0600070205080204" pitchFamily="34" charset="-128"/>
              </a:rPr>
              <a:t> instruction/data flow through hardware components</a:t>
            </a:r>
          </a:p>
          <a:p>
            <a:pPr lvl="1"/>
            <a:r>
              <a:rPr lang="en-US" altLang="en-US">
                <a:solidFill>
                  <a:srgbClr val="FF0000"/>
                </a:solidFill>
                <a:ea typeface="ＭＳ Ｐゴシック" panose="020B0600070205080204" pitchFamily="34" charset="-128"/>
              </a:rPr>
              <a:t>Design to eliminate bottlenecks</a:t>
            </a:r>
            <a:r>
              <a:rPr lang="en-US" altLang="en-US">
                <a:ea typeface="ＭＳ Ｐゴシック" panose="020B0600070205080204" pitchFamily="34" charset="-128"/>
              </a:rPr>
              <a:t>: balance the hardware for the work</a:t>
            </a:r>
          </a:p>
          <a:p>
            <a:endParaRPr lang="en-US" altLang="en-US">
              <a:solidFill>
                <a:srgbClr val="0000FF"/>
              </a:solidFill>
              <a:ea typeface="ＭＳ Ｐゴシック" panose="020B0600070205080204" pitchFamily="34" charset="-128"/>
            </a:endParaRPr>
          </a:p>
          <a:p>
            <a:pPr lvl="1"/>
            <a:endParaRPr lang="en-US" altLang="en-US" sz="1800">
              <a:ea typeface="ＭＳ Ｐゴシック" panose="020B0600070205080204" pitchFamily="34" charset="-128"/>
            </a:endParaRPr>
          </a:p>
          <a:p>
            <a:pPr lvl="1">
              <a:buFont typeface="Wingdings" panose="05000000000000000000" pitchFamily="2" charset="2"/>
              <a:buNone/>
            </a:pPr>
            <a:endParaRPr lang="en-US" altLang="en-US" sz="1800">
              <a:ea typeface="ＭＳ Ｐゴシック" panose="020B0600070205080204" pitchFamily="34" charset="-128"/>
            </a:endParaRPr>
          </a:p>
          <a:p>
            <a:pPr lvl="1">
              <a:buFont typeface="Wingdings" panose="05000000000000000000" pitchFamily="2" charset="2"/>
              <a:buNone/>
            </a:pPr>
            <a:endParaRPr lang="en-US" altLang="en-US">
              <a:ea typeface="ＭＳ Ｐゴシック" panose="020B0600070205080204" pitchFamily="34" charset="-128"/>
            </a:endParaRPr>
          </a:p>
          <a:p>
            <a:pPr lvl="1"/>
            <a:endParaRPr lang="en-US" altLang="en-US">
              <a:ea typeface="ＭＳ Ｐゴシック" panose="020B0600070205080204" pitchFamily="34" charset="-128"/>
            </a:endParaRPr>
          </a:p>
        </p:txBody>
      </p:sp>
      <p:sp>
        <p:nvSpPr>
          <p:cNvPr id="214019" name="Slide Number Placeholder 3">
            <a:extLst>
              <a:ext uri="{FF2B5EF4-FFF2-40B4-BE49-F238E27FC236}">
                <a16:creationId xmlns:a16="http://schemas.microsoft.com/office/drawing/2014/main" id="{0528D3AF-CA01-418A-BD56-EDBB4782DC14}"/>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F8A2C38D-9551-4163-9F55-9429F0C06605}" type="slidenum">
              <a:rPr lang="en-US" altLang="en-US" sz="1600" smtClean="0">
                <a:solidFill>
                  <a:srgbClr val="000000"/>
                </a:solidFill>
                <a:latin typeface="Garamond" panose="02020404030301010803" pitchFamily="18" charset="0"/>
              </a:rPr>
              <a:pPr eaLnBrk="1" hangingPunct="1">
                <a:spcBef>
                  <a:spcPct val="0"/>
                </a:spcBef>
                <a:buClrTx/>
                <a:buSzTx/>
                <a:buFontTx/>
                <a:buNone/>
              </a:pPr>
              <a:t>57</a:t>
            </a:fld>
            <a:endParaRPr lang="en-US" altLang="en-US" sz="1600">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7890">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7890">
                                            <p:txEl>
                                              <p:pRg st="2" end="2"/>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37890">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7890">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7890">
                                            <p:txEl>
                                              <p:pRg st="7" end="7"/>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37890">
                                            <p:txEl>
                                              <p:pRg st="10" end="1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7890">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1" name="Title 1">
            <a:extLst>
              <a:ext uri="{FF2B5EF4-FFF2-40B4-BE49-F238E27FC236}">
                <a16:creationId xmlns:a16="http://schemas.microsoft.com/office/drawing/2014/main" id="{A5F6E5E6-7C0E-48B1-B1B3-E5010A28B8E2}"/>
              </a:ext>
            </a:extLst>
          </p:cNvPr>
          <p:cNvSpPr>
            <a:spLocks noGrp="1" noChangeArrowheads="1"/>
          </p:cNvSpPr>
          <p:nvPr>
            <p:ph type="title"/>
          </p:nvPr>
        </p:nvSpPr>
        <p:spPr/>
        <p:txBody>
          <a:bodyPr/>
          <a:lstStyle/>
          <a:p>
            <a:r>
              <a:rPr lang="en-US" altLang="en-US">
                <a:ea typeface="ＭＳ Ｐゴシック" panose="020B0600070205080204" pitchFamily="34" charset="-128"/>
              </a:rPr>
              <a:t>Single-Cycle Design vs. Design Principles</a:t>
            </a:r>
          </a:p>
        </p:txBody>
      </p:sp>
      <p:sp>
        <p:nvSpPr>
          <p:cNvPr id="37890" name="Content Placeholder 2">
            <a:extLst>
              <a:ext uri="{FF2B5EF4-FFF2-40B4-BE49-F238E27FC236}">
                <a16:creationId xmlns:a16="http://schemas.microsoft.com/office/drawing/2014/main" id="{778CDD55-152F-8B44-8CF0-EC864234EB7A}"/>
              </a:ext>
            </a:extLst>
          </p:cNvPr>
          <p:cNvSpPr>
            <a:spLocks noGrp="1"/>
          </p:cNvSpPr>
          <p:nvPr>
            <p:ph idx="1"/>
          </p:nvPr>
        </p:nvSpPr>
        <p:spPr>
          <a:xfrm>
            <a:off x="228600" y="996950"/>
            <a:ext cx="8610600" cy="5194300"/>
          </a:xfrm>
        </p:spPr>
        <p:txBody>
          <a:bodyPr/>
          <a:lstStyle/>
          <a:p>
            <a:pPr>
              <a:buFont typeface="Wingdings" charset="0"/>
              <a:buChar char="n"/>
              <a:defRPr/>
            </a:pPr>
            <a:r>
              <a:rPr lang="en-US" dirty="0">
                <a:solidFill>
                  <a:srgbClr val="0000FF"/>
                </a:solidFill>
              </a:rPr>
              <a:t>Critical path design</a:t>
            </a:r>
          </a:p>
          <a:p>
            <a:pPr>
              <a:buFont typeface="Wingdings" charset="0"/>
              <a:buChar char="n"/>
              <a:defRPr/>
            </a:pPr>
            <a:endParaRPr lang="en-US" dirty="0">
              <a:solidFill>
                <a:srgbClr val="0000FF"/>
              </a:solidFill>
            </a:endParaRPr>
          </a:p>
          <a:p>
            <a:pPr>
              <a:buFont typeface="Wingdings" charset="0"/>
              <a:buChar char="n"/>
              <a:defRPr/>
            </a:pPr>
            <a:r>
              <a:rPr lang="en-US" dirty="0">
                <a:solidFill>
                  <a:srgbClr val="0000FF"/>
                </a:solidFill>
              </a:rPr>
              <a:t>Bread and butter (common case) design</a:t>
            </a:r>
          </a:p>
          <a:p>
            <a:pPr lvl="1">
              <a:buFont typeface="Wingdings" charset="0"/>
              <a:buChar char="q"/>
              <a:defRPr/>
            </a:pPr>
            <a:endParaRPr lang="en-US" dirty="0">
              <a:ea typeface="ＭＳ Ｐゴシック" charset="0"/>
            </a:endParaRPr>
          </a:p>
          <a:p>
            <a:pPr>
              <a:buFont typeface="Wingdings" charset="0"/>
              <a:buChar char="n"/>
              <a:defRPr/>
            </a:pPr>
            <a:r>
              <a:rPr lang="en-US" dirty="0">
                <a:solidFill>
                  <a:srgbClr val="0000FF"/>
                </a:solidFill>
              </a:rPr>
              <a:t>Balanced design</a:t>
            </a:r>
          </a:p>
          <a:p>
            <a:pPr marL="0" indent="0">
              <a:buFont typeface="Wingdings" charset="0"/>
              <a:buNone/>
              <a:defRPr/>
            </a:pPr>
            <a:endParaRPr lang="en-US" dirty="0">
              <a:solidFill>
                <a:srgbClr val="0000FF"/>
              </a:solidFill>
            </a:endParaRPr>
          </a:p>
          <a:p>
            <a:pPr>
              <a:buFont typeface="Wingdings" charset="0"/>
              <a:buChar char="n"/>
              <a:defRPr/>
            </a:pPr>
            <a:endParaRPr lang="en-US" dirty="0">
              <a:solidFill>
                <a:srgbClr val="0000FF"/>
              </a:solidFill>
            </a:endParaRPr>
          </a:p>
          <a:p>
            <a:pPr>
              <a:buFont typeface="Wingdings" charset="0"/>
              <a:buChar char="n"/>
              <a:defRPr/>
            </a:pPr>
            <a:endParaRPr lang="en-US" dirty="0">
              <a:solidFill>
                <a:srgbClr val="0000FF"/>
              </a:solidFill>
            </a:endParaRPr>
          </a:p>
          <a:p>
            <a:pPr marL="0" indent="0" algn="ctr">
              <a:buFont typeface="Wingdings" charset="0"/>
              <a:buNone/>
              <a:defRPr/>
            </a:pPr>
            <a:r>
              <a:rPr lang="en-US" i="1" dirty="0">
                <a:solidFill>
                  <a:srgbClr val="FF0000"/>
                </a:solidFill>
              </a:rPr>
              <a:t>How does a single-cycle microarchitecture fare in light of these principles?</a:t>
            </a:r>
          </a:p>
          <a:p>
            <a:pPr>
              <a:buFont typeface="Wingdings" charset="0"/>
              <a:buChar char="n"/>
              <a:defRPr/>
            </a:pPr>
            <a:endParaRPr lang="en-US" dirty="0">
              <a:solidFill>
                <a:srgbClr val="0000FF"/>
              </a:solidFill>
            </a:endParaRPr>
          </a:p>
          <a:p>
            <a:pPr lvl="1">
              <a:buFont typeface="Wingdings" charset="0"/>
              <a:buChar char="q"/>
              <a:defRPr/>
            </a:pPr>
            <a:endParaRPr lang="en-US" sz="1800" dirty="0"/>
          </a:p>
          <a:p>
            <a:pPr lvl="1">
              <a:buFont typeface="Wingdings" charset="0"/>
              <a:buChar char="q"/>
              <a:defRPr/>
            </a:pPr>
            <a:endParaRPr lang="en-US" sz="1800" dirty="0"/>
          </a:p>
          <a:p>
            <a:pPr lvl="1">
              <a:buFont typeface="Wingdings" charset="0"/>
              <a:buNone/>
              <a:defRPr/>
            </a:pPr>
            <a:endParaRPr lang="en-US" sz="1800" dirty="0">
              <a:ea typeface="ＭＳ Ｐゴシック" charset="0"/>
            </a:endParaRPr>
          </a:p>
          <a:p>
            <a:pPr lvl="1">
              <a:buFont typeface="Wingdings" charset="0"/>
              <a:buNone/>
              <a:defRPr/>
            </a:pPr>
            <a:endParaRPr lang="en-US" dirty="0">
              <a:ea typeface="ＭＳ Ｐゴシック" charset="0"/>
            </a:endParaRPr>
          </a:p>
          <a:p>
            <a:pPr lvl="1">
              <a:buFont typeface="Wingdings" charset="0"/>
              <a:buChar char="q"/>
              <a:defRPr/>
            </a:pPr>
            <a:endParaRPr lang="en-US" dirty="0">
              <a:ea typeface="ＭＳ Ｐゴシック" charset="0"/>
            </a:endParaRPr>
          </a:p>
        </p:txBody>
      </p:sp>
      <p:sp>
        <p:nvSpPr>
          <p:cNvPr id="215043" name="Slide Number Placeholder 3">
            <a:extLst>
              <a:ext uri="{FF2B5EF4-FFF2-40B4-BE49-F238E27FC236}">
                <a16:creationId xmlns:a16="http://schemas.microsoft.com/office/drawing/2014/main" id="{6490D65C-90C8-4D3F-97E8-2D8A43A7EF7A}"/>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8C14CF5A-6121-4FCF-BC10-09D4905B3E40}" type="slidenum">
              <a:rPr lang="en-US" altLang="en-US" sz="1600" smtClean="0">
                <a:solidFill>
                  <a:srgbClr val="000000"/>
                </a:solidFill>
                <a:latin typeface="Garamond" panose="02020404030301010803" pitchFamily="18" charset="0"/>
              </a:rPr>
              <a:pPr eaLnBrk="1" hangingPunct="1">
                <a:spcBef>
                  <a:spcPct val="0"/>
                </a:spcBef>
                <a:buClrTx/>
                <a:buSzTx/>
                <a:buFontTx/>
                <a:buNone/>
              </a:pPr>
              <a:t>58</a:t>
            </a:fld>
            <a:endParaRPr lang="en-US" altLang="en-US" sz="1600">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7890">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5" name="Title 1">
            <a:extLst>
              <a:ext uri="{FF2B5EF4-FFF2-40B4-BE49-F238E27FC236}">
                <a16:creationId xmlns:a16="http://schemas.microsoft.com/office/drawing/2014/main" id="{0B23E0E5-4EDA-48D9-9DB8-0446E0E8A6C5}"/>
              </a:ext>
            </a:extLst>
          </p:cNvPr>
          <p:cNvSpPr>
            <a:spLocks noGrp="1" noChangeArrowheads="1"/>
          </p:cNvSpPr>
          <p:nvPr>
            <p:ph type="title"/>
          </p:nvPr>
        </p:nvSpPr>
        <p:spPr/>
        <p:txBody>
          <a:bodyPr/>
          <a:lstStyle/>
          <a:p>
            <a:r>
              <a:rPr lang="en-US" altLang="en-US">
                <a:ea typeface="ＭＳ Ｐゴシック" panose="020B0600070205080204" pitchFamily="34" charset="-128"/>
              </a:rPr>
              <a:t>Aside: System Design Principles</a:t>
            </a:r>
          </a:p>
        </p:txBody>
      </p:sp>
      <p:sp>
        <p:nvSpPr>
          <p:cNvPr id="3" name="Content Placeholder 2">
            <a:extLst>
              <a:ext uri="{FF2B5EF4-FFF2-40B4-BE49-F238E27FC236}">
                <a16:creationId xmlns:a16="http://schemas.microsoft.com/office/drawing/2014/main" id="{8BA91EA7-6C37-43BF-B3A2-C347E3483B81}"/>
              </a:ext>
            </a:extLst>
          </p:cNvPr>
          <p:cNvSpPr>
            <a:spLocks noGrp="1" noChangeArrowheads="1"/>
          </p:cNvSpPr>
          <p:nvPr>
            <p:ph idx="1"/>
          </p:nvPr>
        </p:nvSpPr>
        <p:spPr>
          <a:xfrm>
            <a:off x="228600" y="996950"/>
            <a:ext cx="8610600" cy="5194300"/>
          </a:xfrm>
        </p:spPr>
        <p:txBody>
          <a:bodyPr/>
          <a:lstStyle/>
          <a:p>
            <a:r>
              <a:rPr lang="en-US" altLang="en-US">
                <a:ea typeface="ＭＳ Ｐゴシック" panose="020B0600070205080204" pitchFamily="34" charset="-128"/>
              </a:rPr>
              <a:t>When designing computer systems/architectures, it is important to follow good principles</a:t>
            </a:r>
          </a:p>
          <a:p>
            <a:endParaRPr lang="en-US" altLang="en-US">
              <a:ea typeface="ＭＳ Ｐゴシック" panose="020B0600070205080204" pitchFamily="34" charset="-128"/>
            </a:endParaRPr>
          </a:p>
          <a:p>
            <a:r>
              <a:rPr lang="en-US" altLang="en-US">
                <a:ea typeface="ＭＳ Ｐゴシック" panose="020B0600070205080204" pitchFamily="34" charset="-128"/>
              </a:rPr>
              <a:t>Remember: “principled design” from our first lecture</a:t>
            </a:r>
          </a:p>
          <a:p>
            <a:pPr lvl="1"/>
            <a:r>
              <a:rPr lang="en-US" altLang="en-US">
                <a:ea typeface="ＭＳ Ｐゴシック" panose="020B0600070205080204" pitchFamily="34" charset="-128"/>
              </a:rPr>
              <a:t>Frank Lloyd Wright: “</a:t>
            </a:r>
            <a:r>
              <a:rPr lang="en-US" altLang="ja-JP">
                <a:ea typeface="ＭＳ Ｐゴシック" panose="020B0600070205080204" pitchFamily="34" charset="-128"/>
              </a:rPr>
              <a:t>architecture […] based upon </a:t>
            </a:r>
            <a:r>
              <a:rPr lang="en-US" altLang="ja-JP">
                <a:solidFill>
                  <a:srgbClr val="FF0000"/>
                </a:solidFill>
                <a:ea typeface="ＭＳ Ｐゴシック" panose="020B0600070205080204" pitchFamily="34" charset="-128"/>
              </a:rPr>
              <a:t>principle</a:t>
            </a:r>
            <a:r>
              <a:rPr lang="en-US" altLang="ja-JP">
                <a:ea typeface="ＭＳ Ｐゴシック" panose="020B0600070205080204" pitchFamily="34" charset="-128"/>
              </a:rPr>
              <a:t>, and not upon </a:t>
            </a:r>
            <a:r>
              <a:rPr lang="en-US" altLang="ja-JP">
                <a:solidFill>
                  <a:srgbClr val="0000FF"/>
                </a:solidFill>
                <a:ea typeface="ＭＳ Ｐゴシック" panose="020B0600070205080204" pitchFamily="34" charset="-128"/>
              </a:rPr>
              <a:t>precedent</a:t>
            </a:r>
            <a:r>
              <a:rPr lang="en-US" altLang="en-US">
                <a:ea typeface="ＭＳ Ｐゴシック" panose="020B0600070205080204" pitchFamily="34" charset="-128"/>
              </a:rPr>
              <a:t>”</a:t>
            </a:r>
          </a:p>
        </p:txBody>
      </p:sp>
      <p:sp>
        <p:nvSpPr>
          <p:cNvPr id="216067" name="Slide Number Placeholder 3">
            <a:extLst>
              <a:ext uri="{FF2B5EF4-FFF2-40B4-BE49-F238E27FC236}">
                <a16:creationId xmlns:a16="http://schemas.microsoft.com/office/drawing/2014/main" id="{A1B8A71D-ABD4-49ED-9B82-FE94466FB098}"/>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9CE07EF9-E484-4670-9950-40D85BCF2169}" type="slidenum">
              <a:rPr lang="en-US" altLang="en-US" sz="1600" smtClean="0">
                <a:solidFill>
                  <a:srgbClr val="000000"/>
                </a:solidFill>
                <a:latin typeface="Garamond" panose="02020404030301010803" pitchFamily="18" charset="0"/>
              </a:rPr>
              <a:pPr eaLnBrk="1" hangingPunct="1">
                <a:spcBef>
                  <a:spcPct val="0"/>
                </a:spcBef>
                <a:buClrTx/>
                <a:buSzTx/>
                <a:buFontTx/>
                <a:buNone/>
              </a:pPr>
              <a:t>59</a:t>
            </a:fld>
            <a:endParaRPr lang="en-US" altLang="en-US" sz="1600">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Title 4">
            <a:extLst>
              <a:ext uri="{FF2B5EF4-FFF2-40B4-BE49-F238E27FC236}">
                <a16:creationId xmlns:a16="http://schemas.microsoft.com/office/drawing/2014/main" id="{E0A40EDB-3624-43FC-968F-5AB853ADF011}"/>
              </a:ext>
            </a:extLst>
          </p:cNvPr>
          <p:cNvSpPr>
            <a:spLocks noGrp="1" noChangeArrowheads="1"/>
          </p:cNvSpPr>
          <p:nvPr>
            <p:ph type="ctrTitle"/>
          </p:nvPr>
        </p:nvSpPr>
        <p:spPr>
          <a:xfrm>
            <a:off x="685800" y="1524000"/>
            <a:ext cx="8077200" cy="1752600"/>
          </a:xfrm>
        </p:spPr>
        <p:txBody>
          <a:bodyPr/>
          <a:lstStyle/>
          <a:p>
            <a:r>
              <a:rPr lang="en-US" altLang="en-US">
                <a:ea typeface="ＭＳ Ｐゴシック" panose="020B0600070205080204" pitchFamily="34" charset="-128"/>
              </a:rPr>
              <a:t>Single-Cycle Control Logic</a:t>
            </a:r>
            <a:endParaRPr lang="en-US" altLang="en-US" i="1">
              <a:ea typeface="ＭＳ Ｐゴシック" panose="020B0600070205080204" pitchFamily="34" charset="-128"/>
            </a:endParaRPr>
          </a:p>
        </p:txBody>
      </p:sp>
      <p:sp>
        <p:nvSpPr>
          <p:cNvPr id="155650" name="Subtitle 5">
            <a:extLst>
              <a:ext uri="{FF2B5EF4-FFF2-40B4-BE49-F238E27FC236}">
                <a16:creationId xmlns:a16="http://schemas.microsoft.com/office/drawing/2014/main" id="{554E9F1D-6380-4E67-ABB6-060B44A523DA}"/>
              </a:ext>
            </a:extLst>
          </p:cNvPr>
          <p:cNvSpPr>
            <a:spLocks noGrp="1" noChangeArrowheads="1"/>
          </p:cNvSpPr>
          <p:nvPr>
            <p:ph type="subTitle" idx="1"/>
          </p:nvPr>
        </p:nvSpPr>
        <p:spPr/>
        <p:txBody>
          <a:bodyPr/>
          <a:lstStyle/>
          <a:p>
            <a:endParaRPr lang="en-US" altLang="en-US">
              <a:ea typeface="ＭＳ Ｐゴシック" panose="020B0600070205080204" pitchFamily="34" charset="-128"/>
            </a:endParaRPr>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5F01A8B-D1C7-4672-8428-0D3FBBD9B4E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9750" y="1844675"/>
            <a:ext cx="8424863" cy="464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E9B5D280-607C-45E9-B81C-5B80A6B0DEF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050" y="1831975"/>
            <a:ext cx="8424863" cy="469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7091" name="Title 1">
            <a:extLst>
              <a:ext uri="{FF2B5EF4-FFF2-40B4-BE49-F238E27FC236}">
                <a16:creationId xmlns:a16="http://schemas.microsoft.com/office/drawing/2014/main" id="{60C123F7-AE51-49CA-9848-E5E7C19B46D7}"/>
              </a:ext>
            </a:extLst>
          </p:cNvPr>
          <p:cNvSpPr>
            <a:spLocks noGrp="1" noChangeArrowheads="1"/>
          </p:cNvSpPr>
          <p:nvPr>
            <p:ph type="title"/>
          </p:nvPr>
        </p:nvSpPr>
        <p:spPr/>
        <p:txBody>
          <a:bodyPr/>
          <a:lstStyle/>
          <a:p>
            <a:r>
              <a:rPr lang="en-US" altLang="en-US">
                <a:ea typeface="ＭＳ Ｐゴシック" panose="020B0600070205080204" pitchFamily="34" charset="-128"/>
              </a:rPr>
              <a:t>Aside: From Lecture 1</a:t>
            </a:r>
          </a:p>
        </p:txBody>
      </p:sp>
      <p:sp>
        <p:nvSpPr>
          <p:cNvPr id="217092" name="Content Placeholder 2">
            <a:extLst>
              <a:ext uri="{FF2B5EF4-FFF2-40B4-BE49-F238E27FC236}">
                <a16:creationId xmlns:a16="http://schemas.microsoft.com/office/drawing/2014/main" id="{A0ACF352-D66C-4F0F-ACB8-648397730765}"/>
              </a:ext>
            </a:extLst>
          </p:cNvPr>
          <p:cNvSpPr>
            <a:spLocks noGrp="1" noChangeArrowheads="1"/>
          </p:cNvSpPr>
          <p:nvPr>
            <p:ph idx="1"/>
          </p:nvPr>
        </p:nvSpPr>
        <p:spPr>
          <a:xfrm>
            <a:off x="228600" y="996950"/>
            <a:ext cx="8610600" cy="5194300"/>
          </a:xfrm>
        </p:spPr>
        <p:txBody>
          <a:bodyPr/>
          <a:lstStyle/>
          <a:p>
            <a:r>
              <a:rPr lang="en-US" altLang="en-US">
                <a:ea typeface="ＭＳ Ｐゴシック" panose="020B0600070205080204" pitchFamily="34" charset="-128"/>
              </a:rPr>
              <a:t>“architecture […] based upon </a:t>
            </a:r>
            <a:r>
              <a:rPr lang="en-US" altLang="en-US">
                <a:solidFill>
                  <a:srgbClr val="FF0000"/>
                </a:solidFill>
                <a:ea typeface="ＭＳ Ｐゴシック" panose="020B0600070205080204" pitchFamily="34" charset="-128"/>
              </a:rPr>
              <a:t>principle</a:t>
            </a:r>
            <a:r>
              <a:rPr lang="en-US" altLang="en-US">
                <a:ea typeface="ＭＳ Ｐゴシック" panose="020B0600070205080204" pitchFamily="34" charset="-128"/>
              </a:rPr>
              <a:t>, and not upon </a:t>
            </a:r>
            <a:r>
              <a:rPr lang="en-US" altLang="en-US">
                <a:solidFill>
                  <a:srgbClr val="0000FF"/>
                </a:solidFill>
                <a:ea typeface="ＭＳ Ｐゴシック" panose="020B0600070205080204" pitchFamily="34" charset="-128"/>
              </a:rPr>
              <a:t>precedent</a:t>
            </a:r>
            <a:r>
              <a:rPr lang="en-US" altLang="en-US">
                <a:ea typeface="ＭＳ Ｐゴシック" panose="020B0600070205080204" pitchFamily="34" charset="-128"/>
              </a:rPr>
              <a:t>”</a:t>
            </a:r>
          </a:p>
        </p:txBody>
      </p:sp>
      <p:sp>
        <p:nvSpPr>
          <p:cNvPr id="217093" name="Slide Number Placeholder 3">
            <a:extLst>
              <a:ext uri="{FF2B5EF4-FFF2-40B4-BE49-F238E27FC236}">
                <a16:creationId xmlns:a16="http://schemas.microsoft.com/office/drawing/2014/main" id="{5550FF4B-A3C5-476B-8938-E7EF6A6D606B}"/>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71690A8D-0271-4B29-BAD8-CB08CD010DEC}" type="slidenum">
              <a:rPr lang="en-US" altLang="en-US" sz="1600" smtClean="0">
                <a:solidFill>
                  <a:srgbClr val="000000"/>
                </a:solidFill>
                <a:latin typeface="Garamond" panose="02020404030301010803" pitchFamily="18" charset="0"/>
              </a:rPr>
              <a:pPr eaLnBrk="1" hangingPunct="1">
                <a:spcBef>
                  <a:spcPct val="0"/>
                </a:spcBef>
                <a:buClrTx/>
                <a:buSzTx/>
                <a:buFontTx/>
                <a:buNone/>
              </a:pPr>
              <a:t>60</a:t>
            </a:fld>
            <a:endParaRPr lang="en-US" altLang="en-US" sz="1600">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3" name="Title 1">
            <a:extLst>
              <a:ext uri="{FF2B5EF4-FFF2-40B4-BE49-F238E27FC236}">
                <a16:creationId xmlns:a16="http://schemas.microsoft.com/office/drawing/2014/main" id="{F2B96513-A467-4EB5-9ED0-52E686397828}"/>
              </a:ext>
            </a:extLst>
          </p:cNvPr>
          <p:cNvSpPr>
            <a:spLocks noGrp="1" noChangeArrowheads="1"/>
          </p:cNvSpPr>
          <p:nvPr>
            <p:ph type="title"/>
          </p:nvPr>
        </p:nvSpPr>
        <p:spPr/>
        <p:txBody>
          <a:bodyPr/>
          <a:lstStyle/>
          <a:p>
            <a:r>
              <a:rPr lang="en-US" altLang="en-US">
                <a:ea typeface="ＭＳ Ｐゴシック" panose="020B0600070205080204" pitchFamily="34" charset="-128"/>
              </a:rPr>
              <a:t>Aside: System Design Principles</a:t>
            </a:r>
          </a:p>
        </p:txBody>
      </p:sp>
      <p:sp>
        <p:nvSpPr>
          <p:cNvPr id="3" name="Content Placeholder 2">
            <a:extLst>
              <a:ext uri="{FF2B5EF4-FFF2-40B4-BE49-F238E27FC236}">
                <a16:creationId xmlns:a16="http://schemas.microsoft.com/office/drawing/2014/main" id="{7CB0BE53-315C-4F00-8FA9-69CAA1E4A0DD}"/>
              </a:ext>
            </a:extLst>
          </p:cNvPr>
          <p:cNvSpPr>
            <a:spLocks noGrp="1" noChangeArrowheads="1"/>
          </p:cNvSpPr>
          <p:nvPr>
            <p:ph idx="1"/>
          </p:nvPr>
        </p:nvSpPr>
        <p:spPr>
          <a:xfrm>
            <a:off x="228600" y="996950"/>
            <a:ext cx="8686800" cy="5194300"/>
          </a:xfrm>
        </p:spPr>
        <p:txBody>
          <a:bodyPr/>
          <a:lstStyle/>
          <a:p>
            <a:r>
              <a:rPr lang="en-US" altLang="en-US">
                <a:ea typeface="ＭＳ Ｐゴシック" panose="020B0600070205080204" pitchFamily="34" charset="-128"/>
              </a:rPr>
              <a:t>We will continue to cover key principles in this course</a:t>
            </a:r>
          </a:p>
          <a:p>
            <a:r>
              <a:rPr lang="en-US" altLang="en-US">
                <a:ea typeface="ＭＳ Ｐゴシック" panose="020B0600070205080204" pitchFamily="34" charset="-128"/>
              </a:rPr>
              <a:t>Here are some references where you can learn more</a:t>
            </a:r>
          </a:p>
          <a:p>
            <a:endParaRPr lang="en-US" altLang="en-US">
              <a:ea typeface="ＭＳ Ｐゴシック" panose="020B0600070205080204" pitchFamily="34" charset="-128"/>
            </a:endParaRPr>
          </a:p>
          <a:p>
            <a:r>
              <a:rPr lang="en-US" altLang="en-US" sz="2000">
                <a:ea typeface="ＭＳ Ｐゴシック" panose="020B0600070205080204" pitchFamily="34" charset="-128"/>
              </a:rPr>
              <a:t>Yale Patt, “</a:t>
            </a:r>
            <a:r>
              <a:rPr lang="en-US" altLang="ja-JP" sz="2000">
                <a:solidFill>
                  <a:srgbClr val="0000FF"/>
                </a:solidFill>
                <a:ea typeface="ＭＳ Ｐゴシック" panose="020B0600070205080204" pitchFamily="34" charset="-128"/>
              </a:rPr>
              <a:t>Requirements, Bottlenecks, and Good Fortune: Agents for Microprocessor Evolution</a:t>
            </a:r>
            <a:r>
              <a:rPr lang="en-US" altLang="ja-JP" sz="2000">
                <a:ea typeface="ＭＳ Ｐゴシック" panose="020B0600070205080204" pitchFamily="34" charset="-128"/>
              </a:rPr>
              <a:t>,</a:t>
            </a:r>
            <a:r>
              <a:rPr lang="en-US" altLang="en-US" sz="2000">
                <a:ea typeface="ＭＳ Ｐゴシック" panose="020B0600070205080204" pitchFamily="34" charset="-128"/>
              </a:rPr>
              <a:t>”</a:t>
            </a:r>
            <a:r>
              <a:rPr lang="en-US" altLang="ja-JP" sz="2000">
                <a:ea typeface="ＭＳ Ｐゴシック" panose="020B0600070205080204" pitchFamily="34" charset="-128"/>
              </a:rPr>
              <a:t> Proc. of IEEE, 2001. (Levels of transformation, design point, etc)</a:t>
            </a:r>
          </a:p>
          <a:p>
            <a:r>
              <a:rPr lang="en-US" altLang="en-US" sz="2000">
                <a:ea typeface="ＭＳ Ｐゴシック" panose="020B0600070205080204" pitchFamily="34" charset="-128"/>
              </a:rPr>
              <a:t>Mike Flynn, </a:t>
            </a:r>
            <a:r>
              <a:rPr lang="ja-JP" altLang="en-US" sz="2000">
                <a:ea typeface="ＭＳ Ｐゴシック" panose="020B0600070205080204" pitchFamily="34" charset="-128"/>
              </a:rPr>
              <a:t>“</a:t>
            </a:r>
            <a:r>
              <a:rPr lang="en-US" altLang="ja-JP" sz="2000">
                <a:solidFill>
                  <a:srgbClr val="0000FF"/>
                </a:solidFill>
                <a:ea typeface="ＭＳ Ｐゴシック" panose="020B0600070205080204" pitchFamily="34" charset="-128"/>
              </a:rPr>
              <a:t>Very High-Speed Computing Systems</a:t>
            </a:r>
            <a:r>
              <a:rPr lang="en-US" altLang="ja-JP" sz="2000">
                <a:ea typeface="ＭＳ Ｐゴシック" panose="020B0600070205080204" pitchFamily="34" charset="-128"/>
              </a:rPr>
              <a:t>,</a:t>
            </a:r>
            <a:r>
              <a:rPr lang="ja-JP" altLang="en-US" sz="2000">
                <a:ea typeface="ＭＳ Ｐゴシック" panose="020B0600070205080204" pitchFamily="34" charset="-128"/>
              </a:rPr>
              <a:t>”</a:t>
            </a:r>
            <a:r>
              <a:rPr lang="en-US" altLang="ja-JP" sz="2000">
                <a:ea typeface="ＭＳ Ｐゴシック" panose="020B0600070205080204" pitchFamily="34" charset="-128"/>
              </a:rPr>
              <a:t> Proc. of IEEE, 1966. (Flynn’s Bottleneck </a:t>
            </a:r>
            <a:r>
              <a:rPr lang="en-US" altLang="ja-JP" sz="2000">
                <a:ea typeface="ＭＳ Ｐゴシック" panose="020B0600070205080204" pitchFamily="34" charset="-128"/>
                <a:sym typeface="Wingdings" panose="05000000000000000000" pitchFamily="2" charset="2"/>
              </a:rPr>
              <a:t> Balanced design)</a:t>
            </a:r>
            <a:endParaRPr lang="en-US" altLang="ja-JP" sz="2000">
              <a:ea typeface="ＭＳ Ｐゴシック" panose="020B0600070205080204" pitchFamily="34" charset="-128"/>
            </a:endParaRPr>
          </a:p>
          <a:p>
            <a:r>
              <a:rPr lang="en-US" altLang="en-US" sz="2000">
                <a:ea typeface="ＭＳ Ｐゴシック" panose="020B0600070205080204" pitchFamily="34" charset="-128"/>
              </a:rPr>
              <a:t>Gene M. Amdahl, "</a:t>
            </a:r>
            <a:r>
              <a:rPr lang="en-US" altLang="en-US" sz="2000">
                <a:solidFill>
                  <a:srgbClr val="0000FF"/>
                </a:solidFill>
                <a:ea typeface="ＭＳ Ｐゴシック" panose="020B0600070205080204" pitchFamily="34" charset="-128"/>
              </a:rPr>
              <a:t>Validity of the single processor approach to achieving large scale computing capabilities</a:t>
            </a:r>
            <a:r>
              <a:rPr lang="en-US" altLang="en-US" sz="2000">
                <a:ea typeface="ＭＳ Ｐゴシック" panose="020B0600070205080204" pitchFamily="34" charset="-128"/>
              </a:rPr>
              <a:t>," AFIPS Conference, April 1967. (Amdahl’s Law </a:t>
            </a:r>
            <a:r>
              <a:rPr lang="en-US" altLang="en-US" sz="2000">
                <a:ea typeface="ＭＳ Ｐゴシック" panose="020B0600070205080204" pitchFamily="34" charset="-128"/>
                <a:sym typeface="Wingdings" panose="05000000000000000000" pitchFamily="2" charset="2"/>
              </a:rPr>
              <a:t> Common-case design)</a:t>
            </a:r>
            <a:endParaRPr lang="en-US" altLang="en-US" sz="2000">
              <a:ea typeface="ＭＳ Ｐゴシック" panose="020B0600070205080204" pitchFamily="34" charset="-128"/>
            </a:endParaRPr>
          </a:p>
          <a:p>
            <a:r>
              <a:rPr lang="en-US" altLang="en-US" sz="2000">
                <a:ea typeface="ＭＳ Ｐゴシック" panose="020B0600070205080204" pitchFamily="34" charset="-128"/>
              </a:rPr>
              <a:t>Butler W. Lampson, “</a:t>
            </a:r>
            <a:r>
              <a:rPr lang="en-US" altLang="ja-JP" sz="2000">
                <a:solidFill>
                  <a:srgbClr val="0000FF"/>
                </a:solidFill>
                <a:ea typeface="ＭＳ Ｐゴシック" panose="020B0600070205080204" pitchFamily="34" charset="-128"/>
              </a:rPr>
              <a:t>Hints for Computer System Design</a:t>
            </a:r>
            <a:r>
              <a:rPr lang="en-US" altLang="ja-JP" sz="2000">
                <a:ea typeface="ＭＳ Ｐゴシック" panose="020B0600070205080204" pitchFamily="34" charset="-128"/>
              </a:rPr>
              <a:t>,</a:t>
            </a:r>
            <a:r>
              <a:rPr lang="en-US" altLang="en-US" sz="2000">
                <a:ea typeface="ＭＳ Ｐゴシック" panose="020B0600070205080204" pitchFamily="34" charset="-128"/>
              </a:rPr>
              <a:t>”</a:t>
            </a:r>
            <a:r>
              <a:rPr lang="en-US" altLang="ja-JP" sz="2000">
                <a:ea typeface="ＭＳ Ｐゴシック" panose="020B0600070205080204" pitchFamily="34" charset="-128"/>
              </a:rPr>
              <a:t> ACM Operating Systems Review, 1983.</a:t>
            </a:r>
          </a:p>
          <a:p>
            <a:pPr lvl="1"/>
            <a:r>
              <a:rPr lang="en-US" altLang="en-US" sz="2000">
                <a:ea typeface="ＭＳ Ｐゴシック" panose="020B0600070205080204" pitchFamily="34" charset="-128"/>
                <a:hlinkClick r:id="rId2"/>
              </a:rPr>
              <a:t>http://research.microsoft.com/pubs/68221/acrobat.pdf</a:t>
            </a:r>
            <a:r>
              <a:rPr lang="en-US" altLang="en-US" sz="2000">
                <a:ea typeface="ＭＳ Ｐゴシック" panose="020B0600070205080204" pitchFamily="34" charset="-128"/>
              </a:rPr>
              <a:t> </a:t>
            </a:r>
            <a:endParaRPr lang="en-US" altLang="en-US">
              <a:ea typeface="ＭＳ Ｐゴシック" panose="020B0600070205080204" pitchFamily="34" charset="-128"/>
            </a:endParaRPr>
          </a:p>
        </p:txBody>
      </p:sp>
      <p:sp>
        <p:nvSpPr>
          <p:cNvPr id="218115" name="Slide Number Placeholder 3">
            <a:extLst>
              <a:ext uri="{FF2B5EF4-FFF2-40B4-BE49-F238E27FC236}">
                <a16:creationId xmlns:a16="http://schemas.microsoft.com/office/drawing/2014/main" id="{536B1134-60B6-41C6-8CE1-7C0721C0A54B}"/>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B9CD249A-152A-4D96-A27A-D1B1EDA9A7D7}" type="slidenum">
              <a:rPr lang="en-US" altLang="en-US" sz="1600" smtClean="0">
                <a:solidFill>
                  <a:srgbClr val="000000"/>
                </a:solidFill>
                <a:latin typeface="Garamond" panose="02020404030301010803" pitchFamily="18" charset="0"/>
              </a:rPr>
              <a:pPr eaLnBrk="1" hangingPunct="1">
                <a:spcBef>
                  <a:spcPct val="0"/>
                </a:spcBef>
                <a:buClrTx/>
                <a:buSzTx/>
                <a:buFontTx/>
                <a:buNone/>
              </a:pPr>
              <a:t>61</a:t>
            </a:fld>
            <a:endParaRPr lang="en-US" altLang="en-US" sz="1600">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7" name="Title 1">
            <a:extLst>
              <a:ext uri="{FF2B5EF4-FFF2-40B4-BE49-F238E27FC236}">
                <a16:creationId xmlns:a16="http://schemas.microsoft.com/office/drawing/2014/main" id="{B1D468C4-371E-41BC-ADB2-AC5AE72AB20A}"/>
              </a:ext>
            </a:extLst>
          </p:cNvPr>
          <p:cNvSpPr>
            <a:spLocks noGrp="1" noChangeArrowheads="1"/>
          </p:cNvSpPr>
          <p:nvPr>
            <p:ph type="title"/>
          </p:nvPr>
        </p:nvSpPr>
        <p:spPr>
          <a:xfrm>
            <a:off x="228600" y="152400"/>
            <a:ext cx="8763000" cy="1066800"/>
          </a:xfrm>
        </p:spPr>
        <p:txBody>
          <a:bodyPr/>
          <a:lstStyle/>
          <a:p>
            <a:r>
              <a:rPr lang="en-US" altLang="en-US">
                <a:ea typeface="ＭＳ Ｐゴシック" panose="020B0600070205080204" pitchFamily="34" charset="-128"/>
              </a:rPr>
              <a:t>A Key System Design Principle 	</a:t>
            </a:r>
          </a:p>
        </p:txBody>
      </p:sp>
      <p:sp>
        <p:nvSpPr>
          <p:cNvPr id="3" name="Content Placeholder 2">
            <a:extLst>
              <a:ext uri="{FF2B5EF4-FFF2-40B4-BE49-F238E27FC236}">
                <a16:creationId xmlns:a16="http://schemas.microsoft.com/office/drawing/2014/main" id="{A5616F55-7EBC-49C7-8586-0BD4FA03EC3D}"/>
              </a:ext>
            </a:extLst>
          </p:cNvPr>
          <p:cNvSpPr>
            <a:spLocks noGrp="1" noChangeArrowheads="1"/>
          </p:cNvSpPr>
          <p:nvPr>
            <p:ph idx="1"/>
          </p:nvPr>
        </p:nvSpPr>
        <p:spPr>
          <a:xfrm>
            <a:off x="228600" y="996950"/>
            <a:ext cx="8610600" cy="5194300"/>
          </a:xfrm>
        </p:spPr>
        <p:txBody>
          <a:bodyPr/>
          <a:lstStyle/>
          <a:p>
            <a:r>
              <a:rPr lang="en-US" altLang="en-US">
                <a:solidFill>
                  <a:srgbClr val="0000FF"/>
                </a:solidFill>
                <a:ea typeface="ＭＳ Ｐゴシック" panose="020B0600070205080204" pitchFamily="34" charset="-128"/>
              </a:rPr>
              <a:t>Keep it simple</a:t>
            </a:r>
          </a:p>
          <a:p>
            <a:endParaRPr lang="en-US" altLang="en-US">
              <a:ea typeface="ＭＳ Ｐゴシック" panose="020B0600070205080204" pitchFamily="34" charset="-128"/>
            </a:endParaRPr>
          </a:p>
          <a:p>
            <a:r>
              <a:rPr lang="en-US" altLang="en-US">
                <a:ea typeface="ＭＳ Ｐゴシック" panose="020B0600070205080204" pitchFamily="34" charset="-128"/>
              </a:rPr>
              <a:t>“Everything should be made as simple as possible,           but no simpler.”</a:t>
            </a:r>
          </a:p>
          <a:p>
            <a:pPr lvl="1"/>
            <a:r>
              <a:rPr lang="en-US" altLang="en-US">
                <a:ea typeface="ＭＳ Ｐゴシック" panose="020B0600070205080204" pitchFamily="34" charset="-128"/>
              </a:rPr>
              <a:t>Albert Einstein</a:t>
            </a:r>
          </a:p>
          <a:p>
            <a:endParaRPr lang="en-US" altLang="en-US" i="1">
              <a:ea typeface="ＭＳ Ｐゴシック" panose="020B0600070205080204" pitchFamily="34" charset="-128"/>
            </a:endParaRPr>
          </a:p>
          <a:p>
            <a:r>
              <a:rPr lang="en-US" altLang="en-US">
                <a:ea typeface="ＭＳ Ｐゴシック" panose="020B0600070205080204" pitchFamily="34" charset="-128"/>
              </a:rPr>
              <a:t>And, </a:t>
            </a:r>
            <a:r>
              <a:rPr lang="en-US" altLang="en-US">
                <a:solidFill>
                  <a:srgbClr val="0000FF"/>
                </a:solidFill>
                <a:ea typeface="ＭＳ Ｐゴシック" panose="020B0600070205080204" pitchFamily="34" charset="-128"/>
              </a:rPr>
              <a:t>keep it low cost</a:t>
            </a:r>
            <a:r>
              <a:rPr lang="en-US" altLang="en-US">
                <a:ea typeface="ＭＳ Ｐゴシック" panose="020B0600070205080204" pitchFamily="34" charset="-128"/>
              </a:rPr>
              <a:t>: “</a:t>
            </a:r>
            <a:r>
              <a:rPr lang="en-US" altLang="ja-JP">
                <a:ea typeface="ＭＳ Ｐゴシック" panose="020B0600070205080204" pitchFamily="34" charset="-128"/>
              </a:rPr>
              <a:t>An engineer is a person who can   do for a dime what any fool can do for a dollar.</a:t>
            </a:r>
            <a:r>
              <a:rPr lang="en-US" altLang="en-US">
                <a:ea typeface="ＭＳ Ｐゴシック" panose="020B0600070205080204" pitchFamily="34" charset="-128"/>
              </a:rPr>
              <a:t>”</a:t>
            </a:r>
            <a:endParaRPr lang="en-US" altLang="ja-JP">
              <a:ea typeface="ＭＳ Ｐゴシック" panose="020B0600070205080204" pitchFamily="34" charset="-128"/>
            </a:endParaRPr>
          </a:p>
          <a:p>
            <a:endParaRPr lang="en-US" altLang="en-US" i="1">
              <a:ea typeface="ＭＳ Ｐゴシック" panose="020B0600070205080204" pitchFamily="34" charset="-128"/>
            </a:endParaRPr>
          </a:p>
          <a:p>
            <a:r>
              <a:rPr lang="en-US" altLang="en-US">
                <a:ea typeface="ＭＳ Ｐゴシック" panose="020B0600070205080204" pitchFamily="34" charset="-128"/>
              </a:rPr>
              <a:t>For more, see:</a:t>
            </a:r>
          </a:p>
          <a:p>
            <a:pPr lvl="1"/>
            <a:r>
              <a:rPr lang="en-US" altLang="en-US">
                <a:ea typeface="ＭＳ Ｐゴシック" panose="020B0600070205080204" pitchFamily="34" charset="-128"/>
              </a:rPr>
              <a:t>Butler W. Lampson, “</a:t>
            </a:r>
            <a:r>
              <a:rPr lang="en-US" altLang="ja-JP">
                <a:solidFill>
                  <a:srgbClr val="0000FF"/>
                </a:solidFill>
                <a:ea typeface="ＭＳ Ｐゴシック" panose="020B0600070205080204" pitchFamily="34" charset="-128"/>
              </a:rPr>
              <a:t>Hints for Computer System Design</a:t>
            </a:r>
            <a:r>
              <a:rPr lang="en-US" altLang="ja-JP">
                <a:ea typeface="ＭＳ Ｐゴシック" panose="020B0600070205080204" pitchFamily="34" charset="-128"/>
              </a:rPr>
              <a:t>,</a:t>
            </a:r>
            <a:r>
              <a:rPr lang="en-US" altLang="en-US">
                <a:ea typeface="ＭＳ Ｐゴシック" panose="020B0600070205080204" pitchFamily="34" charset="-128"/>
              </a:rPr>
              <a:t>”</a:t>
            </a:r>
            <a:r>
              <a:rPr lang="en-US" altLang="ja-JP">
                <a:ea typeface="ＭＳ Ｐゴシック" panose="020B0600070205080204" pitchFamily="34" charset="-128"/>
              </a:rPr>
              <a:t> ACM Operating Systems Review, 1983.</a:t>
            </a:r>
          </a:p>
          <a:p>
            <a:pPr lvl="1"/>
            <a:r>
              <a:rPr lang="en-US" altLang="en-US">
                <a:ea typeface="ＭＳ Ｐゴシック" panose="020B0600070205080204" pitchFamily="34" charset="-128"/>
                <a:hlinkClick r:id="rId2"/>
              </a:rPr>
              <a:t>http://research.microsoft.com/pubs/68221/acrobat.pdf</a:t>
            </a:r>
            <a:r>
              <a:rPr lang="en-US" altLang="en-US">
                <a:ea typeface="ＭＳ Ｐゴシック" panose="020B0600070205080204" pitchFamily="34" charset="-128"/>
              </a:rPr>
              <a:t> </a:t>
            </a:r>
          </a:p>
          <a:p>
            <a:pPr lvl="1"/>
            <a:endParaRPr lang="en-US" altLang="en-US">
              <a:ea typeface="ＭＳ Ｐゴシック" panose="020B0600070205080204" pitchFamily="34" charset="-128"/>
            </a:endParaRPr>
          </a:p>
          <a:p>
            <a:pPr lvl="1"/>
            <a:endParaRPr lang="en-US" altLang="en-US">
              <a:ea typeface="ＭＳ Ｐゴシック" panose="020B0600070205080204" pitchFamily="34" charset="-128"/>
            </a:endParaRPr>
          </a:p>
          <a:p>
            <a:endParaRPr lang="en-US" altLang="en-US">
              <a:ea typeface="ＭＳ Ｐゴシック" panose="020B0600070205080204" pitchFamily="34" charset="-128"/>
            </a:endParaRPr>
          </a:p>
        </p:txBody>
      </p:sp>
      <p:sp>
        <p:nvSpPr>
          <p:cNvPr id="219139" name="Slide Number Placeholder 3">
            <a:extLst>
              <a:ext uri="{FF2B5EF4-FFF2-40B4-BE49-F238E27FC236}">
                <a16:creationId xmlns:a16="http://schemas.microsoft.com/office/drawing/2014/main" id="{11424942-EFAD-4ED2-BFBE-7BA9A7976A3B}"/>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FDF348A8-AD68-4B8B-AA28-3496DC69C1C9}" type="slidenum">
              <a:rPr lang="en-US" altLang="en-US" sz="1600" smtClean="0">
                <a:solidFill>
                  <a:srgbClr val="000000"/>
                </a:solidFill>
                <a:latin typeface="Garamond" panose="02020404030301010803" pitchFamily="18" charset="0"/>
              </a:rPr>
              <a:pPr eaLnBrk="1" hangingPunct="1">
                <a:spcBef>
                  <a:spcPct val="0"/>
                </a:spcBef>
                <a:buClrTx/>
                <a:buSzTx/>
                <a:buFontTx/>
                <a:buNone/>
              </a:pPr>
              <a:t>62</a:t>
            </a:fld>
            <a:endParaRPr lang="en-US" altLang="en-US" sz="1600">
              <a:solidFill>
                <a:srgbClr val="000000"/>
              </a:solidFill>
              <a:latin typeface="Garamond" panose="02020404030301010803" pitchFamily="18" charset="0"/>
            </a:endParaRPr>
          </a:p>
        </p:txBody>
      </p:sp>
      <p:pic>
        <p:nvPicPr>
          <p:cNvPr id="5" name="Picture 4">
            <a:extLst>
              <a:ext uri="{FF2B5EF4-FFF2-40B4-BE49-F238E27FC236}">
                <a16:creationId xmlns:a16="http://schemas.microsoft.com/office/drawing/2014/main" id="{9EEF49D3-2571-4386-B2B4-BE247B1E009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95600" y="2286000"/>
            <a:ext cx="1460500" cy="121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E3D502E1-05F8-4849-89CB-8A4CFC57BB8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924800" y="4038600"/>
            <a:ext cx="1001713"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1" name="Title 4">
            <a:extLst>
              <a:ext uri="{FF2B5EF4-FFF2-40B4-BE49-F238E27FC236}">
                <a16:creationId xmlns:a16="http://schemas.microsoft.com/office/drawing/2014/main" id="{30132C5E-7304-40B7-9AD8-D0E8F889B661}"/>
              </a:ext>
            </a:extLst>
          </p:cNvPr>
          <p:cNvSpPr>
            <a:spLocks noGrp="1" noChangeArrowheads="1"/>
          </p:cNvSpPr>
          <p:nvPr>
            <p:ph type="ctrTitle"/>
          </p:nvPr>
        </p:nvSpPr>
        <p:spPr>
          <a:xfrm>
            <a:off x="685800" y="1752600"/>
            <a:ext cx="8077200" cy="1752600"/>
          </a:xfrm>
        </p:spPr>
        <p:txBody>
          <a:bodyPr/>
          <a:lstStyle/>
          <a:p>
            <a:r>
              <a:rPr lang="en-US" altLang="en-US">
                <a:ea typeface="ＭＳ Ｐゴシック" panose="020B0600070205080204" pitchFamily="34" charset="-128"/>
              </a:rPr>
              <a:t>Multi-Cycle Microarchitectures</a:t>
            </a:r>
            <a:br>
              <a:rPr lang="en-US" altLang="en-US">
                <a:ea typeface="ＭＳ Ｐゴシック" panose="020B0600070205080204" pitchFamily="34" charset="-128"/>
              </a:rPr>
            </a:br>
            <a:endParaRPr lang="en-US" altLang="en-US" i="1">
              <a:ea typeface="ＭＳ Ｐゴシック" panose="020B0600070205080204" pitchFamily="34" charset="-128"/>
            </a:endParaRPr>
          </a:p>
        </p:txBody>
      </p:sp>
      <p:sp>
        <p:nvSpPr>
          <p:cNvPr id="220162" name="Subtitle 5">
            <a:extLst>
              <a:ext uri="{FF2B5EF4-FFF2-40B4-BE49-F238E27FC236}">
                <a16:creationId xmlns:a16="http://schemas.microsoft.com/office/drawing/2014/main" id="{D319B39E-7219-4F14-A2D7-231AEDF23F7E}"/>
              </a:ext>
            </a:extLst>
          </p:cNvPr>
          <p:cNvSpPr>
            <a:spLocks noGrp="1" noChangeArrowheads="1"/>
          </p:cNvSpPr>
          <p:nvPr>
            <p:ph type="subTitle" idx="1"/>
          </p:nvPr>
        </p:nvSpPr>
        <p:spPr/>
        <p:txBody>
          <a:bodyPr/>
          <a:lstStyle/>
          <a:p>
            <a:endParaRPr lang="en-US" altLang="en-US">
              <a:ea typeface="ＭＳ Ｐゴシック" panose="020B0600070205080204" pitchFamily="34" charset="-128"/>
            </a:endParaRPr>
          </a:p>
        </p:txBody>
      </p:sp>
      <p:sp>
        <p:nvSpPr>
          <p:cNvPr id="220163" name="Slide Number Placeholder 3">
            <a:extLst>
              <a:ext uri="{FF2B5EF4-FFF2-40B4-BE49-F238E27FC236}">
                <a16:creationId xmlns:a16="http://schemas.microsoft.com/office/drawing/2014/main" id="{CCB0F7CC-F3D7-4F7C-B6E9-CFA81CBC8CBF}"/>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3D2A9AB3-3DEF-4E91-AB1E-CA7CE32A5CF6}" type="slidenum">
              <a:rPr lang="en-US" altLang="en-US" sz="1200" smtClean="0">
                <a:solidFill>
                  <a:srgbClr val="000000"/>
                </a:solidFill>
                <a:latin typeface="Garamond" panose="02020404030301010803" pitchFamily="18" charset="0"/>
              </a:rPr>
              <a:pPr eaLnBrk="1" hangingPunct="1">
                <a:spcBef>
                  <a:spcPct val="0"/>
                </a:spcBef>
                <a:buClrTx/>
                <a:buSzTx/>
                <a:buFontTx/>
                <a:buNone/>
              </a:pPr>
              <a:t>63</a:t>
            </a:fld>
            <a:endParaRPr lang="en-US" altLang="en-US" sz="1200">
              <a:solidFill>
                <a:srgbClr val="000000"/>
              </a:solidFill>
              <a:latin typeface="Garamond" panose="02020404030301010803" pitchFamily="18" charset="0"/>
            </a:endParaRP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5" name="Title 1">
            <a:extLst>
              <a:ext uri="{FF2B5EF4-FFF2-40B4-BE49-F238E27FC236}">
                <a16:creationId xmlns:a16="http://schemas.microsoft.com/office/drawing/2014/main" id="{F2AAB62A-A481-4988-92FD-4104DBE02A4D}"/>
              </a:ext>
            </a:extLst>
          </p:cNvPr>
          <p:cNvSpPr>
            <a:spLocks noGrp="1" noChangeArrowheads="1"/>
          </p:cNvSpPr>
          <p:nvPr>
            <p:ph type="title"/>
          </p:nvPr>
        </p:nvSpPr>
        <p:spPr/>
        <p:txBody>
          <a:bodyPr/>
          <a:lstStyle/>
          <a:p>
            <a:r>
              <a:rPr lang="en-US" altLang="en-US">
                <a:ea typeface="ＭＳ Ｐゴシック" panose="020B0600070205080204" pitchFamily="34" charset="-128"/>
              </a:rPr>
              <a:t>Multi-Cycle Microarchitectures</a:t>
            </a:r>
          </a:p>
        </p:txBody>
      </p:sp>
      <p:sp>
        <p:nvSpPr>
          <p:cNvPr id="91138" name="Content Placeholder 2">
            <a:extLst>
              <a:ext uri="{FF2B5EF4-FFF2-40B4-BE49-F238E27FC236}">
                <a16:creationId xmlns:a16="http://schemas.microsoft.com/office/drawing/2014/main" id="{0A04C74C-1095-455B-9BE7-C8B1BD1EE5A6}"/>
              </a:ext>
            </a:extLst>
          </p:cNvPr>
          <p:cNvSpPr>
            <a:spLocks noGrp="1" noChangeArrowheads="1"/>
          </p:cNvSpPr>
          <p:nvPr>
            <p:ph idx="1"/>
          </p:nvPr>
        </p:nvSpPr>
        <p:spPr>
          <a:xfrm>
            <a:off x="228600" y="996950"/>
            <a:ext cx="8610600" cy="5194300"/>
          </a:xfrm>
        </p:spPr>
        <p:txBody>
          <a:bodyPr/>
          <a:lstStyle/>
          <a:p>
            <a:r>
              <a:rPr lang="en-US" altLang="en-US">
                <a:ea typeface="ＭＳ Ｐゴシック" panose="020B0600070205080204" pitchFamily="34" charset="-128"/>
              </a:rPr>
              <a:t>Goal: Let each instruction take (close to) only as much time it really needs</a:t>
            </a:r>
          </a:p>
          <a:p>
            <a:endParaRPr lang="en-US" altLang="en-US">
              <a:ea typeface="ＭＳ Ｐゴシック" panose="020B0600070205080204" pitchFamily="34" charset="-128"/>
            </a:endParaRPr>
          </a:p>
          <a:p>
            <a:r>
              <a:rPr lang="en-US" altLang="en-US">
                <a:ea typeface="ＭＳ Ｐゴシック" panose="020B0600070205080204" pitchFamily="34" charset="-128"/>
              </a:rPr>
              <a:t>Idea</a:t>
            </a:r>
          </a:p>
          <a:p>
            <a:pPr lvl="1"/>
            <a:r>
              <a:rPr lang="en-US" altLang="en-US">
                <a:solidFill>
                  <a:srgbClr val="0000FF"/>
                </a:solidFill>
                <a:ea typeface="ＭＳ Ｐゴシック" panose="020B0600070205080204" pitchFamily="34" charset="-128"/>
              </a:rPr>
              <a:t>Determine clock cycle time independently of instruction processing time</a:t>
            </a:r>
          </a:p>
          <a:p>
            <a:pPr lvl="1"/>
            <a:r>
              <a:rPr lang="en-US" altLang="en-US">
                <a:solidFill>
                  <a:srgbClr val="0000FF"/>
                </a:solidFill>
                <a:ea typeface="ＭＳ Ｐゴシック" panose="020B0600070205080204" pitchFamily="34" charset="-128"/>
              </a:rPr>
              <a:t>Each instruction takes as many clock cycles as it needs to take</a:t>
            </a:r>
          </a:p>
          <a:p>
            <a:pPr lvl="2"/>
            <a:r>
              <a:rPr lang="en-US" altLang="en-US">
                <a:ea typeface="ＭＳ Ｐゴシック" panose="020B0600070205080204" pitchFamily="34" charset="-128"/>
              </a:rPr>
              <a:t>Multiple state transitions per instruction</a:t>
            </a:r>
          </a:p>
          <a:p>
            <a:pPr lvl="2"/>
            <a:r>
              <a:rPr lang="en-US" altLang="en-US">
                <a:ea typeface="ＭＳ Ｐゴシック" panose="020B0600070205080204" pitchFamily="34" charset="-128"/>
              </a:rPr>
              <a:t>The states followed by each instruction is different</a:t>
            </a:r>
          </a:p>
          <a:p>
            <a:pPr lvl="1"/>
            <a:endParaRPr lang="en-US" altLang="en-US">
              <a:ea typeface="ＭＳ Ｐゴシック" panose="020B0600070205080204" pitchFamily="34" charset="-128"/>
            </a:endParaRPr>
          </a:p>
          <a:p>
            <a:pPr lvl="1"/>
            <a:endParaRPr lang="en-US" altLang="en-US">
              <a:ea typeface="ＭＳ Ｐゴシック" panose="020B0600070205080204" pitchFamily="34" charset="-128"/>
            </a:endParaRPr>
          </a:p>
        </p:txBody>
      </p:sp>
      <p:sp>
        <p:nvSpPr>
          <p:cNvPr id="221187" name="Slide Number Placeholder 3">
            <a:extLst>
              <a:ext uri="{FF2B5EF4-FFF2-40B4-BE49-F238E27FC236}">
                <a16:creationId xmlns:a16="http://schemas.microsoft.com/office/drawing/2014/main" id="{73FED9B7-EEC8-414C-BA8D-056FAF163F4B}"/>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BFB02B5B-63BE-4E5F-A74F-987F206B9C6C}" type="slidenum">
              <a:rPr lang="en-US" altLang="en-US" sz="1600" smtClean="0">
                <a:solidFill>
                  <a:srgbClr val="000000"/>
                </a:solidFill>
                <a:latin typeface="Garamond" panose="02020404030301010803" pitchFamily="18" charset="0"/>
              </a:rPr>
              <a:pPr eaLnBrk="1" hangingPunct="1">
                <a:spcBef>
                  <a:spcPct val="0"/>
                </a:spcBef>
                <a:buClrTx/>
                <a:buSzTx/>
                <a:buFontTx/>
                <a:buNone/>
              </a:pPr>
              <a:t>64</a:t>
            </a:fld>
            <a:endParaRPr lang="en-US" altLang="en-US" sz="1600">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1138">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91138">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91138">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91138">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91138">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9113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09" name="Title 1">
            <a:extLst>
              <a:ext uri="{FF2B5EF4-FFF2-40B4-BE49-F238E27FC236}">
                <a16:creationId xmlns:a16="http://schemas.microsoft.com/office/drawing/2014/main" id="{A78199F4-684C-4CF6-A3E9-DBD1088298A7}"/>
              </a:ext>
            </a:extLst>
          </p:cNvPr>
          <p:cNvSpPr>
            <a:spLocks noGrp="1" noChangeArrowheads="1"/>
          </p:cNvSpPr>
          <p:nvPr>
            <p:ph type="title"/>
          </p:nvPr>
        </p:nvSpPr>
        <p:spPr/>
        <p:txBody>
          <a:bodyPr/>
          <a:lstStyle/>
          <a:p>
            <a:r>
              <a:rPr lang="en-US" altLang="en-US" sz="3800">
                <a:ea typeface="ＭＳ Ｐゴシック" panose="020B0600070205080204" pitchFamily="34" charset="-128"/>
              </a:rPr>
              <a:t>Remember: The “Process instruction” Step</a:t>
            </a:r>
            <a:br>
              <a:rPr lang="en-US" altLang="en-US" sz="3800">
                <a:ea typeface="ＭＳ Ｐゴシック" panose="020B0600070205080204" pitchFamily="34" charset="-128"/>
              </a:rPr>
            </a:br>
            <a:endParaRPr lang="en-US" altLang="en-US" sz="3800">
              <a:ea typeface="ＭＳ Ｐゴシック" panose="020B0600070205080204" pitchFamily="34" charset="-128"/>
            </a:endParaRPr>
          </a:p>
        </p:txBody>
      </p:sp>
      <p:sp>
        <p:nvSpPr>
          <p:cNvPr id="3" name="Content Placeholder 2">
            <a:extLst>
              <a:ext uri="{FF2B5EF4-FFF2-40B4-BE49-F238E27FC236}">
                <a16:creationId xmlns:a16="http://schemas.microsoft.com/office/drawing/2014/main" id="{85AE1012-5015-47DE-955B-9E2BC4EB76A2}"/>
              </a:ext>
            </a:extLst>
          </p:cNvPr>
          <p:cNvSpPr>
            <a:spLocks noGrp="1" noChangeArrowheads="1"/>
          </p:cNvSpPr>
          <p:nvPr>
            <p:ph idx="1"/>
          </p:nvPr>
        </p:nvSpPr>
        <p:spPr>
          <a:xfrm>
            <a:off x="228600" y="838200"/>
            <a:ext cx="8915400" cy="5194300"/>
          </a:xfrm>
        </p:spPr>
        <p:txBody>
          <a:bodyPr/>
          <a:lstStyle/>
          <a:p>
            <a:r>
              <a:rPr lang="en-US" altLang="en-US">
                <a:solidFill>
                  <a:srgbClr val="0000FF"/>
                </a:solidFill>
                <a:ea typeface="ＭＳ Ｐゴシック" panose="020B0600070205080204" pitchFamily="34" charset="-128"/>
              </a:rPr>
              <a:t>ISA specifies abstractly what AS’ should be, given an instruction and AS</a:t>
            </a:r>
          </a:p>
          <a:p>
            <a:pPr lvl="1"/>
            <a:r>
              <a:rPr lang="en-US" altLang="en-US">
                <a:ea typeface="ＭＳ Ｐゴシック" panose="020B0600070205080204" pitchFamily="34" charset="-128"/>
              </a:rPr>
              <a:t>It defines an abstract finite state machine where</a:t>
            </a:r>
          </a:p>
          <a:p>
            <a:pPr lvl="2"/>
            <a:r>
              <a:rPr lang="en-US" altLang="en-US" sz="1900">
                <a:ea typeface="ＭＳ Ｐゴシック" panose="020B0600070205080204" pitchFamily="34" charset="-128"/>
              </a:rPr>
              <a:t>State = programmer-visible state </a:t>
            </a:r>
          </a:p>
          <a:p>
            <a:pPr lvl="2"/>
            <a:r>
              <a:rPr lang="en-US" altLang="en-US" sz="1900">
                <a:ea typeface="ＭＳ Ｐゴシック" panose="020B0600070205080204" pitchFamily="34" charset="-128"/>
              </a:rPr>
              <a:t>Next-state logic = instruction execution specification</a:t>
            </a:r>
          </a:p>
          <a:p>
            <a:pPr lvl="1"/>
            <a:r>
              <a:rPr lang="en-US" altLang="en-US">
                <a:ea typeface="ＭＳ Ｐゴシック" panose="020B0600070205080204" pitchFamily="34" charset="-128"/>
              </a:rPr>
              <a:t>From ISA point of view, there are no “intermediate states” between AS and AS’ during instruction execution</a:t>
            </a:r>
          </a:p>
          <a:p>
            <a:pPr lvl="2"/>
            <a:r>
              <a:rPr lang="en-US" altLang="en-US" sz="1900">
                <a:ea typeface="ＭＳ Ｐゴシック" panose="020B0600070205080204" pitchFamily="34" charset="-128"/>
              </a:rPr>
              <a:t>One state transition per instruction</a:t>
            </a:r>
          </a:p>
          <a:p>
            <a:endParaRPr lang="en-US" altLang="en-US" sz="1000">
              <a:ea typeface="ＭＳ Ｐゴシック" panose="020B0600070205080204" pitchFamily="34" charset="-128"/>
            </a:endParaRPr>
          </a:p>
          <a:p>
            <a:r>
              <a:rPr lang="en-US" altLang="en-US">
                <a:solidFill>
                  <a:srgbClr val="0000FF"/>
                </a:solidFill>
                <a:ea typeface="ＭＳ Ｐゴシック" panose="020B0600070205080204" pitchFamily="34" charset="-128"/>
              </a:rPr>
              <a:t>Microarchitecture implements how AS is transformed to AS’</a:t>
            </a:r>
            <a:endParaRPr lang="en-US" altLang="ja-JP">
              <a:solidFill>
                <a:srgbClr val="0000FF"/>
              </a:solidFill>
              <a:ea typeface="ＭＳ Ｐゴシック" panose="020B0600070205080204" pitchFamily="34" charset="-128"/>
            </a:endParaRPr>
          </a:p>
          <a:p>
            <a:pPr lvl="1"/>
            <a:r>
              <a:rPr lang="en-US" altLang="en-US">
                <a:ea typeface="ＭＳ Ｐゴシック" panose="020B0600070205080204" pitchFamily="34" charset="-128"/>
              </a:rPr>
              <a:t>There are many choices in implementation </a:t>
            </a:r>
          </a:p>
          <a:p>
            <a:pPr lvl="1"/>
            <a:r>
              <a:rPr lang="en-US" altLang="en-US">
                <a:ea typeface="ＭＳ Ｐゴシック" panose="020B0600070205080204" pitchFamily="34" charset="-128"/>
              </a:rPr>
              <a:t>We can have programmer-invisible state to optimize the speed of instruction execution: multiple state transitions per instruction</a:t>
            </a:r>
          </a:p>
          <a:p>
            <a:pPr lvl="2"/>
            <a:r>
              <a:rPr lang="en-US" altLang="en-US" sz="1900">
                <a:ea typeface="ＭＳ Ｐゴシック" panose="020B0600070205080204" pitchFamily="34" charset="-128"/>
              </a:rPr>
              <a:t>Choice 1: </a:t>
            </a:r>
            <a:r>
              <a:rPr lang="en-US" altLang="en-US" sz="1900">
                <a:solidFill>
                  <a:srgbClr val="FF0000"/>
                </a:solidFill>
                <a:ea typeface="ＭＳ Ｐゴシック" panose="020B0600070205080204" pitchFamily="34" charset="-128"/>
              </a:rPr>
              <a:t>AS </a:t>
            </a:r>
            <a:r>
              <a:rPr lang="en-US" altLang="en-US" sz="1900">
                <a:solidFill>
                  <a:srgbClr val="FF0000"/>
                </a:solidFill>
                <a:ea typeface="ＭＳ Ｐゴシック" panose="020B0600070205080204" pitchFamily="34" charset="-128"/>
                <a:sym typeface="Wingdings" panose="05000000000000000000" pitchFamily="2" charset="2"/>
              </a:rPr>
              <a:t> AS’ </a:t>
            </a:r>
            <a:r>
              <a:rPr lang="en-US" altLang="en-US" sz="1900">
                <a:ea typeface="ＭＳ Ｐゴシック" panose="020B0600070205080204" pitchFamily="34" charset="-128"/>
                <a:sym typeface="Wingdings" panose="05000000000000000000" pitchFamily="2" charset="2"/>
              </a:rPr>
              <a:t>(transform AS to AS’ in a single clock cycle)</a:t>
            </a:r>
            <a:endParaRPr lang="en-US" altLang="en-US" sz="1900">
              <a:ea typeface="ＭＳ Ｐゴシック" panose="020B0600070205080204" pitchFamily="34" charset="-128"/>
            </a:endParaRPr>
          </a:p>
          <a:p>
            <a:pPr lvl="2"/>
            <a:r>
              <a:rPr lang="en-US" altLang="en-US" sz="1900">
                <a:ea typeface="ＭＳ Ｐゴシック" panose="020B0600070205080204" pitchFamily="34" charset="-128"/>
              </a:rPr>
              <a:t>Choice 2: </a:t>
            </a:r>
            <a:r>
              <a:rPr lang="en-US" altLang="en-US" sz="1900">
                <a:solidFill>
                  <a:srgbClr val="FF0000"/>
                </a:solidFill>
                <a:ea typeface="ＭＳ Ｐゴシック" panose="020B0600070205080204" pitchFamily="34" charset="-128"/>
              </a:rPr>
              <a:t>AS </a:t>
            </a:r>
            <a:r>
              <a:rPr lang="en-US" altLang="en-US" sz="1900">
                <a:solidFill>
                  <a:srgbClr val="FF0000"/>
                </a:solidFill>
                <a:ea typeface="ＭＳ Ｐゴシック" panose="020B0600070205080204" pitchFamily="34" charset="-128"/>
                <a:sym typeface="Wingdings" panose="05000000000000000000" pitchFamily="2" charset="2"/>
              </a:rPr>
              <a:t> AS+MS1  AS+MS2  AS+MS3  AS’</a:t>
            </a:r>
            <a:r>
              <a:rPr lang="en-US" altLang="ja-JP" sz="1900">
                <a:solidFill>
                  <a:srgbClr val="FF0000"/>
                </a:solidFill>
                <a:ea typeface="ＭＳ Ｐゴシック" panose="020B0600070205080204" pitchFamily="34" charset="-128"/>
              </a:rPr>
              <a:t> </a:t>
            </a:r>
            <a:r>
              <a:rPr lang="en-US" altLang="ja-JP" sz="1900">
                <a:ea typeface="ＭＳ Ｐゴシック" panose="020B0600070205080204" pitchFamily="34" charset="-128"/>
              </a:rPr>
              <a:t>(take multiple clock cycles to transform AS to AS</a:t>
            </a:r>
            <a:r>
              <a:rPr lang="en-US" altLang="en-US" sz="1900">
                <a:ea typeface="ＭＳ Ｐゴシック" panose="020B0600070205080204" pitchFamily="34" charset="-128"/>
              </a:rPr>
              <a:t>’</a:t>
            </a:r>
            <a:r>
              <a:rPr lang="en-US" altLang="ja-JP" sz="1900">
                <a:ea typeface="ＭＳ Ｐゴシック" panose="020B0600070205080204" pitchFamily="34" charset="-128"/>
              </a:rPr>
              <a:t>)</a:t>
            </a:r>
          </a:p>
          <a:p>
            <a:pPr lvl="1"/>
            <a:endParaRPr lang="en-US" altLang="en-US">
              <a:ea typeface="ＭＳ Ｐゴシック" panose="020B0600070205080204" pitchFamily="34" charset="-128"/>
            </a:endParaRPr>
          </a:p>
        </p:txBody>
      </p:sp>
      <p:sp>
        <p:nvSpPr>
          <p:cNvPr id="222211" name="Slide Number Placeholder 3">
            <a:extLst>
              <a:ext uri="{FF2B5EF4-FFF2-40B4-BE49-F238E27FC236}">
                <a16:creationId xmlns:a16="http://schemas.microsoft.com/office/drawing/2014/main" id="{8F92A6F8-F245-4937-B88C-558DC1767CF8}"/>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40AC289D-7A3D-4C5B-B8D0-5BF4A57653A8}" type="slidenum">
              <a:rPr lang="en-US" altLang="en-US" sz="1600" smtClean="0">
                <a:solidFill>
                  <a:srgbClr val="000000"/>
                </a:solidFill>
                <a:latin typeface="Garamond" panose="02020404030301010803" pitchFamily="18" charset="0"/>
              </a:rPr>
              <a:pPr eaLnBrk="1" hangingPunct="1">
                <a:spcBef>
                  <a:spcPct val="0"/>
                </a:spcBef>
                <a:buClrTx/>
                <a:buSzTx/>
                <a:buFontTx/>
                <a:buNone/>
              </a:pPr>
              <a:t>65</a:t>
            </a:fld>
            <a:endParaRPr lang="en-US" altLang="en-US" sz="1600">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3" name="Title 1">
            <a:extLst>
              <a:ext uri="{FF2B5EF4-FFF2-40B4-BE49-F238E27FC236}">
                <a16:creationId xmlns:a16="http://schemas.microsoft.com/office/drawing/2014/main" id="{17D5C957-9254-48F1-ABEA-8A1FBC08CFDD}"/>
              </a:ext>
            </a:extLst>
          </p:cNvPr>
          <p:cNvSpPr>
            <a:spLocks noGrp="1" noChangeArrowheads="1"/>
          </p:cNvSpPr>
          <p:nvPr>
            <p:ph type="title"/>
          </p:nvPr>
        </p:nvSpPr>
        <p:spPr>
          <a:xfrm>
            <a:off x="228600" y="152400"/>
            <a:ext cx="8915400" cy="1066800"/>
          </a:xfrm>
        </p:spPr>
        <p:txBody>
          <a:bodyPr/>
          <a:lstStyle/>
          <a:p>
            <a:r>
              <a:rPr lang="en-US" altLang="en-US">
                <a:ea typeface="ＭＳ Ｐゴシック" panose="020B0600070205080204" pitchFamily="34" charset="-128"/>
              </a:rPr>
              <a:t>Multi-Cycle Microarchitecture</a:t>
            </a:r>
          </a:p>
        </p:txBody>
      </p:sp>
      <p:sp>
        <p:nvSpPr>
          <p:cNvPr id="3" name="Content Placeholder 2">
            <a:extLst>
              <a:ext uri="{FF2B5EF4-FFF2-40B4-BE49-F238E27FC236}">
                <a16:creationId xmlns:a16="http://schemas.microsoft.com/office/drawing/2014/main" id="{4880EBB1-2B52-41E2-A6B6-DC464F43AC96}"/>
              </a:ext>
            </a:extLst>
          </p:cNvPr>
          <p:cNvSpPr>
            <a:spLocks noGrp="1" noChangeArrowheads="1"/>
          </p:cNvSpPr>
          <p:nvPr>
            <p:ph idx="1"/>
          </p:nvPr>
        </p:nvSpPr>
        <p:spPr>
          <a:xfrm>
            <a:off x="228600" y="996950"/>
            <a:ext cx="8610600" cy="5194300"/>
          </a:xfrm>
        </p:spPr>
        <p:txBody>
          <a:bodyPr/>
          <a:lstStyle/>
          <a:p>
            <a:pPr marL="0" indent="0" algn="ctr">
              <a:buFont typeface="Wingdings" panose="05000000000000000000" pitchFamily="2" charset="2"/>
              <a:buNone/>
            </a:pPr>
            <a:r>
              <a:rPr lang="en-US" altLang="en-US">
                <a:solidFill>
                  <a:srgbClr val="0000FF"/>
                </a:solidFill>
                <a:ea typeface="ＭＳ Ｐゴシック" panose="020B0600070205080204" pitchFamily="34" charset="-128"/>
              </a:rPr>
              <a:t>AS = Architectural (programmer visible) state </a:t>
            </a:r>
          </a:p>
          <a:p>
            <a:pPr marL="0" indent="0" algn="ctr">
              <a:buFont typeface="Wingdings" panose="05000000000000000000" pitchFamily="2" charset="2"/>
              <a:buNone/>
            </a:pPr>
            <a:r>
              <a:rPr lang="en-US" altLang="en-US">
                <a:solidFill>
                  <a:srgbClr val="0000FF"/>
                </a:solidFill>
                <a:ea typeface="ＭＳ Ｐゴシック" panose="020B0600070205080204" pitchFamily="34" charset="-128"/>
              </a:rPr>
              <a:t>at the beginning of an instruction</a:t>
            </a:r>
          </a:p>
          <a:p>
            <a:pPr marL="0" indent="0" algn="ctr">
              <a:buFont typeface="Wingdings" panose="05000000000000000000" pitchFamily="2" charset="2"/>
              <a:buNone/>
            </a:pPr>
            <a:endParaRPr lang="en-US" altLang="en-US" sz="1400">
              <a:ea typeface="ＭＳ Ｐゴシック" panose="020B0600070205080204" pitchFamily="34" charset="-128"/>
            </a:endParaRPr>
          </a:p>
          <a:p>
            <a:pPr marL="0" indent="0" algn="ctr">
              <a:buFont typeface="Wingdings" panose="05000000000000000000" pitchFamily="2" charset="2"/>
              <a:buNone/>
            </a:pPr>
            <a:endParaRPr lang="en-US" altLang="en-US" sz="1600">
              <a:ea typeface="ＭＳ Ｐゴシック" panose="020B0600070205080204" pitchFamily="34" charset="-128"/>
            </a:endParaRPr>
          </a:p>
          <a:p>
            <a:pPr marL="0" indent="0" algn="ctr">
              <a:buFont typeface="Wingdings" panose="05000000000000000000" pitchFamily="2" charset="2"/>
              <a:buNone/>
            </a:pPr>
            <a:r>
              <a:rPr lang="en-US" altLang="en-US">
                <a:ea typeface="ＭＳ Ｐゴシック" panose="020B0600070205080204" pitchFamily="34" charset="-128"/>
              </a:rPr>
              <a:t>Step 1: Process part of instruction in one clock cycle</a:t>
            </a:r>
          </a:p>
          <a:p>
            <a:pPr marL="0" indent="0" algn="ctr">
              <a:buFont typeface="Wingdings" panose="05000000000000000000" pitchFamily="2" charset="2"/>
              <a:buNone/>
            </a:pPr>
            <a:endParaRPr lang="en-US" altLang="en-US">
              <a:solidFill>
                <a:srgbClr val="FF0000"/>
              </a:solidFill>
              <a:ea typeface="ＭＳ Ｐゴシック" panose="020B0600070205080204" pitchFamily="34" charset="-128"/>
            </a:endParaRPr>
          </a:p>
          <a:p>
            <a:pPr marL="0" indent="0" algn="ctr">
              <a:buFont typeface="Wingdings" panose="05000000000000000000" pitchFamily="2" charset="2"/>
              <a:buNone/>
            </a:pPr>
            <a:endParaRPr lang="en-US" altLang="en-US" sz="1200">
              <a:solidFill>
                <a:srgbClr val="FF0000"/>
              </a:solidFill>
              <a:ea typeface="ＭＳ Ｐゴシック" panose="020B0600070205080204" pitchFamily="34" charset="-128"/>
            </a:endParaRPr>
          </a:p>
          <a:p>
            <a:pPr marL="0" indent="0" algn="ctr">
              <a:buFont typeface="Wingdings" panose="05000000000000000000" pitchFamily="2" charset="2"/>
              <a:buNone/>
            </a:pPr>
            <a:r>
              <a:rPr lang="en-US" altLang="en-US">
                <a:ea typeface="ＭＳ Ｐゴシック" panose="020B0600070205080204" pitchFamily="34" charset="-128"/>
              </a:rPr>
              <a:t>Step 2: Process part of instruction in the next clock cycle</a:t>
            </a:r>
          </a:p>
          <a:p>
            <a:pPr marL="0" indent="0" algn="ctr">
              <a:buFont typeface="Wingdings" panose="05000000000000000000" pitchFamily="2" charset="2"/>
              <a:buNone/>
            </a:pPr>
            <a:endParaRPr lang="en-US" altLang="en-US">
              <a:solidFill>
                <a:srgbClr val="FF0000"/>
              </a:solidFill>
              <a:ea typeface="ＭＳ Ｐゴシック" panose="020B0600070205080204" pitchFamily="34" charset="-128"/>
            </a:endParaRPr>
          </a:p>
          <a:p>
            <a:pPr marL="0" indent="0" algn="ctr">
              <a:buFont typeface="Wingdings" panose="05000000000000000000" pitchFamily="2" charset="2"/>
              <a:buNone/>
            </a:pPr>
            <a:endParaRPr lang="en-US" altLang="en-US" sz="1000">
              <a:solidFill>
                <a:srgbClr val="FF0000"/>
              </a:solidFill>
              <a:ea typeface="ＭＳ Ｐゴシック" panose="020B0600070205080204" pitchFamily="34" charset="-128"/>
            </a:endParaRPr>
          </a:p>
          <a:p>
            <a:pPr marL="0" indent="0" algn="ctr">
              <a:buFont typeface="Wingdings" panose="05000000000000000000" pitchFamily="2" charset="2"/>
              <a:buNone/>
            </a:pPr>
            <a:r>
              <a:rPr lang="en-US" altLang="en-US">
                <a:ea typeface="ＭＳ Ｐゴシック" panose="020B0600070205080204" pitchFamily="34" charset="-128"/>
              </a:rPr>
              <a:t>…</a:t>
            </a:r>
          </a:p>
          <a:p>
            <a:pPr marL="0" indent="0" algn="ctr">
              <a:buFont typeface="Wingdings" panose="05000000000000000000" pitchFamily="2" charset="2"/>
              <a:buNone/>
            </a:pPr>
            <a:endParaRPr lang="en-US" altLang="en-US">
              <a:solidFill>
                <a:srgbClr val="FF0000"/>
              </a:solidFill>
              <a:ea typeface="ＭＳ Ｐゴシック" panose="020B0600070205080204" pitchFamily="34" charset="-128"/>
            </a:endParaRPr>
          </a:p>
          <a:p>
            <a:pPr marL="0" indent="0" algn="ctr">
              <a:buFont typeface="Wingdings" panose="05000000000000000000" pitchFamily="2" charset="2"/>
              <a:buNone/>
            </a:pPr>
            <a:r>
              <a:rPr lang="en-US" altLang="en-US">
                <a:solidFill>
                  <a:srgbClr val="FF0000"/>
                </a:solidFill>
                <a:ea typeface="ＭＳ Ｐゴシック" panose="020B0600070205080204" pitchFamily="34" charset="-128"/>
              </a:rPr>
              <a:t>AS’ = Architectural (programmer visible) state </a:t>
            </a:r>
          </a:p>
          <a:p>
            <a:pPr marL="0" indent="0" algn="ctr">
              <a:buFont typeface="Wingdings" panose="05000000000000000000" pitchFamily="2" charset="2"/>
              <a:buNone/>
            </a:pPr>
            <a:r>
              <a:rPr lang="en-US" altLang="en-US">
                <a:solidFill>
                  <a:srgbClr val="FF0000"/>
                </a:solidFill>
                <a:ea typeface="ＭＳ Ｐゴシック" panose="020B0600070205080204" pitchFamily="34" charset="-128"/>
              </a:rPr>
              <a:t>at the end of a clock cycle</a:t>
            </a:r>
          </a:p>
          <a:p>
            <a:pPr marL="0" indent="0"/>
            <a:endParaRPr lang="en-US" altLang="en-US">
              <a:ea typeface="ＭＳ Ｐゴシック" panose="020B0600070205080204" pitchFamily="34" charset="-128"/>
            </a:endParaRPr>
          </a:p>
        </p:txBody>
      </p:sp>
      <p:sp>
        <p:nvSpPr>
          <p:cNvPr id="223235" name="Slide Number Placeholder 3">
            <a:extLst>
              <a:ext uri="{FF2B5EF4-FFF2-40B4-BE49-F238E27FC236}">
                <a16:creationId xmlns:a16="http://schemas.microsoft.com/office/drawing/2014/main" id="{DE838CF0-6B08-46CD-826F-4721D3C4AF8C}"/>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73AF38A9-9383-41DC-90F0-6FFD9D2990D2}" type="slidenum">
              <a:rPr lang="en-US" altLang="en-US" sz="1600" smtClean="0">
                <a:solidFill>
                  <a:srgbClr val="000000"/>
                </a:solidFill>
                <a:latin typeface="Garamond" panose="02020404030301010803" pitchFamily="18" charset="0"/>
              </a:rPr>
              <a:pPr eaLnBrk="1" hangingPunct="1">
                <a:spcBef>
                  <a:spcPct val="0"/>
                </a:spcBef>
                <a:buClrTx/>
                <a:buSzTx/>
                <a:buFontTx/>
                <a:buNone/>
              </a:pPr>
              <a:t>66</a:t>
            </a:fld>
            <a:endParaRPr lang="en-US" altLang="en-US" sz="1600">
              <a:solidFill>
                <a:srgbClr val="000000"/>
              </a:solidFill>
              <a:latin typeface="Garamond" panose="02020404030301010803" pitchFamily="18" charset="0"/>
            </a:endParaRPr>
          </a:p>
        </p:txBody>
      </p:sp>
      <p:sp>
        <p:nvSpPr>
          <p:cNvPr id="5" name="Down Arrow 4">
            <a:extLst>
              <a:ext uri="{FF2B5EF4-FFF2-40B4-BE49-F238E27FC236}">
                <a16:creationId xmlns:a16="http://schemas.microsoft.com/office/drawing/2014/main" id="{3F78C7A8-9EDD-4CBD-BEEC-271CC28605CF}"/>
              </a:ext>
            </a:extLst>
          </p:cNvPr>
          <p:cNvSpPr>
            <a:spLocks noChangeArrowheads="1"/>
          </p:cNvSpPr>
          <p:nvPr/>
        </p:nvSpPr>
        <p:spPr bwMode="auto">
          <a:xfrm>
            <a:off x="4419600" y="1905000"/>
            <a:ext cx="450850" cy="579438"/>
          </a:xfrm>
          <a:prstGeom prst="downArrow">
            <a:avLst>
              <a:gd name="adj1" fmla="val 50000"/>
              <a:gd name="adj2" fmla="val 50004"/>
            </a:avLst>
          </a:prstGeom>
          <a:solidFill>
            <a:srgbClr val="C0C0C0"/>
          </a:solidFill>
          <a:ln w="9525">
            <a:solidFill>
              <a:schemeClr val="tx1"/>
            </a:solidFill>
            <a:round/>
            <a:headEnd/>
            <a:tailEnd/>
          </a:ln>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6" name="Down Arrow 5">
            <a:extLst>
              <a:ext uri="{FF2B5EF4-FFF2-40B4-BE49-F238E27FC236}">
                <a16:creationId xmlns:a16="http://schemas.microsoft.com/office/drawing/2014/main" id="{05FB6A64-86BE-4D8E-B1A2-88A1109308F3}"/>
              </a:ext>
            </a:extLst>
          </p:cNvPr>
          <p:cNvSpPr>
            <a:spLocks noChangeArrowheads="1"/>
          </p:cNvSpPr>
          <p:nvPr/>
        </p:nvSpPr>
        <p:spPr bwMode="auto">
          <a:xfrm>
            <a:off x="4425950" y="3992563"/>
            <a:ext cx="450850" cy="579437"/>
          </a:xfrm>
          <a:prstGeom prst="downArrow">
            <a:avLst>
              <a:gd name="adj1" fmla="val 50000"/>
              <a:gd name="adj2" fmla="val 50004"/>
            </a:avLst>
          </a:prstGeom>
          <a:solidFill>
            <a:srgbClr val="C0C0C0"/>
          </a:solidFill>
          <a:ln w="9525">
            <a:solidFill>
              <a:schemeClr val="tx1"/>
            </a:solidFill>
            <a:round/>
            <a:headEnd/>
            <a:tailEnd/>
          </a:ln>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7" name="Down Arrow 6">
            <a:extLst>
              <a:ext uri="{FF2B5EF4-FFF2-40B4-BE49-F238E27FC236}">
                <a16:creationId xmlns:a16="http://schemas.microsoft.com/office/drawing/2014/main" id="{26C9910B-C7B5-426A-83D4-FE3F83324746}"/>
              </a:ext>
            </a:extLst>
          </p:cNvPr>
          <p:cNvSpPr>
            <a:spLocks noChangeArrowheads="1"/>
          </p:cNvSpPr>
          <p:nvPr/>
        </p:nvSpPr>
        <p:spPr bwMode="auto">
          <a:xfrm>
            <a:off x="4419600" y="2849563"/>
            <a:ext cx="450850" cy="579437"/>
          </a:xfrm>
          <a:prstGeom prst="downArrow">
            <a:avLst>
              <a:gd name="adj1" fmla="val 50000"/>
              <a:gd name="adj2" fmla="val 50004"/>
            </a:avLst>
          </a:prstGeom>
          <a:solidFill>
            <a:srgbClr val="C0C0C0"/>
          </a:solidFill>
          <a:ln w="9525">
            <a:solidFill>
              <a:schemeClr val="tx1"/>
            </a:solidFill>
            <a:round/>
            <a:headEnd/>
            <a:tailEnd/>
          </a:ln>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8" name="Down Arrow 7">
            <a:extLst>
              <a:ext uri="{FF2B5EF4-FFF2-40B4-BE49-F238E27FC236}">
                <a16:creationId xmlns:a16="http://schemas.microsoft.com/office/drawing/2014/main" id="{250780DC-6F06-4271-9DF0-990A50C6D323}"/>
              </a:ext>
            </a:extLst>
          </p:cNvPr>
          <p:cNvSpPr>
            <a:spLocks noChangeArrowheads="1"/>
          </p:cNvSpPr>
          <p:nvPr/>
        </p:nvSpPr>
        <p:spPr bwMode="auto">
          <a:xfrm>
            <a:off x="4419600" y="5029200"/>
            <a:ext cx="450850" cy="579438"/>
          </a:xfrm>
          <a:prstGeom prst="downArrow">
            <a:avLst>
              <a:gd name="adj1" fmla="val 50000"/>
              <a:gd name="adj2" fmla="val 50004"/>
            </a:avLst>
          </a:prstGeom>
          <a:solidFill>
            <a:srgbClr val="C0C0C0"/>
          </a:solidFill>
          <a:ln w="9525">
            <a:solidFill>
              <a:schemeClr val="tx1"/>
            </a:solidFill>
            <a:round/>
            <a:headEnd/>
            <a:tailEnd/>
          </a:ln>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nodeType="clickEffect">
                                  <p:stCondLst>
                                    <p:cond delay="0"/>
                                  </p:stCondLst>
                                  <p:childTnLst>
                                    <p:set>
                                      <p:cBhvr>
                                        <p:cTn id="40" dur="1" fill="hold">
                                          <p:stCondLst>
                                            <p:cond delay="0"/>
                                          </p:stCondLst>
                                        </p:cTn>
                                        <p:tgtEl>
                                          <p:spTgt spid="3">
                                            <p:txEl>
                                              <p:pRg st="12" end="12"/>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7" name="Title 1">
            <a:extLst>
              <a:ext uri="{FF2B5EF4-FFF2-40B4-BE49-F238E27FC236}">
                <a16:creationId xmlns:a16="http://schemas.microsoft.com/office/drawing/2014/main" id="{EC7C6033-E533-4254-8470-FF14DDA51F6E}"/>
              </a:ext>
            </a:extLst>
          </p:cNvPr>
          <p:cNvSpPr>
            <a:spLocks noGrp="1" noChangeArrowheads="1"/>
          </p:cNvSpPr>
          <p:nvPr>
            <p:ph type="title"/>
          </p:nvPr>
        </p:nvSpPr>
        <p:spPr/>
        <p:txBody>
          <a:bodyPr/>
          <a:lstStyle/>
          <a:p>
            <a:r>
              <a:rPr lang="en-US" altLang="en-US">
                <a:ea typeface="ＭＳ Ｐゴシック" panose="020B0600070205080204" pitchFamily="34" charset="-128"/>
              </a:rPr>
              <a:t>Benefits of Multi-Cycle Design</a:t>
            </a:r>
          </a:p>
        </p:txBody>
      </p:sp>
      <p:sp>
        <p:nvSpPr>
          <p:cNvPr id="3" name="Content Placeholder 2">
            <a:extLst>
              <a:ext uri="{FF2B5EF4-FFF2-40B4-BE49-F238E27FC236}">
                <a16:creationId xmlns:a16="http://schemas.microsoft.com/office/drawing/2014/main" id="{D7E6E757-DB48-494C-9A77-BB987A4AB257}"/>
              </a:ext>
            </a:extLst>
          </p:cNvPr>
          <p:cNvSpPr>
            <a:spLocks noGrp="1" noChangeArrowheads="1"/>
          </p:cNvSpPr>
          <p:nvPr>
            <p:ph idx="1"/>
          </p:nvPr>
        </p:nvSpPr>
        <p:spPr>
          <a:xfrm>
            <a:off x="152400" y="996950"/>
            <a:ext cx="8991600" cy="5194300"/>
          </a:xfrm>
        </p:spPr>
        <p:txBody>
          <a:bodyPr/>
          <a:lstStyle/>
          <a:p>
            <a:r>
              <a:rPr lang="en-US" altLang="en-US">
                <a:solidFill>
                  <a:srgbClr val="FF0000"/>
                </a:solidFill>
                <a:ea typeface="ＭＳ Ｐゴシック" panose="020B0600070205080204" pitchFamily="34" charset="-128"/>
              </a:rPr>
              <a:t>Critical path design</a:t>
            </a:r>
          </a:p>
          <a:p>
            <a:pPr lvl="1"/>
            <a:r>
              <a:rPr lang="en-US" altLang="en-US">
                <a:ea typeface="ＭＳ Ｐゴシック" panose="020B0600070205080204" pitchFamily="34" charset="-128"/>
              </a:rPr>
              <a:t>Can keep reducing the critical path independently of the worst-case processing time of any instruction</a:t>
            </a:r>
          </a:p>
          <a:p>
            <a:endParaRPr lang="en-US" altLang="en-US" sz="1400">
              <a:ea typeface="ＭＳ Ｐゴシック" panose="020B0600070205080204" pitchFamily="34" charset="-128"/>
            </a:endParaRPr>
          </a:p>
          <a:p>
            <a:r>
              <a:rPr lang="en-US" altLang="en-US">
                <a:solidFill>
                  <a:srgbClr val="FF0000"/>
                </a:solidFill>
                <a:ea typeface="ＭＳ Ｐゴシック" panose="020B0600070205080204" pitchFamily="34" charset="-128"/>
              </a:rPr>
              <a:t>Bread and butter (common case) design</a:t>
            </a:r>
          </a:p>
          <a:p>
            <a:pPr lvl="1"/>
            <a:r>
              <a:rPr lang="en-US" altLang="en-US">
                <a:ea typeface="ＭＳ Ｐゴシック" panose="020B0600070205080204" pitchFamily="34" charset="-128"/>
              </a:rPr>
              <a:t>Can optimize the number of states it takes to execute “important” instructions that make up much of the execution time</a:t>
            </a:r>
          </a:p>
          <a:p>
            <a:pPr lvl="1"/>
            <a:endParaRPr lang="en-US" altLang="en-US" sz="1400">
              <a:ea typeface="ＭＳ Ｐゴシック" panose="020B0600070205080204" pitchFamily="34" charset="-128"/>
            </a:endParaRPr>
          </a:p>
          <a:p>
            <a:r>
              <a:rPr lang="en-US" altLang="en-US">
                <a:solidFill>
                  <a:srgbClr val="FF0000"/>
                </a:solidFill>
                <a:ea typeface="ＭＳ Ｐゴシック" panose="020B0600070205080204" pitchFamily="34" charset="-128"/>
              </a:rPr>
              <a:t>Balanced design</a:t>
            </a:r>
          </a:p>
          <a:p>
            <a:pPr lvl="1"/>
            <a:r>
              <a:rPr lang="en-US" altLang="en-US">
                <a:ea typeface="ＭＳ Ｐゴシック" panose="020B0600070205080204" pitchFamily="34" charset="-128"/>
              </a:rPr>
              <a:t>No need to provide more capability or resources than really needed </a:t>
            </a:r>
          </a:p>
          <a:p>
            <a:pPr lvl="2"/>
            <a:r>
              <a:rPr lang="en-US" altLang="en-US">
                <a:ea typeface="ＭＳ Ｐゴシック" panose="020B0600070205080204" pitchFamily="34" charset="-128"/>
                <a:sym typeface="Wingdings" panose="05000000000000000000" pitchFamily="2" charset="2"/>
              </a:rPr>
              <a:t>An instruction that needs resource X multiple times does not require multiple X’s to be implemented</a:t>
            </a:r>
            <a:endParaRPr lang="en-US" altLang="en-US">
              <a:ea typeface="ＭＳ Ｐゴシック" panose="020B0600070205080204" pitchFamily="34" charset="-128"/>
            </a:endParaRPr>
          </a:p>
          <a:p>
            <a:pPr lvl="2"/>
            <a:r>
              <a:rPr lang="en-US" altLang="en-US">
                <a:ea typeface="ＭＳ Ｐゴシック" panose="020B0600070205080204" pitchFamily="34" charset="-128"/>
              </a:rPr>
              <a:t>Leads to more efficient hardware: Can reuse hardware components needed multiple times for an instruction</a:t>
            </a:r>
          </a:p>
          <a:p>
            <a:pPr lvl="1"/>
            <a:endParaRPr lang="en-US" altLang="en-US">
              <a:ea typeface="ＭＳ Ｐゴシック" panose="020B0600070205080204" pitchFamily="34" charset="-128"/>
            </a:endParaRPr>
          </a:p>
          <a:p>
            <a:endParaRPr lang="en-US" altLang="en-US">
              <a:ea typeface="ＭＳ Ｐゴシック" panose="020B0600070205080204" pitchFamily="34" charset="-128"/>
            </a:endParaRPr>
          </a:p>
        </p:txBody>
      </p:sp>
      <p:sp>
        <p:nvSpPr>
          <p:cNvPr id="224259" name="Slide Number Placeholder 3">
            <a:extLst>
              <a:ext uri="{FF2B5EF4-FFF2-40B4-BE49-F238E27FC236}">
                <a16:creationId xmlns:a16="http://schemas.microsoft.com/office/drawing/2014/main" id="{71E34D00-557B-4AA9-87D4-C41D9B10AD08}"/>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4080F332-392B-4CA5-BE50-138ED6FB9216}" type="slidenum">
              <a:rPr lang="en-US" altLang="en-US" sz="1600" smtClean="0">
                <a:solidFill>
                  <a:srgbClr val="000000"/>
                </a:solidFill>
                <a:latin typeface="Garamond" panose="02020404030301010803" pitchFamily="18" charset="0"/>
              </a:rPr>
              <a:pPr eaLnBrk="1" hangingPunct="1">
                <a:spcBef>
                  <a:spcPct val="0"/>
                </a:spcBef>
                <a:buClrTx/>
                <a:buSzTx/>
                <a:buFontTx/>
                <a:buNone/>
              </a:pPr>
              <a:t>67</a:t>
            </a:fld>
            <a:endParaRPr lang="en-US" altLang="en-US" sz="1600">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1" name="Title 1">
            <a:extLst>
              <a:ext uri="{FF2B5EF4-FFF2-40B4-BE49-F238E27FC236}">
                <a16:creationId xmlns:a16="http://schemas.microsoft.com/office/drawing/2014/main" id="{B9FAD2B1-4AB6-4040-A9E6-F1DAEA9D6A20}"/>
              </a:ext>
            </a:extLst>
          </p:cNvPr>
          <p:cNvSpPr>
            <a:spLocks noGrp="1" noChangeArrowheads="1"/>
          </p:cNvSpPr>
          <p:nvPr>
            <p:ph type="title"/>
          </p:nvPr>
        </p:nvSpPr>
        <p:spPr/>
        <p:txBody>
          <a:bodyPr/>
          <a:lstStyle/>
          <a:p>
            <a:r>
              <a:rPr lang="en-US" altLang="en-US">
                <a:ea typeface="ＭＳ Ｐゴシック" panose="020B0600070205080204" pitchFamily="34" charset="-128"/>
              </a:rPr>
              <a:t>Downsides of Multi-Cycle Design</a:t>
            </a:r>
          </a:p>
        </p:txBody>
      </p:sp>
      <p:sp>
        <p:nvSpPr>
          <p:cNvPr id="3" name="Content Placeholder 2">
            <a:extLst>
              <a:ext uri="{FF2B5EF4-FFF2-40B4-BE49-F238E27FC236}">
                <a16:creationId xmlns:a16="http://schemas.microsoft.com/office/drawing/2014/main" id="{11D5C295-0633-49CF-8475-0B757D52019D}"/>
              </a:ext>
            </a:extLst>
          </p:cNvPr>
          <p:cNvSpPr>
            <a:spLocks noGrp="1" noChangeArrowheads="1"/>
          </p:cNvSpPr>
          <p:nvPr>
            <p:ph idx="1"/>
          </p:nvPr>
        </p:nvSpPr>
        <p:spPr>
          <a:xfrm>
            <a:off x="228600" y="996950"/>
            <a:ext cx="8610600" cy="5194300"/>
          </a:xfrm>
        </p:spPr>
        <p:txBody>
          <a:bodyPr/>
          <a:lstStyle/>
          <a:p>
            <a:r>
              <a:rPr lang="en-US" altLang="en-US">
                <a:solidFill>
                  <a:srgbClr val="FF0000"/>
                </a:solidFill>
                <a:ea typeface="ＭＳ Ｐゴシック" panose="020B0600070205080204" pitchFamily="34" charset="-128"/>
              </a:rPr>
              <a:t>Need to store the intermediate results </a:t>
            </a:r>
            <a:r>
              <a:rPr lang="en-US" altLang="en-US">
                <a:ea typeface="ＭＳ Ｐゴシック" panose="020B0600070205080204" pitchFamily="34" charset="-128"/>
              </a:rPr>
              <a:t>at the end of each clock cycle</a:t>
            </a:r>
          </a:p>
          <a:p>
            <a:pPr lvl="1"/>
            <a:r>
              <a:rPr lang="en-US" altLang="en-US">
                <a:ea typeface="ＭＳ Ｐゴシック" panose="020B0600070205080204" pitchFamily="34" charset="-128"/>
              </a:rPr>
              <a:t>Hardware overhead for registers</a:t>
            </a:r>
          </a:p>
          <a:p>
            <a:pPr lvl="1"/>
            <a:r>
              <a:rPr lang="en-US" altLang="en-US">
                <a:ea typeface="ＭＳ Ｐゴシック" panose="020B0600070205080204" pitchFamily="34" charset="-128"/>
              </a:rPr>
              <a:t>Register setup/hold overhead paid multiple times for an instruction</a:t>
            </a:r>
          </a:p>
        </p:txBody>
      </p:sp>
      <p:sp>
        <p:nvSpPr>
          <p:cNvPr id="225283" name="Slide Number Placeholder 3">
            <a:extLst>
              <a:ext uri="{FF2B5EF4-FFF2-40B4-BE49-F238E27FC236}">
                <a16:creationId xmlns:a16="http://schemas.microsoft.com/office/drawing/2014/main" id="{B6B8E0DD-E3D9-4982-91AF-D2FCC0465E2A}"/>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8C8F585E-B846-4770-BB8C-5EA9C12D0BB8}" type="slidenum">
              <a:rPr lang="en-US" altLang="en-US" sz="1600" smtClean="0">
                <a:solidFill>
                  <a:srgbClr val="000000"/>
                </a:solidFill>
                <a:latin typeface="Garamond" panose="02020404030301010803" pitchFamily="18" charset="0"/>
              </a:rPr>
              <a:pPr eaLnBrk="1" hangingPunct="1">
                <a:spcBef>
                  <a:spcPct val="0"/>
                </a:spcBef>
                <a:buClrTx/>
                <a:buSzTx/>
                <a:buFontTx/>
                <a:buNone/>
              </a:pPr>
              <a:t>68</a:t>
            </a:fld>
            <a:endParaRPr lang="en-US" altLang="en-US" sz="1600">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5" name="Title 1">
            <a:extLst>
              <a:ext uri="{FF2B5EF4-FFF2-40B4-BE49-F238E27FC236}">
                <a16:creationId xmlns:a16="http://schemas.microsoft.com/office/drawing/2014/main" id="{7213CCD0-D9E1-4A3F-9EF6-E56FAB67F41F}"/>
              </a:ext>
            </a:extLst>
          </p:cNvPr>
          <p:cNvSpPr>
            <a:spLocks noGrp="1" noChangeArrowheads="1"/>
          </p:cNvSpPr>
          <p:nvPr>
            <p:ph type="title"/>
          </p:nvPr>
        </p:nvSpPr>
        <p:spPr/>
        <p:txBody>
          <a:bodyPr/>
          <a:lstStyle/>
          <a:p>
            <a:r>
              <a:rPr lang="en-US" altLang="en-US">
                <a:ea typeface="ＭＳ Ｐゴシック" panose="020B0600070205080204" pitchFamily="34" charset="-128"/>
              </a:rPr>
              <a:t>Remember: Performance Analysis</a:t>
            </a:r>
          </a:p>
        </p:txBody>
      </p:sp>
      <p:sp>
        <p:nvSpPr>
          <p:cNvPr id="3" name="Content Placeholder 2">
            <a:extLst>
              <a:ext uri="{FF2B5EF4-FFF2-40B4-BE49-F238E27FC236}">
                <a16:creationId xmlns:a16="http://schemas.microsoft.com/office/drawing/2014/main" id="{406822FB-CDD3-4311-B192-445AE139C915}"/>
              </a:ext>
            </a:extLst>
          </p:cNvPr>
          <p:cNvSpPr>
            <a:spLocks noGrp="1" noChangeArrowheads="1"/>
          </p:cNvSpPr>
          <p:nvPr>
            <p:ph idx="1"/>
          </p:nvPr>
        </p:nvSpPr>
        <p:spPr>
          <a:xfrm>
            <a:off x="228600" y="996950"/>
            <a:ext cx="8915400" cy="5194300"/>
          </a:xfrm>
        </p:spPr>
        <p:txBody>
          <a:bodyPr/>
          <a:lstStyle/>
          <a:p>
            <a:r>
              <a:rPr lang="en-US" altLang="en-US">
                <a:ea typeface="ＭＳ Ｐゴシック" panose="020B0600070205080204" pitchFamily="34" charset="-128"/>
              </a:rPr>
              <a:t>Execution time of an instruction</a:t>
            </a:r>
          </a:p>
          <a:p>
            <a:pPr lvl="1"/>
            <a:r>
              <a:rPr lang="en-US" altLang="en-US">
                <a:ea typeface="ＭＳ Ｐゴシック" panose="020B0600070205080204" pitchFamily="34" charset="-128"/>
              </a:rPr>
              <a:t>{CPI}  x  {clock cycle time} </a:t>
            </a:r>
          </a:p>
          <a:p>
            <a:pPr lvl="1"/>
            <a:endParaRPr lang="en-US" altLang="en-US" sz="400">
              <a:ea typeface="ＭＳ Ｐゴシック" panose="020B0600070205080204" pitchFamily="34" charset="-128"/>
            </a:endParaRPr>
          </a:p>
          <a:p>
            <a:r>
              <a:rPr lang="en-US" altLang="en-US">
                <a:ea typeface="ＭＳ Ｐゴシック" panose="020B0600070205080204" pitchFamily="34" charset="-128"/>
              </a:rPr>
              <a:t>Execution time of a program</a:t>
            </a:r>
          </a:p>
          <a:p>
            <a:pPr lvl="1"/>
            <a:r>
              <a:rPr lang="en-US" altLang="en-US">
                <a:solidFill>
                  <a:srgbClr val="FF0000"/>
                </a:solidFill>
                <a:ea typeface="ＭＳ Ｐゴシック" panose="020B0600070205080204" pitchFamily="34" charset="-128"/>
              </a:rPr>
              <a:t>Sum over all instructions [{CPI}  x  {clock cycle time}]</a:t>
            </a:r>
          </a:p>
          <a:p>
            <a:pPr lvl="1"/>
            <a:r>
              <a:rPr lang="en-US" altLang="en-US" sz="2100" b="1">
                <a:solidFill>
                  <a:srgbClr val="008000"/>
                </a:solidFill>
                <a:ea typeface="ＭＳ Ｐゴシック" panose="020B0600070205080204" pitchFamily="34" charset="-128"/>
              </a:rPr>
              <a:t>{# of instructions}  x  {Average CPI}  x  {clock cycle time}</a:t>
            </a:r>
          </a:p>
          <a:p>
            <a:endParaRPr lang="en-US" altLang="en-US">
              <a:ea typeface="ＭＳ Ｐゴシック" panose="020B0600070205080204" pitchFamily="34" charset="-128"/>
            </a:endParaRPr>
          </a:p>
          <a:p>
            <a:r>
              <a:rPr lang="en-US" altLang="en-US">
                <a:solidFill>
                  <a:srgbClr val="0000FF"/>
                </a:solidFill>
                <a:ea typeface="ＭＳ Ｐゴシック" panose="020B0600070205080204" pitchFamily="34" charset="-128"/>
              </a:rPr>
              <a:t>Single cycle microarchitecture performance </a:t>
            </a:r>
          </a:p>
          <a:p>
            <a:pPr lvl="1"/>
            <a:r>
              <a:rPr lang="en-US" altLang="en-US">
                <a:ea typeface="ＭＳ Ｐゴシック" panose="020B0600070205080204" pitchFamily="34" charset="-128"/>
              </a:rPr>
              <a:t>CPI = 1</a:t>
            </a:r>
          </a:p>
          <a:p>
            <a:pPr lvl="1"/>
            <a:r>
              <a:rPr lang="en-US" altLang="en-US">
                <a:ea typeface="ＭＳ Ｐゴシック" panose="020B0600070205080204" pitchFamily="34" charset="-128"/>
              </a:rPr>
              <a:t>Clock cycle time = long</a:t>
            </a:r>
          </a:p>
          <a:p>
            <a:r>
              <a:rPr lang="en-US" altLang="en-US">
                <a:solidFill>
                  <a:srgbClr val="0000FF"/>
                </a:solidFill>
                <a:ea typeface="ＭＳ Ｐゴシック" panose="020B0600070205080204" pitchFamily="34" charset="-128"/>
              </a:rPr>
              <a:t>Multi-cycle microarchitecture performance</a:t>
            </a:r>
          </a:p>
          <a:p>
            <a:pPr lvl="1"/>
            <a:r>
              <a:rPr lang="en-US" altLang="en-US">
                <a:ea typeface="ＭＳ Ｐゴシック" panose="020B0600070205080204" pitchFamily="34" charset="-128"/>
              </a:rPr>
              <a:t>CPI = different for each instruction</a:t>
            </a:r>
          </a:p>
          <a:p>
            <a:pPr lvl="2"/>
            <a:r>
              <a:rPr lang="en-US" altLang="en-US">
                <a:ea typeface="ＭＳ Ｐゴシック" panose="020B0600070205080204" pitchFamily="34" charset="-128"/>
              </a:rPr>
              <a:t>Average CPI </a:t>
            </a:r>
            <a:r>
              <a:rPr lang="en-US" altLang="en-US">
                <a:ea typeface="ＭＳ Ｐゴシック" panose="020B0600070205080204" pitchFamily="34" charset="-128"/>
                <a:sym typeface="Wingdings" panose="05000000000000000000" pitchFamily="2" charset="2"/>
              </a:rPr>
              <a:t> hopefully small</a:t>
            </a:r>
            <a:endParaRPr lang="en-US" altLang="en-US">
              <a:ea typeface="ＭＳ Ｐゴシック" panose="020B0600070205080204" pitchFamily="34" charset="-128"/>
            </a:endParaRPr>
          </a:p>
          <a:p>
            <a:pPr lvl="1"/>
            <a:r>
              <a:rPr lang="en-US" altLang="en-US">
                <a:ea typeface="ＭＳ Ｐゴシック" panose="020B0600070205080204" pitchFamily="34" charset="-128"/>
              </a:rPr>
              <a:t>Clock cycle time = short</a:t>
            </a:r>
          </a:p>
        </p:txBody>
      </p:sp>
      <p:sp>
        <p:nvSpPr>
          <p:cNvPr id="226307" name="Slide Number Placeholder 3">
            <a:extLst>
              <a:ext uri="{FF2B5EF4-FFF2-40B4-BE49-F238E27FC236}">
                <a16:creationId xmlns:a16="http://schemas.microsoft.com/office/drawing/2014/main" id="{04A80202-0E47-4E2C-ADBE-6F7090680A19}"/>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7953C254-A6BF-4B95-8036-79D52B98DF4A}" type="slidenum">
              <a:rPr lang="en-US" altLang="en-US" sz="1600" smtClean="0">
                <a:solidFill>
                  <a:srgbClr val="000000"/>
                </a:solidFill>
                <a:latin typeface="Garamond" panose="02020404030301010803" pitchFamily="18" charset="0"/>
              </a:rPr>
              <a:pPr eaLnBrk="1" hangingPunct="1">
                <a:spcBef>
                  <a:spcPct val="0"/>
                </a:spcBef>
                <a:buClrTx/>
                <a:buSzTx/>
                <a:buFontTx/>
                <a:buNone/>
              </a:pPr>
              <a:t>69</a:t>
            </a:fld>
            <a:endParaRPr lang="en-US" altLang="en-US" sz="1600">
              <a:solidFill>
                <a:srgbClr val="000000"/>
              </a:solidFill>
              <a:latin typeface="Garamond" panose="02020404030301010803" pitchFamily="18" charset="0"/>
            </a:endParaRPr>
          </a:p>
        </p:txBody>
      </p:sp>
      <p:sp>
        <p:nvSpPr>
          <p:cNvPr id="5" name="TextBox 4">
            <a:extLst>
              <a:ext uri="{FF2B5EF4-FFF2-40B4-BE49-F238E27FC236}">
                <a16:creationId xmlns:a16="http://schemas.microsoft.com/office/drawing/2014/main" id="{E0A5B4FB-5B5D-4328-9FB1-5030E475EB06}"/>
              </a:ext>
            </a:extLst>
          </p:cNvPr>
          <p:cNvSpPr txBox="1">
            <a:spLocks noChangeArrowheads="1"/>
          </p:cNvSpPr>
          <p:nvPr/>
        </p:nvSpPr>
        <p:spPr bwMode="auto">
          <a:xfrm>
            <a:off x="5895975" y="5410200"/>
            <a:ext cx="30575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b="1">
                <a:solidFill>
                  <a:srgbClr val="FF0000"/>
                </a:solidFill>
                <a:latin typeface="Arial" panose="020B0604020202020204" pitchFamily="34" charset="0"/>
              </a:rPr>
              <a:t>We have </a:t>
            </a:r>
          </a:p>
          <a:p>
            <a:pPr eaLnBrk="1" hangingPunct="1">
              <a:spcBef>
                <a:spcPct val="0"/>
              </a:spcBef>
              <a:buClrTx/>
              <a:buSzTx/>
              <a:buFontTx/>
              <a:buNone/>
            </a:pPr>
            <a:r>
              <a:rPr lang="en-US" altLang="en-US" sz="1800" b="1">
                <a:solidFill>
                  <a:srgbClr val="FF0000"/>
                </a:solidFill>
                <a:latin typeface="Arial" panose="020B0604020202020204" pitchFamily="34" charset="0"/>
              </a:rPr>
              <a:t>two degrees of freedom</a:t>
            </a:r>
          </a:p>
          <a:p>
            <a:pPr eaLnBrk="1" hangingPunct="1">
              <a:spcBef>
                <a:spcPct val="0"/>
              </a:spcBef>
              <a:buClrTx/>
              <a:buSzTx/>
              <a:buFontTx/>
              <a:buNone/>
            </a:pPr>
            <a:r>
              <a:rPr lang="en-US" altLang="en-US" sz="1800" b="1">
                <a:solidFill>
                  <a:srgbClr val="FF0000"/>
                </a:solidFill>
                <a:latin typeface="Arial" panose="020B0604020202020204" pitchFamily="34" charset="0"/>
              </a:rPr>
              <a:t>to optimize independently</a:t>
            </a:r>
          </a:p>
        </p:txBody>
      </p:sp>
      <p:sp>
        <p:nvSpPr>
          <p:cNvPr id="6" name="TextBox 5">
            <a:extLst>
              <a:ext uri="{FF2B5EF4-FFF2-40B4-BE49-F238E27FC236}">
                <a16:creationId xmlns:a16="http://schemas.microsoft.com/office/drawing/2014/main" id="{A6BA58F2-D25C-482B-AC80-DCEACCB09A1D}"/>
              </a:ext>
            </a:extLst>
          </p:cNvPr>
          <p:cNvSpPr txBox="1">
            <a:spLocks noChangeArrowheads="1"/>
          </p:cNvSpPr>
          <p:nvPr/>
        </p:nvSpPr>
        <p:spPr bwMode="auto">
          <a:xfrm>
            <a:off x="5867400" y="3962400"/>
            <a:ext cx="32369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b="1">
                <a:solidFill>
                  <a:srgbClr val="FF0000"/>
                </a:solidFill>
                <a:latin typeface="Arial" panose="020B0604020202020204" pitchFamily="34" charset="0"/>
              </a:rPr>
              <a:t>Not easy to optimize design</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11" end="11"/>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12" end="12"/>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nodeType="clickEffect">
                                  <p:stCondLst>
                                    <p:cond delay="0"/>
                                  </p:stCondLst>
                                  <p:childTnLst>
                                    <p:set>
                                      <p:cBhvr>
                                        <p:cTn id="40" dur="1" fill="hold">
                                          <p:stCondLst>
                                            <p:cond delay="0"/>
                                          </p:stCondLst>
                                        </p:cTn>
                                        <p:tgtEl>
                                          <p:spTgt spid="5">
                                            <p:txEl>
                                              <p:pRg st="0" end="0"/>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5">
                                            <p:txEl>
                                              <p:pRg st="1" end="1"/>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1" presetClass="entr" presetSubtype="0" fill="hold" nodeType="clickEffect">
                                  <p:stCondLst>
                                    <p:cond delay="0"/>
                                  </p:stCondLst>
                                  <p:childTnLst>
                                    <p:set>
                                      <p:cBhvr>
                                        <p:cTn id="4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Title 1">
            <a:extLst>
              <a:ext uri="{FF2B5EF4-FFF2-40B4-BE49-F238E27FC236}">
                <a16:creationId xmlns:a16="http://schemas.microsoft.com/office/drawing/2014/main" id="{8D814CE4-67E1-4C7B-BEBE-5101B4C1CEBD}"/>
              </a:ext>
            </a:extLst>
          </p:cNvPr>
          <p:cNvSpPr>
            <a:spLocks noGrp="1" noChangeArrowheads="1"/>
          </p:cNvSpPr>
          <p:nvPr>
            <p:ph type="title"/>
          </p:nvPr>
        </p:nvSpPr>
        <p:spPr>
          <a:xfrm>
            <a:off x="228600" y="19050"/>
            <a:ext cx="8610600" cy="850900"/>
          </a:xfrm>
        </p:spPr>
        <p:txBody>
          <a:bodyPr anchor="ctr"/>
          <a:lstStyle/>
          <a:p>
            <a:r>
              <a:rPr lang="en-US" altLang="en-US">
                <a:ea typeface="ＭＳ Ｐゴシック" panose="020B0600070205080204" pitchFamily="34" charset="-128"/>
              </a:rPr>
              <a:t>Recall: Single-Cycle Hardwired Control</a:t>
            </a:r>
          </a:p>
        </p:txBody>
      </p:sp>
      <p:sp>
        <p:nvSpPr>
          <p:cNvPr id="230402" name="Content Placeholder 2">
            <a:extLst>
              <a:ext uri="{FF2B5EF4-FFF2-40B4-BE49-F238E27FC236}">
                <a16:creationId xmlns:a16="http://schemas.microsoft.com/office/drawing/2014/main" id="{3F443C66-B70C-E245-AC57-50DFE2B6E185}"/>
              </a:ext>
            </a:extLst>
          </p:cNvPr>
          <p:cNvSpPr>
            <a:spLocks noGrp="1" noChangeArrowheads="1"/>
          </p:cNvSpPr>
          <p:nvPr>
            <p:ph idx="1"/>
          </p:nvPr>
        </p:nvSpPr>
        <p:spPr>
          <a:xfrm>
            <a:off x="228600" y="869950"/>
            <a:ext cx="8610600" cy="5607050"/>
          </a:xfrm>
        </p:spPr>
        <p:txBody>
          <a:bodyPr>
            <a:normAutofit fontScale="92500" lnSpcReduction="10000"/>
          </a:bodyPr>
          <a:lstStyle/>
          <a:p>
            <a:pPr>
              <a:buFont typeface="Wingdings" charset="2"/>
              <a:buChar char="n"/>
              <a:defRPr/>
            </a:pPr>
            <a:r>
              <a:rPr lang="en-US" altLang="en-US" dirty="0">
                <a:ea typeface="ＭＳ Ｐゴシック" charset="-128"/>
              </a:rPr>
              <a:t>As combinational function of </a:t>
            </a:r>
            <a:r>
              <a:rPr lang="en-US" altLang="en-US" dirty="0">
                <a:solidFill>
                  <a:srgbClr val="FF0000"/>
                </a:solidFill>
                <a:ea typeface="ＭＳ Ｐゴシック" charset="-128"/>
              </a:rPr>
              <a:t>Inst=MEM[PC]</a:t>
            </a:r>
          </a:p>
          <a:p>
            <a:pPr>
              <a:buFont typeface="Wingdings" charset="2"/>
              <a:buChar char="n"/>
              <a:defRPr/>
            </a:pPr>
            <a:endParaRPr lang="en-US" altLang="en-US" dirty="0">
              <a:ea typeface="ＭＳ Ｐゴシック" charset="-128"/>
            </a:endParaRPr>
          </a:p>
          <a:p>
            <a:pPr>
              <a:buFont typeface="Wingdings" charset="2"/>
              <a:buChar char="n"/>
              <a:defRPr/>
            </a:pPr>
            <a:endParaRPr lang="en-US" altLang="en-US" dirty="0">
              <a:ea typeface="ＭＳ Ｐゴシック" charset="-128"/>
            </a:endParaRPr>
          </a:p>
          <a:p>
            <a:pPr>
              <a:buFont typeface="Wingdings" charset="2"/>
              <a:buChar char="n"/>
              <a:defRPr/>
            </a:pPr>
            <a:endParaRPr lang="en-US" altLang="en-US" dirty="0">
              <a:ea typeface="ＭＳ Ｐゴシック" charset="-128"/>
            </a:endParaRPr>
          </a:p>
          <a:p>
            <a:pPr>
              <a:buFont typeface="Wingdings" charset="2"/>
              <a:buChar char="n"/>
              <a:defRPr/>
            </a:pPr>
            <a:endParaRPr lang="en-US" altLang="en-US" dirty="0">
              <a:ea typeface="ＭＳ Ｐゴシック" charset="-128"/>
            </a:endParaRPr>
          </a:p>
          <a:p>
            <a:pPr>
              <a:buFont typeface="Wingdings" charset="2"/>
              <a:buChar char="n"/>
              <a:defRPr/>
            </a:pPr>
            <a:endParaRPr lang="en-US" altLang="en-US" dirty="0">
              <a:ea typeface="ＭＳ Ｐゴシック" charset="-128"/>
            </a:endParaRPr>
          </a:p>
          <a:p>
            <a:pPr>
              <a:buFont typeface="Wingdings" charset="2"/>
              <a:buChar char="n"/>
              <a:defRPr/>
            </a:pPr>
            <a:endParaRPr lang="en-US" altLang="en-US" dirty="0">
              <a:ea typeface="ＭＳ Ｐゴシック" charset="-128"/>
            </a:endParaRPr>
          </a:p>
          <a:p>
            <a:pPr>
              <a:buFont typeface="Wingdings" charset="2"/>
              <a:buChar char="n"/>
              <a:defRPr/>
            </a:pPr>
            <a:endParaRPr lang="en-US" altLang="en-US" dirty="0">
              <a:ea typeface="ＭＳ Ｐゴシック" charset="-128"/>
            </a:endParaRPr>
          </a:p>
          <a:p>
            <a:pPr>
              <a:buFont typeface="Wingdings" charset="2"/>
              <a:buChar char="n"/>
              <a:defRPr/>
            </a:pPr>
            <a:endParaRPr lang="en-US" altLang="en-US" dirty="0">
              <a:ea typeface="ＭＳ Ｐゴシック" charset="-128"/>
            </a:endParaRPr>
          </a:p>
          <a:p>
            <a:pPr>
              <a:buFont typeface="Wingdings" charset="2"/>
              <a:buChar char="n"/>
              <a:defRPr/>
            </a:pPr>
            <a:endParaRPr lang="en-US" altLang="en-US" dirty="0">
              <a:ea typeface="ＭＳ Ｐゴシック" charset="-128"/>
            </a:endParaRPr>
          </a:p>
          <a:p>
            <a:pPr>
              <a:buFont typeface="Wingdings" charset="2"/>
              <a:buChar char="n"/>
              <a:defRPr/>
            </a:pPr>
            <a:r>
              <a:rPr lang="en-US" altLang="en-US" dirty="0">
                <a:ea typeface="ＭＳ Ｐゴシック" charset="-128"/>
              </a:rPr>
              <a:t>Consider</a:t>
            </a:r>
          </a:p>
          <a:p>
            <a:pPr lvl="1">
              <a:buFont typeface="Wingdings" charset="2"/>
              <a:buChar char="q"/>
              <a:defRPr/>
            </a:pPr>
            <a:r>
              <a:rPr lang="en-US" altLang="en-US" sz="2400" dirty="0">
                <a:ea typeface="ＭＳ Ｐゴシック" charset="-128"/>
              </a:rPr>
              <a:t>All R-type and I-type </a:t>
            </a:r>
            <a:r>
              <a:rPr lang="en-US" altLang="en-US" sz="2400" dirty="0">
                <a:solidFill>
                  <a:srgbClr val="00B050"/>
                </a:solidFill>
                <a:ea typeface="ＭＳ Ｐゴシック" charset="-128"/>
              </a:rPr>
              <a:t>ALU</a:t>
            </a:r>
            <a:r>
              <a:rPr lang="en-US" altLang="en-US" sz="2400" dirty="0">
                <a:ea typeface="ＭＳ Ｐゴシック" charset="-128"/>
              </a:rPr>
              <a:t> instructions</a:t>
            </a:r>
          </a:p>
          <a:p>
            <a:pPr lvl="1">
              <a:buFont typeface="Wingdings" charset="2"/>
              <a:buChar char="q"/>
              <a:defRPr/>
            </a:pPr>
            <a:r>
              <a:rPr lang="en-US" altLang="en-US" sz="2400" dirty="0" err="1">
                <a:solidFill>
                  <a:srgbClr val="00B050"/>
                </a:solidFill>
                <a:ea typeface="ＭＳ Ｐゴシック" charset="-128"/>
              </a:rPr>
              <a:t>lw</a:t>
            </a:r>
            <a:r>
              <a:rPr lang="en-US" altLang="en-US" sz="2400" dirty="0">
                <a:solidFill>
                  <a:srgbClr val="00B050"/>
                </a:solidFill>
                <a:ea typeface="ＭＳ Ｐゴシック" charset="-128"/>
              </a:rPr>
              <a:t> </a:t>
            </a:r>
            <a:r>
              <a:rPr lang="en-US" altLang="en-US" sz="2400" dirty="0">
                <a:ea typeface="ＭＳ Ｐゴシック" charset="-128"/>
              </a:rPr>
              <a:t>and </a:t>
            </a:r>
            <a:r>
              <a:rPr lang="en-US" altLang="en-US" sz="2400" dirty="0" err="1">
                <a:solidFill>
                  <a:srgbClr val="00B050"/>
                </a:solidFill>
                <a:ea typeface="ＭＳ Ｐゴシック" charset="-128"/>
              </a:rPr>
              <a:t>sw</a:t>
            </a:r>
            <a:endParaRPr lang="en-US" altLang="en-US" sz="2400" dirty="0">
              <a:solidFill>
                <a:srgbClr val="00B050"/>
              </a:solidFill>
              <a:ea typeface="ＭＳ Ｐゴシック" charset="-128"/>
            </a:endParaRPr>
          </a:p>
          <a:p>
            <a:pPr lvl="1">
              <a:buFont typeface="Wingdings" charset="2"/>
              <a:buChar char="q"/>
              <a:defRPr/>
            </a:pPr>
            <a:r>
              <a:rPr lang="en-US" altLang="en-US" sz="2400" dirty="0" err="1">
                <a:solidFill>
                  <a:srgbClr val="00B050"/>
                </a:solidFill>
                <a:ea typeface="ＭＳ Ｐゴシック" charset="-128"/>
                <a:sym typeface="Symbol" charset="2"/>
              </a:rPr>
              <a:t>beq</a:t>
            </a:r>
            <a:r>
              <a:rPr lang="en-US" altLang="en-US" sz="2400" dirty="0">
                <a:ea typeface="ＭＳ Ｐゴシック" charset="-128"/>
                <a:sym typeface="Symbol" charset="2"/>
              </a:rPr>
              <a:t>, </a:t>
            </a:r>
            <a:r>
              <a:rPr lang="en-US" altLang="en-US" sz="2400" dirty="0" err="1">
                <a:solidFill>
                  <a:srgbClr val="00B050"/>
                </a:solidFill>
                <a:ea typeface="ＭＳ Ｐゴシック" charset="-128"/>
                <a:sym typeface="Symbol" charset="2"/>
              </a:rPr>
              <a:t>bne</a:t>
            </a:r>
            <a:r>
              <a:rPr lang="en-US" altLang="en-US" sz="2400" dirty="0">
                <a:ea typeface="ＭＳ Ｐゴシック" charset="-128"/>
                <a:sym typeface="Symbol" charset="2"/>
              </a:rPr>
              <a:t>, </a:t>
            </a:r>
            <a:r>
              <a:rPr lang="en-US" altLang="en-US" sz="2400" dirty="0" err="1">
                <a:solidFill>
                  <a:srgbClr val="00B050"/>
                </a:solidFill>
                <a:ea typeface="ＭＳ Ｐゴシック" charset="-128"/>
                <a:sym typeface="Symbol" charset="2"/>
              </a:rPr>
              <a:t>blez</a:t>
            </a:r>
            <a:r>
              <a:rPr lang="en-US" altLang="en-US" sz="2400" dirty="0">
                <a:ea typeface="ＭＳ Ｐゴシック" charset="-128"/>
                <a:sym typeface="Symbol" charset="2"/>
              </a:rPr>
              <a:t>, </a:t>
            </a:r>
            <a:r>
              <a:rPr lang="en-US" altLang="en-US" sz="2400" dirty="0" err="1">
                <a:solidFill>
                  <a:srgbClr val="00B050"/>
                </a:solidFill>
                <a:ea typeface="ＭＳ Ｐゴシック" charset="-128"/>
                <a:sym typeface="Symbol" charset="2"/>
              </a:rPr>
              <a:t>bgtz</a:t>
            </a:r>
            <a:endParaRPr lang="en-US" altLang="en-US" sz="2400" dirty="0">
              <a:solidFill>
                <a:srgbClr val="00B050"/>
              </a:solidFill>
              <a:ea typeface="ＭＳ Ｐゴシック" charset="-128"/>
              <a:sym typeface="Symbol" charset="2"/>
            </a:endParaRPr>
          </a:p>
          <a:p>
            <a:pPr lvl="1">
              <a:buFont typeface="Wingdings" charset="2"/>
              <a:buChar char="q"/>
              <a:defRPr/>
            </a:pPr>
            <a:r>
              <a:rPr lang="en-US" altLang="en-US" sz="2400" dirty="0">
                <a:solidFill>
                  <a:srgbClr val="00B050"/>
                </a:solidFill>
                <a:ea typeface="ＭＳ Ｐゴシック" charset="-128"/>
                <a:sym typeface="Symbol" charset="2"/>
              </a:rPr>
              <a:t>j</a:t>
            </a:r>
            <a:r>
              <a:rPr lang="en-US" altLang="en-US" sz="2400" dirty="0">
                <a:ea typeface="ＭＳ Ｐゴシック" charset="-128"/>
                <a:sym typeface="Symbol" charset="2"/>
              </a:rPr>
              <a:t>, </a:t>
            </a:r>
            <a:r>
              <a:rPr lang="en-US" altLang="en-US" sz="2400" dirty="0" err="1">
                <a:solidFill>
                  <a:srgbClr val="00B050"/>
                </a:solidFill>
                <a:ea typeface="ＭＳ Ｐゴシック" charset="-128"/>
                <a:sym typeface="Symbol" charset="2"/>
              </a:rPr>
              <a:t>jr</a:t>
            </a:r>
            <a:r>
              <a:rPr lang="en-US" altLang="en-US" sz="2400" dirty="0">
                <a:ea typeface="ＭＳ Ｐゴシック" charset="-128"/>
                <a:sym typeface="Symbol" charset="2"/>
              </a:rPr>
              <a:t>, </a:t>
            </a:r>
            <a:r>
              <a:rPr lang="en-US" altLang="en-US" sz="2400" dirty="0" err="1">
                <a:solidFill>
                  <a:srgbClr val="00B050"/>
                </a:solidFill>
                <a:ea typeface="ＭＳ Ｐゴシック" charset="-128"/>
                <a:sym typeface="Symbol" charset="2"/>
              </a:rPr>
              <a:t>jal</a:t>
            </a:r>
            <a:r>
              <a:rPr lang="en-US" altLang="en-US" sz="2400" dirty="0">
                <a:ea typeface="ＭＳ Ｐゴシック" charset="-128"/>
                <a:sym typeface="Symbol" charset="2"/>
              </a:rPr>
              <a:t>, </a:t>
            </a:r>
            <a:r>
              <a:rPr lang="en-US" altLang="en-US" sz="2400" dirty="0" err="1">
                <a:solidFill>
                  <a:srgbClr val="00B050"/>
                </a:solidFill>
                <a:ea typeface="ＭＳ Ｐゴシック" charset="-128"/>
                <a:sym typeface="Symbol" charset="2"/>
              </a:rPr>
              <a:t>jalr</a:t>
            </a:r>
            <a:endParaRPr lang="en-US" altLang="en-US" sz="2400" dirty="0">
              <a:solidFill>
                <a:srgbClr val="00B050"/>
              </a:solidFill>
              <a:ea typeface="ＭＳ Ｐゴシック" charset="-128"/>
              <a:sym typeface="Symbol" charset="2"/>
            </a:endParaRPr>
          </a:p>
          <a:p>
            <a:pPr>
              <a:buFont typeface="Wingdings" charset="2"/>
              <a:buChar char="n"/>
              <a:defRPr/>
            </a:pPr>
            <a:endParaRPr lang="en-US" altLang="en-US" dirty="0">
              <a:ea typeface="ＭＳ Ｐゴシック" charset="-128"/>
            </a:endParaRPr>
          </a:p>
        </p:txBody>
      </p:sp>
      <p:sp>
        <p:nvSpPr>
          <p:cNvPr id="156675" name="Slide Number Placeholder 3">
            <a:extLst>
              <a:ext uri="{FF2B5EF4-FFF2-40B4-BE49-F238E27FC236}">
                <a16:creationId xmlns:a16="http://schemas.microsoft.com/office/drawing/2014/main" id="{488C9343-B38B-4D29-8C48-19918632E754}"/>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7351E2AB-668D-42C5-838F-549F85C3B48E}" type="slidenum">
              <a:rPr lang="en-US" altLang="en-US" sz="1600" smtClean="0">
                <a:solidFill>
                  <a:srgbClr val="000000"/>
                </a:solidFill>
                <a:latin typeface="Garamond" panose="02020404030301010803" pitchFamily="18" charset="0"/>
              </a:rPr>
              <a:pPr eaLnBrk="1" hangingPunct="1">
                <a:spcBef>
                  <a:spcPct val="0"/>
                </a:spcBef>
                <a:buClrTx/>
                <a:buSzTx/>
                <a:buFontTx/>
                <a:buNone/>
              </a:pPr>
              <a:t>7</a:t>
            </a:fld>
            <a:endParaRPr lang="en-US" altLang="en-US" sz="1600">
              <a:solidFill>
                <a:srgbClr val="000000"/>
              </a:solidFill>
              <a:latin typeface="Garamond" panose="02020404030301010803" pitchFamily="18" charset="0"/>
            </a:endParaRPr>
          </a:p>
        </p:txBody>
      </p:sp>
      <p:grpSp>
        <p:nvGrpSpPr>
          <p:cNvPr id="156676" name="Group 68">
            <a:extLst>
              <a:ext uri="{FF2B5EF4-FFF2-40B4-BE49-F238E27FC236}">
                <a16:creationId xmlns:a16="http://schemas.microsoft.com/office/drawing/2014/main" id="{DF0C2570-71E8-460D-9EF4-06B5B32D5BF4}"/>
              </a:ext>
            </a:extLst>
          </p:cNvPr>
          <p:cNvGrpSpPr>
            <a:grpSpLocks/>
          </p:cNvGrpSpPr>
          <p:nvPr/>
        </p:nvGrpSpPr>
        <p:grpSpPr bwMode="auto">
          <a:xfrm>
            <a:off x="946150" y="1371600"/>
            <a:ext cx="7359650" cy="1017588"/>
            <a:chOff x="1066800" y="2133600"/>
            <a:chExt cx="7360309" cy="1017587"/>
          </a:xfrm>
        </p:grpSpPr>
        <p:grpSp>
          <p:nvGrpSpPr>
            <p:cNvPr id="156707" name="Group 69">
              <a:extLst>
                <a:ext uri="{FF2B5EF4-FFF2-40B4-BE49-F238E27FC236}">
                  <a16:creationId xmlns:a16="http://schemas.microsoft.com/office/drawing/2014/main" id="{D4A08815-7713-435F-A2B5-20671DFD4BAC}"/>
                </a:ext>
              </a:extLst>
            </p:cNvPr>
            <p:cNvGrpSpPr>
              <a:grpSpLocks/>
            </p:cNvGrpSpPr>
            <p:nvPr/>
          </p:nvGrpSpPr>
          <p:grpSpPr bwMode="auto">
            <a:xfrm>
              <a:off x="1066800" y="2362200"/>
              <a:ext cx="5803900" cy="788987"/>
              <a:chOff x="838200" y="3657600"/>
              <a:chExt cx="5804400" cy="789404"/>
            </a:xfrm>
          </p:grpSpPr>
          <p:sp>
            <p:nvSpPr>
              <p:cNvPr id="84" name="Rectangle 83">
                <a:extLst>
                  <a:ext uri="{FF2B5EF4-FFF2-40B4-BE49-F238E27FC236}">
                    <a16:creationId xmlns:a16="http://schemas.microsoft.com/office/drawing/2014/main" id="{1631E9E3-05D2-1A43-AD53-5940EFED6D38}"/>
                  </a:ext>
                </a:extLst>
              </p:cNvPr>
              <p:cNvSpPr/>
              <p:nvPr/>
            </p:nvSpPr>
            <p:spPr bwMode="auto">
              <a:xfrm>
                <a:off x="838200" y="3657600"/>
                <a:ext cx="1079690" cy="457441"/>
              </a:xfrm>
              <a:prstGeom prst="rect">
                <a:avLst/>
              </a:prstGeom>
              <a:solidFill>
                <a:schemeClr val="accent3">
                  <a:lumMod val="95000"/>
                </a:schemeClr>
              </a:solidFill>
              <a:ln w="9525" cap="flat" cmpd="sng" algn="ctr">
                <a:solidFill>
                  <a:schemeClr val="tx1"/>
                </a:solidFill>
                <a:prstDash val="solid"/>
                <a:round/>
                <a:headEnd type="none" w="med" len="med"/>
                <a:tailEnd type="none" w="med" len="med"/>
              </a:ln>
              <a:effectLst/>
            </p:spPr>
            <p:txBody>
              <a:bodyPr anchor="ctr"/>
              <a:lstStyle/>
              <a:p>
                <a:pPr algn="ctr" eaLnBrk="1" hangingPunct="1">
                  <a:defRPr/>
                </a:pPr>
                <a:r>
                  <a:rPr lang="en-US" dirty="0">
                    <a:solidFill>
                      <a:srgbClr val="000000"/>
                    </a:solidFill>
                    <a:ea typeface="ＭＳ Ｐゴシック" charset="-128"/>
                  </a:rPr>
                  <a:t>0</a:t>
                </a:r>
              </a:p>
            </p:txBody>
          </p:sp>
          <p:sp>
            <p:nvSpPr>
              <p:cNvPr id="85" name="Rectangle 84">
                <a:extLst>
                  <a:ext uri="{FF2B5EF4-FFF2-40B4-BE49-F238E27FC236}">
                    <a16:creationId xmlns:a16="http://schemas.microsoft.com/office/drawing/2014/main" id="{F33AC9F9-5ACC-D141-89AE-B43AE932D314}"/>
                  </a:ext>
                </a:extLst>
              </p:cNvPr>
              <p:cNvSpPr/>
              <p:nvPr/>
            </p:nvSpPr>
            <p:spPr bwMode="auto">
              <a:xfrm>
                <a:off x="1905188" y="3657600"/>
                <a:ext cx="914561" cy="457441"/>
              </a:xfrm>
              <a:prstGeom prst="rect">
                <a:avLst/>
              </a:prstGeom>
              <a:solidFill>
                <a:schemeClr val="accent3">
                  <a:lumMod val="95000"/>
                </a:schemeClr>
              </a:solidFill>
              <a:ln w="9525" cap="flat" cmpd="sng" algn="ctr">
                <a:solidFill>
                  <a:schemeClr val="tx1"/>
                </a:solidFill>
                <a:prstDash val="solid"/>
                <a:round/>
                <a:headEnd type="none" w="med" len="med"/>
                <a:tailEnd type="none" w="med" len="med"/>
              </a:ln>
              <a:effectLst/>
            </p:spPr>
            <p:txBody>
              <a:bodyPr anchor="ctr"/>
              <a:lstStyle/>
              <a:p>
                <a:pPr algn="ctr" eaLnBrk="1" hangingPunct="1">
                  <a:defRPr/>
                </a:pPr>
                <a:r>
                  <a:rPr lang="en-US" dirty="0" err="1">
                    <a:solidFill>
                      <a:srgbClr val="000000"/>
                    </a:solidFill>
                    <a:ea typeface="ＭＳ Ｐゴシック" charset="-128"/>
                  </a:rPr>
                  <a:t>rs</a:t>
                </a:r>
                <a:endParaRPr lang="en-US" dirty="0">
                  <a:solidFill>
                    <a:srgbClr val="000000"/>
                  </a:solidFill>
                  <a:ea typeface="ＭＳ Ｐゴシック" charset="-128"/>
                </a:endParaRPr>
              </a:p>
            </p:txBody>
          </p:sp>
          <p:sp>
            <p:nvSpPr>
              <p:cNvPr id="86" name="Rectangle 85">
                <a:extLst>
                  <a:ext uri="{FF2B5EF4-FFF2-40B4-BE49-F238E27FC236}">
                    <a16:creationId xmlns:a16="http://schemas.microsoft.com/office/drawing/2014/main" id="{FA05242E-85EE-4A4C-B3CD-5F793279F7E8}"/>
                  </a:ext>
                </a:extLst>
              </p:cNvPr>
              <p:cNvSpPr/>
              <p:nvPr/>
            </p:nvSpPr>
            <p:spPr bwMode="auto">
              <a:xfrm>
                <a:off x="2819748" y="3657600"/>
                <a:ext cx="914561" cy="457441"/>
              </a:xfrm>
              <a:prstGeom prst="rect">
                <a:avLst/>
              </a:prstGeom>
              <a:solidFill>
                <a:schemeClr val="accent3">
                  <a:lumMod val="95000"/>
                </a:schemeClr>
              </a:solidFill>
              <a:ln w="9525" cap="flat" cmpd="sng" algn="ctr">
                <a:solidFill>
                  <a:schemeClr val="tx1"/>
                </a:solidFill>
                <a:prstDash val="solid"/>
                <a:round/>
                <a:headEnd type="none" w="med" len="med"/>
                <a:tailEnd type="none" w="med" len="med"/>
              </a:ln>
              <a:effectLst/>
            </p:spPr>
            <p:txBody>
              <a:bodyPr anchor="ctr"/>
              <a:lstStyle/>
              <a:p>
                <a:pPr algn="ctr" eaLnBrk="1" hangingPunct="1">
                  <a:defRPr/>
                </a:pPr>
                <a:r>
                  <a:rPr lang="en-US" dirty="0" err="1">
                    <a:solidFill>
                      <a:srgbClr val="000000"/>
                    </a:solidFill>
                    <a:ea typeface="ＭＳ Ｐゴシック" charset="-128"/>
                  </a:rPr>
                  <a:t>rt</a:t>
                </a:r>
                <a:endParaRPr lang="en-US" dirty="0">
                  <a:solidFill>
                    <a:srgbClr val="000000"/>
                  </a:solidFill>
                  <a:ea typeface="ＭＳ Ｐゴシック" charset="-128"/>
                </a:endParaRPr>
              </a:p>
            </p:txBody>
          </p:sp>
          <p:sp>
            <p:nvSpPr>
              <p:cNvPr id="87" name="Rectangle 86">
                <a:extLst>
                  <a:ext uri="{FF2B5EF4-FFF2-40B4-BE49-F238E27FC236}">
                    <a16:creationId xmlns:a16="http://schemas.microsoft.com/office/drawing/2014/main" id="{19802DDE-5DDD-2847-94BC-5F3174DB8D7A}"/>
                  </a:ext>
                </a:extLst>
              </p:cNvPr>
              <p:cNvSpPr/>
              <p:nvPr/>
            </p:nvSpPr>
            <p:spPr bwMode="auto">
              <a:xfrm>
                <a:off x="3734309" y="3657600"/>
                <a:ext cx="914561" cy="457441"/>
              </a:xfrm>
              <a:prstGeom prst="rect">
                <a:avLst/>
              </a:prstGeom>
              <a:solidFill>
                <a:schemeClr val="accent3">
                  <a:lumMod val="95000"/>
                </a:schemeClr>
              </a:solidFill>
              <a:ln w="9525" cap="flat" cmpd="sng" algn="ctr">
                <a:solidFill>
                  <a:schemeClr val="tx1"/>
                </a:solidFill>
                <a:prstDash val="solid"/>
                <a:round/>
                <a:headEnd type="none" w="med" len="med"/>
                <a:tailEnd type="none" w="med" len="med"/>
              </a:ln>
              <a:effectLst/>
            </p:spPr>
            <p:txBody>
              <a:bodyPr anchor="ctr"/>
              <a:lstStyle/>
              <a:p>
                <a:pPr algn="ctr" eaLnBrk="1" hangingPunct="1">
                  <a:defRPr/>
                </a:pPr>
                <a:r>
                  <a:rPr lang="en-US" dirty="0" err="1">
                    <a:solidFill>
                      <a:srgbClr val="000000"/>
                    </a:solidFill>
                    <a:ea typeface="ＭＳ Ｐゴシック" charset="-128"/>
                  </a:rPr>
                  <a:t>rd</a:t>
                </a:r>
                <a:endParaRPr lang="en-US" dirty="0">
                  <a:solidFill>
                    <a:srgbClr val="000000"/>
                  </a:solidFill>
                  <a:ea typeface="ＭＳ Ｐゴシック" charset="-128"/>
                </a:endParaRPr>
              </a:p>
            </p:txBody>
          </p:sp>
          <p:sp>
            <p:nvSpPr>
              <p:cNvPr id="88" name="Rectangle 87">
                <a:extLst>
                  <a:ext uri="{FF2B5EF4-FFF2-40B4-BE49-F238E27FC236}">
                    <a16:creationId xmlns:a16="http://schemas.microsoft.com/office/drawing/2014/main" id="{0197B4D6-E1CA-A84F-85ED-FD5B174C7180}"/>
                  </a:ext>
                </a:extLst>
              </p:cNvPr>
              <p:cNvSpPr/>
              <p:nvPr/>
            </p:nvSpPr>
            <p:spPr bwMode="auto">
              <a:xfrm>
                <a:off x="4648870" y="3657600"/>
                <a:ext cx="914561" cy="457441"/>
              </a:xfrm>
              <a:prstGeom prst="rect">
                <a:avLst/>
              </a:prstGeom>
              <a:solidFill>
                <a:schemeClr val="accent3">
                  <a:lumMod val="95000"/>
                </a:schemeClr>
              </a:solidFill>
              <a:ln w="9525" cap="flat" cmpd="sng" algn="ctr">
                <a:solidFill>
                  <a:schemeClr val="tx1"/>
                </a:solidFill>
                <a:prstDash val="solid"/>
                <a:round/>
                <a:headEnd type="none" w="med" len="med"/>
                <a:tailEnd type="none" w="med" len="med"/>
              </a:ln>
              <a:effectLst/>
            </p:spPr>
            <p:txBody>
              <a:bodyPr anchor="ctr"/>
              <a:lstStyle/>
              <a:p>
                <a:pPr algn="ctr" eaLnBrk="1" hangingPunct="1">
                  <a:defRPr/>
                </a:pPr>
                <a:r>
                  <a:rPr lang="en-US" dirty="0" err="1">
                    <a:solidFill>
                      <a:srgbClr val="000000"/>
                    </a:solidFill>
                    <a:ea typeface="ＭＳ Ｐゴシック" charset="-128"/>
                  </a:rPr>
                  <a:t>shamt</a:t>
                </a:r>
                <a:endParaRPr lang="en-US" dirty="0">
                  <a:solidFill>
                    <a:srgbClr val="000000"/>
                  </a:solidFill>
                  <a:ea typeface="ＭＳ Ｐゴシック" charset="-128"/>
                </a:endParaRPr>
              </a:p>
            </p:txBody>
          </p:sp>
          <p:sp>
            <p:nvSpPr>
              <p:cNvPr id="89" name="Rectangle 88">
                <a:extLst>
                  <a:ext uri="{FF2B5EF4-FFF2-40B4-BE49-F238E27FC236}">
                    <a16:creationId xmlns:a16="http://schemas.microsoft.com/office/drawing/2014/main" id="{173C9C16-7B8D-2B40-9EF1-DF6EA8881AD3}"/>
                  </a:ext>
                </a:extLst>
              </p:cNvPr>
              <p:cNvSpPr/>
              <p:nvPr/>
            </p:nvSpPr>
            <p:spPr bwMode="auto">
              <a:xfrm>
                <a:off x="5563430" y="3657600"/>
                <a:ext cx="1079690" cy="457441"/>
              </a:xfrm>
              <a:prstGeom prst="rect">
                <a:avLst/>
              </a:prstGeom>
              <a:solidFill>
                <a:schemeClr val="accent3">
                  <a:lumMod val="95000"/>
                </a:schemeClr>
              </a:solidFill>
              <a:ln w="9525" cap="flat" cmpd="sng" algn="ctr">
                <a:solidFill>
                  <a:schemeClr val="tx1"/>
                </a:solidFill>
                <a:prstDash val="solid"/>
                <a:round/>
                <a:headEnd type="none" w="med" len="med"/>
                <a:tailEnd type="none" w="med" len="med"/>
              </a:ln>
              <a:effectLst/>
            </p:spPr>
            <p:txBody>
              <a:bodyPr anchor="ctr"/>
              <a:lstStyle/>
              <a:p>
                <a:pPr algn="ctr" eaLnBrk="1" hangingPunct="1">
                  <a:defRPr/>
                </a:pPr>
                <a:r>
                  <a:rPr lang="en-US" dirty="0" err="1">
                    <a:solidFill>
                      <a:srgbClr val="000000"/>
                    </a:solidFill>
                    <a:ea typeface="ＭＳ Ｐゴシック" charset="-128"/>
                  </a:rPr>
                  <a:t>funct</a:t>
                </a:r>
                <a:endParaRPr lang="en-US" dirty="0">
                  <a:solidFill>
                    <a:srgbClr val="000000"/>
                  </a:solidFill>
                  <a:ea typeface="ＭＳ Ｐゴシック" charset="-128"/>
                </a:endParaRPr>
              </a:p>
            </p:txBody>
          </p:sp>
          <p:sp>
            <p:nvSpPr>
              <p:cNvPr id="156727" name="TextBox 2">
                <a:extLst>
                  <a:ext uri="{FF2B5EF4-FFF2-40B4-BE49-F238E27FC236}">
                    <a16:creationId xmlns:a16="http://schemas.microsoft.com/office/drawing/2014/main" id="{870139B7-B836-4060-8E52-F0964353BAE5}"/>
                  </a:ext>
                </a:extLst>
              </p:cNvPr>
              <p:cNvSpPr txBox="1">
                <a:spLocks noChangeArrowheads="1"/>
              </p:cNvSpPr>
              <p:nvPr/>
            </p:nvSpPr>
            <p:spPr bwMode="auto">
              <a:xfrm>
                <a:off x="838200" y="4108450"/>
                <a:ext cx="10668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1600">
                    <a:solidFill>
                      <a:srgbClr val="000000"/>
                    </a:solidFill>
                  </a:rPr>
                  <a:t>6 bits</a:t>
                </a:r>
              </a:p>
            </p:txBody>
          </p:sp>
          <p:sp>
            <p:nvSpPr>
              <p:cNvPr id="156728" name="TextBox 35">
                <a:extLst>
                  <a:ext uri="{FF2B5EF4-FFF2-40B4-BE49-F238E27FC236}">
                    <a16:creationId xmlns:a16="http://schemas.microsoft.com/office/drawing/2014/main" id="{D028D816-712F-4C7A-AE22-99A9620763F0}"/>
                  </a:ext>
                </a:extLst>
              </p:cNvPr>
              <p:cNvSpPr txBox="1">
                <a:spLocks noChangeArrowheads="1"/>
              </p:cNvSpPr>
              <p:nvPr/>
            </p:nvSpPr>
            <p:spPr bwMode="auto">
              <a:xfrm>
                <a:off x="1905000" y="4108450"/>
                <a:ext cx="9144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1600">
                    <a:solidFill>
                      <a:srgbClr val="000000"/>
                    </a:solidFill>
                  </a:rPr>
                  <a:t>5 bits</a:t>
                </a:r>
              </a:p>
            </p:txBody>
          </p:sp>
          <p:sp>
            <p:nvSpPr>
              <p:cNvPr id="156729" name="TextBox 36">
                <a:extLst>
                  <a:ext uri="{FF2B5EF4-FFF2-40B4-BE49-F238E27FC236}">
                    <a16:creationId xmlns:a16="http://schemas.microsoft.com/office/drawing/2014/main" id="{272AA340-7E63-45DC-82C6-7174C6A5B8C6}"/>
                  </a:ext>
                </a:extLst>
              </p:cNvPr>
              <p:cNvSpPr txBox="1">
                <a:spLocks noChangeArrowheads="1"/>
              </p:cNvSpPr>
              <p:nvPr/>
            </p:nvSpPr>
            <p:spPr bwMode="auto">
              <a:xfrm>
                <a:off x="2819400" y="4108450"/>
                <a:ext cx="9144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1600">
                    <a:solidFill>
                      <a:srgbClr val="000000"/>
                    </a:solidFill>
                  </a:rPr>
                  <a:t>5 bits</a:t>
                </a:r>
              </a:p>
            </p:txBody>
          </p:sp>
          <p:sp>
            <p:nvSpPr>
              <p:cNvPr id="156730" name="TextBox 37">
                <a:extLst>
                  <a:ext uri="{FF2B5EF4-FFF2-40B4-BE49-F238E27FC236}">
                    <a16:creationId xmlns:a16="http://schemas.microsoft.com/office/drawing/2014/main" id="{57A6FE43-EB42-414A-9BDD-32554784959F}"/>
                  </a:ext>
                </a:extLst>
              </p:cNvPr>
              <p:cNvSpPr txBox="1">
                <a:spLocks noChangeArrowheads="1"/>
              </p:cNvSpPr>
              <p:nvPr/>
            </p:nvSpPr>
            <p:spPr bwMode="auto">
              <a:xfrm>
                <a:off x="3733800" y="4108450"/>
                <a:ext cx="9144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1600">
                    <a:solidFill>
                      <a:srgbClr val="000000"/>
                    </a:solidFill>
                  </a:rPr>
                  <a:t>5 bits</a:t>
                </a:r>
              </a:p>
            </p:txBody>
          </p:sp>
          <p:sp>
            <p:nvSpPr>
              <p:cNvPr id="156731" name="TextBox 39">
                <a:extLst>
                  <a:ext uri="{FF2B5EF4-FFF2-40B4-BE49-F238E27FC236}">
                    <a16:creationId xmlns:a16="http://schemas.microsoft.com/office/drawing/2014/main" id="{A77CCFB7-B58C-47EF-B34B-1EFECA83D3A7}"/>
                  </a:ext>
                </a:extLst>
              </p:cNvPr>
              <p:cNvSpPr txBox="1">
                <a:spLocks noChangeArrowheads="1"/>
              </p:cNvSpPr>
              <p:nvPr/>
            </p:nvSpPr>
            <p:spPr bwMode="auto">
              <a:xfrm>
                <a:off x="4648200" y="4108450"/>
                <a:ext cx="9144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1600">
                    <a:solidFill>
                      <a:srgbClr val="000000"/>
                    </a:solidFill>
                  </a:rPr>
                  <a:t>5 bits</a:t>
                </a:r>
              </a:p>
            </p:txBody>
          </p:sp>
          <p:sp>
            <p:nvSpPr>
              <p:cNvPr id="156732" name="TextBox 40">
                <a:extLst>
                  <a:ext uri="{FF2B5EF4-FFF2-40B4-BE49-F238E27FC236}">
                    <a16:creationId xmlns:a16="http://schemas.microsoft.com/office/drawing/2014/main" id="{313615BF-0EE2-4276-8469-DB5CC99638E7}"/>
                  </a:ext>
                </a:extLst>
              </p:cNvPr>
              <p:cNvSpPr txBox="1">
                <a:spLocks noChangeArrowheads="1"/>
              </p:cNvSpPr>
              <p:nvPr/>
            </p:nvSpPr>
            <p:spPr bwMode="auto">
              <a:xfrm>
                <a:off x="5562600" y="4108450"/>
                <a:ext cx="10800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1600">
                    <a:solidFill>
                      <a:srgbClr val="000000"/>
                    </a:solidFill>
                  </a:rPr>
                  <a:t>6 bits</a:t>
                </a:r>
              </a:p>
            </p:txBody>
          </p:sp>
        </p:grpSp>
        <p:sp>
          <p:nvSpPr>
            <p:cNvPr id="156708" name="TextBox 70">
              <a:extLst>
                <a:ext uri="{FF2B5EF4-FFF2-40B4-BE49-F238E27FC236}">
                  <a16:creationId xmlns:a16="http://schemas.microsoft.com/office/drawing/2014/main" id="{678856F4-CC03-4FF7-B86B-03730D51661E}"/>
                </a:ext>
              </a:extLst>
            </p:cNvPr>
            <p:cNvSpPr txBox="1">
              <a:spLocks noChangeArrowheads="1"/>
            </p:cNvSpPr>
            <p:nvPr/>
          </p:nvSpPr>
          <p:spPr bwMode="auto">
            <a:xfrm>
              <a:off x="7080907" y="2234625"/>
              <a:ext cx="134620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sz="3200">
                  <a:solidFill>
                    <a:srgbClr val="006633"/>
                  </a:solidFill>
                  <a:latin typeface="Garamond" panose="02020404030301010803" pitchFamily="18" charset="0"/>
                </a:rPr>
                <a:t>R-Type</a:t>
              </a:r>
            </a:p>
          </p:txBody>
        </p:sp>
        <p:sp>
          <p:nvSpPr>
            <p:cNvPr id="156709" name="TextBox 64">
              <a:extLst>
                <a:ext uri="{FF2B5EF4-FFF2-40B4-BE49-F238E27FC236}">
                  <a16:creationId xmlns:a16="http://schemas.microsoft.com/office/drawing/2014/main" id="{38C677C0-ABC5-4013-80D9-546715E760F8}"/>
                </a:ext>
              </a:extLst>
            </p:cNvPr>
            <p:cNvSpPr txBox="1">
              <a:spLocks noChangeArrowheads="1"/>
            </p:cNvSpPr>
            <p:nvPr/>
          </p:nvSpPr>
          <p:spPr bwMode="auto">
            <a:xfrm>
              <a:off x="4030608" y="2133600"/>
              <a:ext cx="354013"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900">
                  <a:solidFill>
                    <a:srgbClr val="000000"/>
                  </a:solidFill>
                </a:rPr>
                <a:t>15</a:t>
              </a:r>
            </a:p>
          </p:txBody>
        </p:sp>
        <p:sp>
          <p:nvSpPr>
            <p:cNvPr id="156710" name="TextBox 64">
              <a:extLst>
                <a:ext uri="{FF2B5EF4-FFF2-40B4-BE49-F238E27FC236}">
                  <a16:creationId xmlns:a16="http://schemas.microsoft.com/office/drawing/2014/main" id="{19E74323-BA84-4ECD-802B-87CCBFA0231B}"/>
                </a:ext>
              </a:extLst>
            </p:cNvPr>
            <p:cNvSpPr txBox="1">
              <a:spLocks noChangeArrowheads="1"/>
            </p:cNvSpPr>
            <p:nvPr/>
          </p:nvSpPr>
          <p:spPr bwMode="auto">
            <a:xfrm>
              <a:off x="6529333" y="2133600"/>
              <a:ext cx="35401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900">
                  <a:solidFill>
                    <a:srgbClr val="000000"/>
                  </a:solidFill>
                </a:rPr>
                <a:t>0</a:t>
              </a:r>
            </a:p>
          </p:txBody>
        </p:sp>
        <p:sp>
          <p:nvSpPr>
            <p:cNvPr id="156711" name="TextBox 64">
              <a:extLst>
                <a:ext uri="{FF2B5EF4-FFF2-40B4-BE49-F238E27FC236}">
                  <a16:creationId xmlns:a16="http://schemas.microsoft.com/office/drawing/2014/main" id="{FD4E3D36-BF57-4CC6-90CF-206F810D0A07}"/>
                </a:ext>
              </a:extLst>
            </p:cNvPr>
            <p:cNvSpPr txBox="1">
              <a:spLocks noChangeArrowheads="1"/>
            </p:cNvSpPr>
            <p:nvPr/>
          </p:nvSpPr>
          <p:spPr bwMode="auto">
            <a:xfrm>
              <a:off x="3624208" y="2133600"/>
              <a:ext cx="354013"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900">
                  <a:solidFill>
                    <a:srgbClr val="000000"/>
                  </a:solidFill>
                </a:rPr>
                <a:t>16</a:t>
              </a:r>
            </a:p>
          </p:txBody>
        </p:sp>
        <p:sp>
          <p:nvSpPr>
            <p:cNvPr id="156712" name="TextBox 64">
              <a:extLst>
                <a:ext uri="{FF2B5EF4-FFF2-40B4-BE49-F238E27FC236}">
                  <a16:creationId xmlns:a16="http://schemas.microsoft.com/office/drawing/2014/main" id="{CBBC49DD-36AC-4929-8C13-5F7341168B19}"/>
                </a:ext>
              </a:extLst>
            </p:cNvPr>
            <p:cNvSpPr txBox="1">
              <a:spLocks noChangeArrowheads="1"/>
            </p:cNvSpPr>
            <p:nvPr/>
          </p:nvSpPr>
          <p:spPr bwMode="auto">
            <a:xfrm>
              <a:off x="3100333" y="2133600"/>
              <a:ext cx="354013"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900">
                  <a:solidFill>
                    <a:srgbClr val="000000"/>
                  </a:solidFill>
                </a:rPr>
                <a:t>20</a:t>
              </a:r>
            </a:p>
          </p:txBody>
        </p:sp>
        <p:sp>
          <p:nvSpPr>
            <p:cNvPr id="156713" name="TextBox 75">
              <a:extLst>
                <a:ext uri="{FF2B5EF4-FFF2-40B4-BE49-F238E27FC236}">
                  <a16:creationId xmlns:a16="http://schemas.microsoft.com/office/drawing/2014/main" id="{4FB39768-C8B0-4172-A522-019E1C5460DF}"/>
                </a:ext>
              </a:extLst>
            </p:cNvPr>
            <p:cNvSpPr txBox="1">
              <a:spLocks noChangeArrowheads="1"/>
            </p:cNvSpPr>
            <p:nvPr/>
          </p:nvSpPr>
          <p:spPr bwMode="auto">
            <a:xfrm>
              <a:off x="2708221" y="2133600"/>
              <a:ext cx="354012"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900">
                  <a:solidFill>
                    <a:srgbClr val="000000"/>
                  </a:solidFill>
                </a:rPr>
                <a:t>21</a:t>
              </a:r>
            </a:p>
          </p:txBody>
        </p:sp>
        <p:sp>
          <p:nvSpPr>
            <p:cNvPr id="156714" name="TextBox 64">
              <a:extLst>
                <a:ext uri="{FF2B5EF4-FFF2-40B4-BE49-F238E27FC236}">
                  <a16:creationId xmlns:a16="http://schemas.microsoft.com/office/drawing/2014/main" id="{F389FE1C-4C49-4DEF-85C0-ED85286B7CD7}"/>
                </a:ext>
              </a:extLst>
            </p:cNvPr>
            <p:cNvSpPr txBox="1">
              <a:spLocks noChangeArrowheads="1"/>
            </p:cNvSpPr>
            <p:nvPr/>
          </p:nvSpPr>
          <p:spPr bwMode="auto">
            <a:xfrm>
              <a:off x="2192283" y="2133600"/>
              <a:ext cx="354013"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900">
                  <a:solidFill>
                    <a:srgbClr val="000000"/>
                  </a:solidFill>
                </a:rPr>
                <a:t>25</a:t>
              </a:r>
            </a:p>
          </p:txBody>
        </p:sp>
        <p:sp>
          <p:nvSpPr>
            <p:cNvPr id="156715" name="TextBox 64">
              <a:extLst>
                <a:ext uri="{FF2B5EF4-FFF2-40B4-BE49-F238E27FC236}">
                  <a16:creationId xmlns:a16="http://schemas.microsoft.com/office/drawing/2014/main" id="{558F549C-6188-4629-B261-F6E2E4CAB21A}"/>
                </a:ext>
              </a:extLst>
            </p:cNvPr>
            <p:cNvSpPr txBox="1">
              <a:spLocks noChangeArrowheads="1"/>
            </p:cNvSpPr>
            <p:nvPr/>
          </p:nvSpPr>
          <p:spPr bwMode="auto">
            <a:xfrm>
              <a:off x="1776358" y="2133600"/>
              <a:ext cx="354013"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900">
                  <a:solidFill>
                    <a:srgbClr val="000000"/>
                  </a:solidFill>
                </a:rPr>
                <a:t>26</a:t>
              </a:r>
            </a:p>
          </p:txBody>
        </p:sp>
        <p:sp>
          <p:nvSpPr>
            <p:cNvPr id="156716" name="TextBox 64">
              <a:extLst>
                <a:ext uri="{FF2B5EF4-FFF2-40B4-BE49-F238E27FC236}">
                  <a16:creationId xmlns:a16="http://schemas.microsoft.com/office/drawing/2014/main" id="{6157871C-1333-41A1-AA7B-CD9A294FEFFA}"/>
                </a:ext>
              </a:extLst>
            </p:cNvPr>
            <p:cNvSpPr txBox="1">
              <a:spLocks noChangeArrowheads="1"/>
            </p:cNvSpPr>
            <p:nvPr/>
          </p:nvSpPr>
          <p:spPr bwMode="auto">
            <a:xfrm>
              <a:off x="1152471" y="2133600"/>
              <a:ext cx="354012"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900">
                  <a:solidFill>
                    <a:srgbClr val="000000"/>
                  </a:solidFill>
                </a:rPr>
                <a:t>31</a:t>
              </a:r>
            </a:p>
          </p:txBody>
        </p:sp>
        <p:sp>
          <p:nvSpPr>
            <p:cNvPr id="156717" name="TextBox 64">
              <a:extLst>
                <a:ext uri="{FF2B5EF4-FFF2-40B4-BE49-F238E27FC236}">
                  <a16:creationId xmlns:a16="http://schemas.microsoft.com/office/drawing/2014/main" id="{F6854606-75B7-42DB-8CA6-57D65405CC44}"/>
                </a:ext>
              </a:extLst>
            </p:cNvPr>
            <p:cNvSpPr txBox="1">
              <a:spLocks noChangeArrowheads="1"/>
            </p:cNvSpPr>
            <p:nvPr/>
          </p:nvSpPr>
          <p:spPr bwMode="auto">
            <a:xfrm>
              <a:off x="4510087" y="2133600"/>
              <a:ext cx="354013"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900">
                  <a:solidFill>
                    <a:srgbClr val="000000"/>
                  </a:solidFill>
                </a:rPr>
                <a:t>11</a:t>
              </a:r>
            </a:p>
          </p:txBody>
        </p:sp>
        <p:sp>
          <p:nvSpPr>
            <p:cNvPr id="156718" name="TextBox 64">
              <a:extLst>
                <a:ext uri="{FF2B5EF4-FFF2-40B4-BE49-F238E27FC236}">
                  <a16:creationId xmlns:a16="http://schemas.microsoft.com/office/drawing/2014/main" id="{D5437DF7-B80D-414C-9922-E7D140CC3847}"/>
                </a:ext>
              </a:extLst>
            </p:cNvPr>
            <p:cNvSpPr txBox="1">
              <a:spLocks noChangeArrowheads="1"/>
            </p:cNvSpPr>
            <p:nvPr/>
          </p:nvSpPr>
          <p:spPr bwMode="auto">
            <a:xfrm>
              <a:off x="4920265" y="2133600"/>
              <a:ext cx="354013"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900">
                  <a:solidFill>
                    <a:srgbClr val="000000"/>
                  </a:solidFill>
                </a:rPr>
                <a:t>10</a:t>
              </a:r>
            </a:p>
          </p:txBody>
        </p:sp>
        <p:sp>
          <p:nvSpPr>
            <p:cNvPr id="156719" name="TextBox 64">
              <a:extLst>
                <a:ext uri="{FF2B5EF4-FFF2-40B4-BE49-F238E27FC236}">
                  <a16:creationId xmlns:a16="http://schemas.microsoft.com/office/drawing/2014/main" id="{7135BEA4-D118-466D-889E-B0AF5929DEEE}"/>
                </a:ext>
              </a:extLst>
            </p:cNvPr>
            <p:cNvSpPr txBox="1">
              <a:spLocks noChangeArrowheads="1"/>
            </p:cNvSpPr>
            <p:nvPr/>
          </p:nvSpPr>
          <p:spPr bwMode="auto">
            <a:xfrm>
              <a:off x="5399744" y="2133600"/>
              <a:ext cx="354013"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900">
                  <a:solidFill>
                    <a:srgbClr val="000000"/>
                  </a:solidFill>
                </a:rPr>
                <a:t>6</a:t>
              </a:r>
            </a:p>
          </p:txBody>
        </p:sp>
        <p:sp>
          <p:nvSpPr>
            <p:cNvPr id="156720" name="TextBox 64">
              <a:extLst>
                <a:ext uri="{FF2B5EF4-FFF2-40B4-BE49-F238E27FC236}">
                  <a16:creationId xmlns:a16="http://schemas.microsoft.com/office/drawing/2014/main" id="{7D9E3979-21C1-409A-BDF1-D58752F39440}"/>
                </a:ext>
              </a:extLst>
            </p:cNvPr>
            <p:cNvSpPr txBox="1">
              <a:spLocks noChangeArrowheads="1"/>
            </p:cNvSpPr>
            <p:nvPr/>
          </p:nvSpPr>
          <p:spPr bwMode="auto">
            <a:xfrm>
              <a:off x="5822073" y="2133600"/>
              <a:ext cx="354013"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900">
                  <a:solidFill>
                    <a:srgbClr val="000000"/>
                  </a:solidFill>
                </a:rPr>
                <a:t>5</a:t>
              </a:r>
            </a:p>
          </p:txBody>
        </p:sp>
      </p:grpSp>
      <p:grpSp>
        <p:nvGrpSpPr>
          <p:cNvPr id="156677" name="Group 95">
            <a:extLst>
              <a:ext uri="{FF2B5EF4-FFF2-40B4-BE49-F238E27FC236}">
                <a16:creationId xmlns:a16="http://schemas.microsoft.com/office/drawing/2014/main" id="{AFBEA9B2-A76B-4CFF-82D6-3E8F5C6214D2}"/>
              </a:ext>
            </a:extLst>
          </p:cNvPr>
          <p:cNvGrpSpPr>
            <a:grpSpLocks/>
          </p:cNvGrpSpPr>
          <p:nvPr/>
        </p:nvGrpSpPr>
        <p:grpSpPr bwMode="auto">
          <a:xfrm>
            <a:off x="941388" y="2457450"/>
            <a:ext cx="7261225" cy="1025525"/>
            <a:chOff x="1066800" y="3810000"/>
            <a:chExt cx="7261225" cy="1024175"/>
          </a:xfrm>
        </p:grpSpPr>
        <p:grpSp>
          <p:nvGrpSpPr>
            <p:cNvPr id="156689" name="Group 96">
              <a:extLst>
                <a:ext uri="{FF2B5EF4-FFF2-40B4-BE49-F238E27FC236}">
                  <a16:creationId xmlns:a16="http://schemas.microsoft.com/office/drawing/2014/main" id="{A3EFE2BA-3E0D-4955-A78E-AFD628DAFC5B}"/>
                </a:ext>
              </a:extLst>
            </p:cNvPr>
            <p:cNvGrpSpPr>
              <a:grpSpLocks/>
            </p:cNvGrpSpPr>
            <p:nvPr/>
          </p:nvGrpSpPr>
          <p:grpSpPr bwMode="auto">
            <a:xfrm>
              <a:off x="1066800" y="4038600"/>
              <a:ext cx="5803900" cy="457200"/>
              <a:chOff x="838200" y="3657834"/>
              <a:chExt cx="5804400" cy="456966"/>
            </a:xfrm>
          </p:grpSpPr>
          <p:sp>
            <p:nvSpPr>
              <p:cNvPr id="111" name="Rectangle 110">
                <a:extLst>
                  <a:ext uri="{FF2B5EF4-FFF2-40B4-BE49-F238E27FC236}">
                    <a16:creationId xmlns:a16="http://schemas.microsoft.com/office/drawing/2014/main" id="{3D60B1EC-A29D-CB44-A210-08064FD2DD62}"/>
                  </a:ext>
                </a:extLst>
              </p:cNvPr>
              <p:cNvSpPr/>
              <p:nvPr/>
            </p:nvSpPr>
            <p:spPr bwMode="auto">
              <a:xfrm>
                <a:off x="838200" y="3657534"/>
                <a:ext cx="1079593" cy="457949"/>
              </a:xfrm>
              <a:prstGeom prst="rect">
                <a:avLst/>
              </a:prstGeom>
              <a:solidFill>
                <a:schemeClr val="accent3">
                  <a:lumMod val="95000"/>
                </a:schemeClr>
              </a:solidFill>
              <a:ln w="9525" cap="flat" cmpd="sng" algn="ctr">
                <a:solidFill>
                  <a:schemeClr val="tx1"/>
                </a:solidFill>
                <a:prstDash val="solid"/>
                <a:round/>
                <a:headEnd type="none" w="med" len="med"/>
                <a:tailEnd type="none" w="med" len="med"/>
              </a:ln>
              <a:effectLst/>
            </p:spPr>
            <p:txBody>
              <a:bodyPr anchor="ctr"/>
              <a:lstStyle/>
              <a:p>
                <a:pPr algn="ctr" eaLnBrk="1" hangingPunct="1">
                  <a:defRPr/>
                </a:pPr>
                <a:r>
                  <a:rPr lang="en-US" dirty="0">
                    <a:solidFill>
                      <a:srgbClr val="000000"/>
                    </a:solidFill>
                    <a:ea typeface="ＭＳ Ｐゴシック" charset="-128"/>
                  </a:rPr>
                  <a:t>opcode</a:t>
                </a:r>
              </a:p>
            </p:txBody>
          </p:sp>
          <p:sp>
            <p:nvSpPr>
              <p:cNvPr id="112" name="Rectangle 111">
                <a:extLst>
                  <a:ext uri="{FF2B5EF4-FFF2-40B4-BE49-F238E27FC236}">
                    <a16:creationId xmlns:a16="http://schemas.microsoft.com/office/drawing/2014/main" id="{74FCAA33-EB8C-614B-8789-1A26BC93F35E}"/>
                  </a:ext>
                </a:extLst>
              </p:cNvPr>
              <p:cNvSpPr/>
              <p:nvPr/>
            </p:nvSpPr>
            <p:spPr bwMode="auto">
              <a:xfrm>
                <a:off x="1905092" y="3657534"/>
                <a:ext cx="914479" cy="457949"/>
              </a:xfrm>
              <a:prstGeom prst="rect">
                <a:avLst/>
              </a:prstGeom>
              <a:solidFill>
                <a:schemeClr val="accent3">
                  <a:lumMod val="95000"/>
                </a:schemeClr>
              </a:solidFill>
              <a:ln w="9525" cap="flat" cmpd="sng" algn="ctr">
                <a:solidFill>
                  <a:schemeClr val="tx1"/>
                </a:solidFill>
                <a:prstDash val="solid"/>
                <a:round/>
                <a:headEnd type="none" w="med" len="med"/>
                <a:tailEnd type="none" w="med" len="med"/>
              </a:ln>
              <a:effectLst/>
            </p:spPr>
            <p:txBody>
              <a:bodyPr anchor="ctr"/>
              <a:lstStyle/>
              <a:p>
                <a:pPr algn="ctr" eaLnBrk="1" hangingPunct="1">
                  <a:defRPr/>
                </a:pPr>
                <a:r>
                  <a:rPr lang="en-US" dirty="0" err="1">
                    <a:solidFill>
                      <a:srgbClr val="000000"/>
                    </a:solidFill>
                    <a:ea typeface="ＭＳ Ｐゴシック" charset="-128"/>
                  </a:rPr>
                  <a:t>rs</a:t>
                </a:r>
                <a:endParaRPr lang="en-US" dirty="0">
                  <a:solidFill>
                    <a:srgbClr val="000000"/>
                  </a:solidFill>
                  <a:ea typeface="ＭＳ Ｐゴシック" charset="-128"/>
                </a:endParaRPr>
              </a:p>
            </p:txBody>
          </p:sp>
          <p:sp>
            <p:nvSpPr>
              <p:cNvPr id="113" name="Rectangle 112">
                <a:extLst>
                  <a:ext uri="{FF2B5EF4-FFF2-40B4-BE49-F238E27FC236}">
                    <a16:creationId xmlns:a16="http://schemas.microsoft.com/office/drawing/2014/main" id="{51530E8F-4826-1C4D-8E25-08937789785F}"/>
                  </a:ext>
                </a:extLst>
              </p:cNvPr>
              <p:cNvSpPr/>
              <p:nvPr/>
            </p:nvSpPr>
            <p:spPr bwMode="auto">
              <a:xfrm>
                <a:off x="2819571" y="3657534"/>
                <a:ext cx="914479" cy="457949"/>
              </a:xfrm>
              <a:prstGeom prst="rect">
                <a:avLst/>
              </a:prstGeom>
              <a:solidFill>
                <a:schemeClr val="accent3">
                  <a:lumMod val="95000"/>
                </a:schemeClr>
              </a:solidFill>
              <a:ln w="9525" cap="flat" cmpd="sng" algn="ctr">
                <a:solidFill>
                  <a:schemeClr val="tx1"/>
                </a:solidFill>
                <a:prstDash val="solid"/>
                <a:round/>
                <a:headEnd type="none" w="med" len="med"/>
                <a:tailEnd type="none" w="med" len="med"/>
              </a:ln>
              <a:effectLst/>
            </p:spPr>
            <p:txBody>
              <a:bodyPr anchor="ctr"/>
              <a:lstStyle/>
              <a:p>
                <a:pPr algn="ctr" eaLnBrk="1" hangingPunct="1">
                  <a:defRPr/>
                </a:pPr>
                <a:r>
                  <a:rPr lang="en-US" dirty="0" err="1">
                    <a:solidFill>
                      <a:srgbClr val="000000"/>
                    </a:solidFill>
                    <a:ea typeface="ＭＳ Ｐゴシック" charset="-128"/>
                  </a:rPr>
                  <a:t>rt</a:t>
                </a:r>
                <a:endParaRPr lang="en-US" dirty="0">
                  <a:solidFill>
                    <a:srgbClr val="000000"/>
                  </a:solidFill>
                  <a:ea typeface="ＭＳ Ｐゴシック" charset="-128"/>
                </a:endParaRPr>
              </a:p>
            </p:txBody>
          </p:sp>
          <p:sp>
            <p:nvSpPr>
              <p:cNvPr id="114" name="Rectangle 113">
                <a:extLst>
                  <a:ext uri="{FF2B5EF4-FFF2-40B4-BE49-F238E27FC236}">
                    <a16:creationId xmlns:a16="http://schemas.microsoft.com/office/drawing/2014/main" id="{B522F612-B49B-A248-AD23-4BE3BA1C650D}"/>
                  </a:ext>
                </a:extLst>
              </p:cNvPr>
              <p:cNvSpPr/>
              <p:nvPr/>
            </p:nvSpPr>
            <p:spPr bwMode="auto">
              <a:xfrm>
                <a:off x="3734049" y="3657534"/>
                <a:ext cx="2908551" cy="457949"/>
              </a:xfrm>
              <a:prstGeom prst="rect">
                <a:avLst/>
              </a:prstGeom>
              <a:solidFill>
                <a:schemeClr val="accent3">
                  <a:lumMod val="95000"/>
                </a:schemeClr>
              </a:solidFill>
              <a:ln w="9525" cap="flat" cmpd="sng" algn="ctr">
                <a:solidFill>
                  <a:schemeClr val="tx1"/>
                </a:solidFill>
                <a:prstDash val="solid"/>
                <a:round/>
                <a:headEnd type="none" w="med" len="med"/>
                <a:tailEnd type="none" w="med" len="med"/>
              </a:ln>
              <a:effectLst/>
            </p:spPr>
            <p:txBody>
              <a:bodyPr anchor="ctr"/>
              <a:lstStyle/>
              <a:p>
                <a:pPr algn="ctr" eaLnBrk="1" hangingPunct="1">
                  <a:defRPr/>
                </a:pPr>
                <a:r>
                  <a:rPr lang="en-US" dirty="0">
                    <a:solidFill>
                      <a:srgbClr val="000000"/>
                    </a:solidFill>
                    <a:ea typeface="ＭＳ Ｐゴシック" charset="-128"/>
                  </a:rPr>
                  <a:t>immediate</a:t>
                </a:r>
              </a:p>
            </p:txBody>
          </p:sp>
        </p:grpSp>
        <p:sp>
          <p:nvSpPr>
            <p:cNvPr id="156690" name="TextBox 97">
              <a:extLst>
                <a:ext uri="{FF2B5EF4-FFF2-40B4-BE49-F238E27FC236}">
                  <a16:creationId xmlns:a16="http://schemas.microsoft.com/office/drawing/2014/main" id="{6FD8ACC5-E757-4237-BC4F-8099181DB16C}"/>
                </a:ext>
              </a:extLst>
            </p:cNvPr>
            <p:cNvSpPr txBox="1">
              <a:spLocks noChangeArrowheads="1"/>
            </p:cNvSpPr>
            <p:nvPr/>
          </p:nvSpPr>
          <p:spPr bwMode="auto">
            <a:xfrm>
              <a:off x="7092950" y="3911600"/>
              <a:ext cx="12350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sz="3200">
                  <a:solidFill>
                    <a:srgbClr val="006633"/>
                  </a:solidFill>
                  <a:latin typeface="Garamond" panose="02020404030301010803" pitchFamily="18" charset="0"/>
                </a:rPr>
                <a:t>I-Type</a:t>
              </a:r>
            </a:p>
          </p:txBody>
        </p:sp>
        <p:sp>
          <p:nvSpPr>
            <p:cNvPr id="156691" name="TextBox 64">
              <a:extLst>
                <a:ext uri="{FF2B5EF4-FFF2-40B4-BE49-F238E27FC236}">
                  <a16:creationId xmlns:a16="http://schemas.microsoft.com/office/drawing/2014/main" id="{08A7161D-F8B0-49F5-AF63-D3B1A8C44CD5}"/>
                </a:ext>
              </a:extLst>
            </p:cNvPr>
            <p:cNvSpPr txBox="1">
              <a:spLocks noChangeArrowheads="1"/>
            </p:cNvSpPr>
            <p:nvPr/>
          </p:nvSpPr>
          <p:spPr bwMode="auto">
            <a:xfrm>
              <a:off x="3984625" y="3810000"/>
              <a:ext cx="354013"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900">
                  <a:solidFill>
                    <a:srgbClr val="000000"/>
                  </a:solidFill>
                </a:rPr>
                <a:t>15</a:t>
              </a:r>
            </a:p>
          </p:txBody>
        </p:sp>
        <p:sp>
          <p:nvSpPr>
            <p:cNvPr id="156692" name="TextBox 64">
              <a:extLst>
                <a:ext uri="{FF2B5EF4-FFF2-40B4-BE49-F238E27FC236}">
                  <a16:creationId xmlns:a16="http://schemas.microsoft.com/office/drawing/2014/main" id="{345B2C30-D336-4CB1-9B58-E049994A1757}"/>
                </a:ext>
              </a:extLst>
            </p:cNvPr>
            <p:cNvSpPr txBox="1">
              <a:spLocks noChangeArrowheads="1"/>
            </p:cNvSpPr>
            <p:nvPr/>
          </p:nvSpPr>
          <p:spPr bwMode="auto">
            <a:xfrm>
              <a:off x="6483350" y="3810000"/>
              <a:ext cx="35401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900">
                  <a:solidFill>
                    <a:srgbClr val="000000"/>
                  </a:solidFill>
                </a:rPr>
                <a:t>0</a:t>
              </a:r>
            </a:p>
          </p:txBody>
        </p:sp>
        <p:sp>
          <p:nvSpPr>
            <p:cNvPr id="156693" name="TextBox 64">
              <a:extLst>
                <a:ext uri="{FF2B5EF4-FFF2-40B4-BE49-F238E27FC236}">
                  <a16:creationId xmlns:a16="http://schemas.microsoft.com/office/drawing/2014/main" id="{2DCDD1B0-6AB0-46D3-9823-E8B517A9224F}"/>
                </a:ext>
              </a:extLst>
            </p:cNvPr>
            <p:cNvSpPr txBox="1">
              <a:spLocks noChangeArrowheads="1"/>
            </p:cNvSpPr>
            <p:nvPr/>
          </p:nvSpPr>
          <p:spPr bwMode="auto">
            <a:xfrm>
              <a:off x="3578225" y="3810000"/>
              <a:ext cx="354013"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900">
                  <a:solidFill>
                    <a:srgbClr val="000000"/>
                  </a:solidFill>
                </a:rPr>
                <a:t>16</a:t>
              </a:r>
            </a:p>
          </p:txBody>
        </p:sp>
        <p:sp>
          <p:nvSpPr>
            <p:cNvPr id="156694" name="TextBox 64">
              <a:extLst>
                <a:ext uri="{FF2B5EF4-FFF2-40B4-BE49-F238E27FC236}">
                  <a16:creationId xmlns:a16="http://schemas.microsoft.com/office/drawing/2014/main" id="{B47AC36A-837B-4A63-A68F-8C71CA7FF90E}"/>
                </a:ext>
              </a:extLst>
            </p:cNvPr>
            <p:cNvSpPr txBox="1">
              <a:spLocks noChangeArrowheads="1"/>
            </p:cNvSpPr>
            <p:nvPr/>
          </p:nvSpPr>
          <p:spPr bwMode="auto">
            <a:xfrm>
              <a:off x="3054350" y="3810000"/>
              <a:ext cx="354013"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900">
                  <a:solidFill>
                    <a:srgbClr val="000000"/>
                  </a:solidFill>
                </a:rPr>
                <a:t>20</a:t>
              </a:r>
            </a:p>
          </p:txBody>
        </p:sp>
        <p:sp>
          <p:nvSpPr>
            <p:cNvPr id="156695" name="TextBox 102">
              <a:extLst>
                <a:ext uri="{FF2B5EF4-FFF2-40B4-BE49-F238E27FC236}">
                  <a16:creationId xmlns:a16="http://schemas.microsoft.com/office/drawing/2014/main" id="{38E7D2F9-1E83-45C8-BE44-A0B29C39F8D4}"/>
                </a:ext>
              </a:extLst>
            </p:cNvPr>
            <p:cNvSpPr txBox="1">
              <a:spLocks noChangeArrowheads="1"/>
            </p:cNvSpPr>
            <p:nvPr/>
          </p:nvSpPr>
          <p:spPr bwMode="auto">
            <a:xfrm>
              <a:off x="2662238" y="3810000"/>
              <a:ext cx="354012"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900">
                  <a:solidFill>
                    <a:srgbClr val="000000"/>
                  </a:solidFill>
                </a:rPr>
                <a:t>21</a:t>
              </a:r>
            </a:p>
          </p:txBody>
        </p:sp>
        <p:sp>
          <p:nvSpPr>
            <p:cNvPr id="156696" name="TextBox 64">
              <a:extLst>
                <a:ext uri="{FF2B5EF4-FFF2-40B4-BE49-F238E27FC236}">
                  <a16:creationId xmlns:a16="http://schemas.microsoft.com/office/drawing/2014/main" id="{DF91096E-B356-4A11-9AC7-350315AAB625}"/>
                </a:ext>
              </a:extLst>
            </p:cNvPr>
            <p:cNvSpPr txBox="1">
              <a:spLocks noChangeArrowheads="1"/>
            </p:cNvSpPr>
            <p:nvPr/>
          </p:nvSpPr>
          <p:spPr bwMode="auto">
            <a:xfrm>
              <a:off x="2146300" y="3810000"/>
              <a:ext cx="354013"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900">
                  <a:solidFill>
                    <a:srgbClr val="000000"/>
                  </a:solidFill>
                </a:rPr>
                <a:t>25</a:t>
              </a:r>
            </a:p>
          </p:txBody>
        </p:sp>
        <p:sp>
          <p:nvSpPr>
            <p:cNvPr id="156697" name="TextBox 64">
              <a:extLst>
                <a:ext uri="{FF2B5EF4-FFF2-40B4-BE49-F238E27FC236}">
                  <a16:creationId xmlns:a16="http://schemas.microsoft.com/office/drawing/2014/main" id="{3FFFE93B-5F65-4205-89E1-7604CFC87942}"/>
                </a:ext>
              </a:extLst>
            </p:cNvPr>
            <p:cNvSpPr txBox="1">
              <a:spLocks noChangeArrowheads="1"/>
            </p:cNvSpPr>
            <p:nvPr/>
          </p:nvSpPr>
          <p:spPr bwMode="auto">
            <a:xfrm>
              <a:off x="1730375" y="3810000"/>
              <a:ext cx="354013"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900">
                  <a:solidFill>
                    <a:srgbClr val="000000"/>
                  </a:solidFill>
                </a:rPr>
                <a:t>26</a:t>
              </a:r>
            </a:p>
          </p:txBody>
        </p:sp>
        <p:sp>
          <p:nvSpPr>
            <p:cNvPr id="156698" name="TextBox 64">
              <a:extLst>
                <a:ext uri="{FF2B5EF4-FFF2-40B4-BE49-F238E27FC236}">
                  <a16:creationId xmlns:a16="http://schemas.microsoft.com/office/drawing/2014/main" id="{377BBBB5-4C43-4CE9-9B5D-D96D718BBFD9}"/>
                </a:ext>
              </a:extLst>
            </p:cNvPr>
            <p:cNvSpPr txBox="1">
              <a:spLocks noChangeArrowheads="1"/>
            </p:cNvSpPr>
            <p:nvPr/>
          </p:nvSpPr>
          <p:spPr bwMode="auto">
            <a:xfrm>
              <a:off x="1106488" y="3810000"/>
              <a:ext cx="354012"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900">
                  <a:solidFill>
                    <a:srgbClr val="000000"/>
                  </a:solidFill>
                </a:rPr>
                <a:t>31</a:t>
              </a:r>
            </a:p>
          </p:txBody>
        </p:sp>
        <p:sp>
          <p:nvSpPr>
            <p:cNvPr id="156699" name="TextBox 2">
              <a:extLst>
                <a:ext uri="{FF2B5EF4-FFF2-40B4-BE49-F238E27FC236}">
                  <a16:creationId xmlns:a16="http://schemas.microsoft.com/office/drawing/2014/main" id="{F0B35DF5-6417-4A64-9069-C6AD5DB47D1B}"/>
                </a:ext>
              </a:extLst>
            </p:cNvPr>
            <p:cNvSpPr txBox="1">
              <a:spLocks noChangeArrowheads="1"/>
            </p:cNvSpPr>
            <p:nvPr/>
          </p:nvSpPr>
          <p:spPr bwMode="auto">
            <a:xfrm>
              <a:off x="1066800" y="4495800"/>
              <a:ext cx="1066708" cy="33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1600">
                  <a:solidFill>
                    <a:srgbClr val="000000"/>
                  </a:solidFill>
                </a:rPr>
                <a:t>6 bits</a:t>
              </a:r>
            </a:p>
          </p:txBody>
        </p:sp>
        <p:sp>
          <p:nvSpPr>
            <p:cNvPr id="156700" name="TextBox 35">
              <a:extLst>
                <a:ext uri="{FF2B5EF4-FFF2-40B4-BE49-F238E27FC236}">
                  <a16:creationId xmlns:a16="http://schemas.microsoft.com/office/drawing/2014/main" id="{3092DDF6-B071-4A1A-97B7-7874CB3C408A}"/>
                </a:ext>
              </a:extLst>
            </p:cNvPr>
            <p:cNvSpPr txBox="1">
              <a:spLocks noChangeArrowheads="1"/>
            </p:cNvSpPr>
            <p:nvPr/>
          </p:nvSpPr>
          <p:spPr bwMode="auto">
            <a:xfrm>
              <a:off x="2133508" y="4495800"/>
              <a:ext cx="914321" cy="33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1600">
                  <a:solidFill>
                    <a:srgbClr val="000000"/>
                  </a:solidFill>
                </a:rPr>
                <a:t>5 bits</a:t>
              </a:r>
            </a:p>
          </p:txBody>
        </p:sp>
        <p:sp>
          <p:nvSpPr>
            <p:cNvPr id="156701" name="TextBox 36">
              <a:extLst>
                <a:ext uri="{FF2B5EF4-FFF2-40B4-BE49-F238E27FC236}">
                  <a16:creationId xmlns:a16="http://schemas.microsoft.com/office/drawing/2014/main" id="{86CAB900-C861-4387-96AA-CF1E1D2456E0}"/>
                </a:ext>
              </a:extLst>
            </p:cNvPr>
            <p:cNvSpPr txBox="1">
              <a:spLocks noChangeArrowheads="1"/>
            </p:cNvSpPr>
            <p:nvPr/>
          </p:nvSpPr>
          <p:spPr bwMode="auto">
            <a:xfrm>
              <a:off x="3047829" y="4495800"/>
              <a:ext cx="914321" cy="33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1600">
                  <a:solidFill>
                    <a:srgbClr val="000000"/>
                  </a:solidFill>
                </a:rPr>
                <a:t>5 bits</a:t>
              </a:r>
            </a:p>
          </p:txBody>
        </p:sp>
        <p:sp>
          <p:nvSpPr>
            <p:cNvPr id="156702" name="TextBox 37">
              <a:extLst>
                <a:ext uri="{FF2B5EF4-FFF2-40B4-BE49-F238E27FC236}">
                  <a16:creationId xmlns:a16="http://schemas.microsoft.com/office/drawing/2014/main" id="{D6131F4D-4C27-4AF1-A4D4-64C3091EF26C}"/>
                </a:ext>
              </a:extLst>
            </p:cNvPr>
            <p:cNvSpPr txBox="1">
              <a:spLocks noChangeArrowheads="1"/>
            </p:cNvSpPr>
            <p:nvPr/>
          </p:nvSpPr>
          <p:spPr bwMode="auto">
            <a:xfrm>
              <a:off x="3962151" y="4495800"/>
              <a:ext cx="2921195" cy="33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1600">
                  <a:solidFill>
                    <a:srgbClr val="000000"/>
                  </a:solidFill>
                </a:rPr>
                <a:t>16 bits</a:t>
              </a:r>
            </a:p>
          </p:txBody>
        </p:sp>
      </p:grpSp>
      <p:grpSp>
        <p:nvGrpSpPr>
          <p:cNvPr id="156678" name="Group 114">
            <a:extLst>
              <a:ext uri="{FF2B5EF4-FFF2-40B4-BE49-F238E27FC236}">
                <a16:creationId xmlns:a16="http://schemas.microsoft.com/office/drawing/2014/main" id="{F812C56B-AFFC-4191-9D86-E138677478F9}"/>
              </a:ext>
            </a:extLst>
          </p:cNvPr>
          <p:cNvGrpSpPr>
            <a:grpSpLocks/>
          </p:cNvGrpSpPr>
          <p:nvPr/>
        </p:nvGrpSpPr>
        <p:grpSpPr bwMode="auto">
          <a:xfrm>
            <a:off x="946150" y="3551238"/>
            <a:ext cx="7251700" cy="1020762"/>
            <a:chOff x="1066800" y="5214144"/>
            <a:chExt cx="7251700" cy="1020762"/>
          </a:xfrm>
        </p:grpSpPr>
        <p:grpSp>
          <p:nvGrpSpPr>
            <p:cNvPr id="156679" name="Group 115">
              <a:extLst>
                <a:ext uri="{FF2B5EF4-FFF2-40B4-BE49-F238E27FC236}">
                  <a16:creationId xmlns:a16="http://schemas.microsoft.com/office/drawing/2014/main" id="{0218D1F7-8E01-4D85-A78A-4DF35809FBC0}"/>
                </a:ext>
              </a:extLst>
            </p:cNvPr>
            <p:cNvGrpSpPr>
              <a:grpSpLocks/>
            </p:cNvGrpSpPr>
            <p:nvPr/>
          </p:nvGrpSpPr>
          <p:grpSpPr bwMode="auto">
            <a:xfrm>
              <a:off x="1066800" y="5445919"/>
              <a:ext cx="5803900" cy="788987"/>
              <a:chOff x="838200" y="3657600"/>
              <a:chExt cx="5804400" cy="789404"/>
            </a:xfrm>
          </p:grpSpPr>
          <p:sp>
            <p:nvSpPr>
              <p:cNvPr id="122" name="Rectangle 121">
                <a:extLst>
                  <a:ext uri="{FF2B5EF4-FFF2-40B4-BE49-F238E27FC236}">
                    <a16:creationId xmlns:a16="http://schemas.microsoft.com/office/drawing/2014/main" id="{508F9CBB-46C0-E846-AAC7-2AF57767F70E}"/>
                  </a:ext>
                </a:extLst>
              </p:cNvPr>
              <p:cNvSpPr/>
              <p:nvPr/>
            </p:nvSpPr>
            <p:spPr bwMode="auto">
              <a:xfrm>
                <a:off x="838200" y="3657600"/>
                <a:ext cx="1079593" cy="457442"/>
              </a:xfrm>
              <a:prstGeom prst="rect">
                <a:avLst/>
              </a:prstGeom>
              <a:solidFill>
                <a:schemeClr val="accent3">
                  <a:lumMod val="95000"/>
                </a:schemeClr>
              </a:solidFill>
              <a:ln w="9525" cap="flat" cmpd="sng" algn="ctr">
                <a:solidFill>
                  <a:schemeClr val="tx1"/>
                </a:solidFill>
                <a:prstDash val="solid"/>
                <a:round/>
                <a:headEnd type="none" w="med" len="med"/>
                <a:tailEnd type="none" w="med" len="med"/>
              </a:ln>
              <a:effectLst/>
            </p:spPr>
            <p:txBody>
              <a:bodyPr anchor="ctr"/>
              <a:lstStyle/>
              <a:p>
                <a:pPr algn="ctr" eaLnBrk="1" hangingPunct="1">
                  <a:defRPr/>
                </a:pPr>
                <a:r>
                  <a:rPr lang="en-US" dirty="0">
                    <a:solidFill>
                      <a:srgbClr val="000000"/>
                    </a:solidFill>
                    <a:ea typeface="ＭＳ Ｐゴシック" charset="-128"/>
                  </a:rPr>
                  <a:t>opcode</a:t>
                </a:r>
              </a:p>
            </p:txBody>
          </p:sp>
          <p:sp>
            <p:nvSpPr>
              <p:cNvPr id="123" name="Rectangle 122">
                <a:extLst>
                  <a:ext uri="{FF2B5EF4-FFF2-40B4-BE49-F238E27FC236}">
                    <a16:creationId xmlns:a16="http://schemas.microsoft.com/office/drawing/2014/main" id="{80BA0A89-72F2-2247-B7A9-597CDCF7E07E}"/>
                  </a:ext>
                </a:extLst>
              </p:cNvPr>
              <p:cNvSpPr/>
              <p:nvPr/>
            </p:nvSpPr>
            <p:spPr bwMode="auto">
              <a:xfrm>
                <a:off x="1917793" y="3657600"/>
                <a:ext cx="4724807" cy="457442"/>
              </a:xfrm>
              <a:prstGeom prst="rect">
                <a:avLst/>
              </a:prstGeom>
              <a:solidFill>
                <a:schemeClr val="accent3">
                  <a:lumMod val="95000"/>
                </a:schemeClr>
              </a:solidFill>
              <a:ln w="9525" cap="flat" cmpd="sng" algn="ctr">
                <a:solidFill>
                  <a:schemeClr val="tx1"/>
                </a:solidFill>
                <a:prstDash val="solid"/>
                <a:round/>
                <a:headEnd type="none" w="med" len="med"/>
                <a:tailEnd type="none" w="med" len="med"/>
              </a:ln>
              <a:effectLst/>
            </p:spPr>
            <p:txBody>
              <a:bodyPr anchor="ctr"/>
              <a:lstStyle/>
              <a:p>
                <a:pPr algn="ctr" eaLnBrk="1" hangingPunct="1">
                  <a:defRPr/>
                </a:pPr>
                <a:r>
                  <a:rPr lang="en-US" dirty="0">
                    <a:solidFill>
                      <a:srgbClr val="000000"/>
                    </a:solidFill>
                    <a:ea typeface="ＭＳ Ｐゴシック" charset="-128"/>
                  </a:rPr>
                  <a:t>immediate</a:t>
                </a:r>
              </a:p>
            </p:txBody>
          </p:sp>
          <p:sp>
            <p:nvSpPr>
              <p:cNvPr id="156687" name="TextBox 2">
                <a:extLst>
                  <a:ext uri="{FF2B5EF4-FFF2-40B4-BE49-F238E27FC236}">
                    <a16:creationId xmlns:a16="http://schemas.microsoft.com/office/drawing/2014/main" id="{1F709DF6-F06C-4FF4-83A0-4CB0FE6AF789}"/>
                  </a:ext>
                </a:extLst>
              </p:cNvPr>
              <p:cNvSpPr txBox="1">
                <a:spLocks noChangeArrowheads="1"/>
              </p:cNvSpPr>
              <p:nvPr/>
            </p:nvSpPr>
            <p:spPr bwMode="auto">
              <a:xfrm>
                <a:off x="838200" y="4108450"/>
                <a:ext cx="10668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1600">
                    <a:solidFill>
                      <a:srgbClr val="000000"/>
                    </a:solidFill>
                  </a:rPr>
                  <a:t>6 bits</a:t>
                </a:r>
              </a:p>
            </p:txBody>
          </p:sp>
          <p:sp>
            <p:nvSpPr>
              <p:cNvPr id="156688" name="TextBox 37">
                <a:extLst>
                  <a:ext uri="{FF2B5EF4-FFF2-40B4-BE49-F238E27FC236}">
                    <a16:creationId xmlns:a16="http://schemas.microsoft.com/office/drawing/2014/main" id="{F558C2B9-FAE8-4115-BC8D-895E149C1B63}"/>
                  </a:ext>
                </a:extLst>
              </p:cNvPr>
              <p:cNvSpPr txBox="1">
                <a:spLocks noChangeArrowheads="1"/>
              </p:cNvSpPr>
              <p:nvPr/>
            </p:nvSpPr>
            <p:spPr bwMode="auto">
              <a:xfrm>
                <a:off x="1911600" y="4108450"/>
                <a:ext cx="47310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1600">
                    <a:solidFill>
                      <a:srgbClr val="000000"/>
                    </a:solidFill>
                  </a:rPr>
                  <a:t>26 bits</a:t>
                </a:r>
              </a:p>
            </p:txBody>
          </p:sp>
        </p:grpSp>
        <p:sp>
          <p:nvSpPr>
            <p:cNvPr id="156680" name="TextBox 116">
              <a:extLst>
                <a:ext uri="{FF2B5EF4-FFF2-40B4-BE49-F238E27FC236}">
                  <a16:creationId xmlns:a16="http://schemas.microsoft.com/office/drawing/2014/main" id="{FCA41CC7-DF31-4483-B809-04AF4EF64D0E}"/>
                </a:ext>
              </a:extLst>
            </p:cNvPr>
            <p:cNvSpPr txBox="1">
              <a:spLocks noChangeArrowheads="1"/>
            </p:cNvSpPr>
            <p:nvPr/>
          </p:nvSpPr>
          <p:spPr bwMode="auto">
            <a:xfrm>
              <a:off x="7092950" y="5369719"/>
              <a:ext cx="12255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sz="3200">
                  <a:solidFill>
                    <a:srgbClr val="006633"/>
                  </a:solidFill>
                  <a:latin typeface="Garamond" panose="02020404030301010803" pitchFamily="18" charset="0"/>
                </a:rPr>
                <a:t>J-Type</a:t>
              </a:r>
            </a:p>
          </p:txBody>
        </p:sp>
        <p:sp>
          <p:nvSpPr>
            <p:cNvPr id="156681" name="TextBox 64">
              <a:extLst>
                <a:ext uri="{FF2B5EF4-FFF2-40B4-BE49-F238E27FC236}">
                  <a16:creationId xmlns:a16="http://schemas.microsoft.com/office/drawing/2014/main" id="{2935B11D-A7A8-4452-9F1B-2EB4A016158C}"/>
                </a:ext>
              </a:extLst>
            </p:cNvPr>
            <p:cNvSpPr txBox="1">
              <a:spLocks noChangeArrowheads="1"/>
            </p:cNvSpPr>
            <p:nvPr/>
          </p:nvSpPr>
          <p:spPr bwMode="auto">
            <a:xfrm>
              <a:off x="6492711" y="5214144"/>
              <a:ext cx="35401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900">
                  <a:solidFill>
                    <a:srgbClr val="000000"/>
                  </a:solidFill>
                </a:rPr>
                <a:t>0</a:t>
              </a:r>
            </a:p>
          </p:txBody>
        </p:sp>
        <p:sp>
          <p:nvSpPr>
            <p:cNvPr id="156682" name="TextBox 64">
              <a:extLst>
                <a:ext uri="{FF2B5EF4-FFF2-40B4-BE49-F238E27FC236}">
                  <a16:creationId xmlns:a16="http://schemas.microsoft.com/office/drawing/2014/main" id="{B8039C68-10D0-434C-B14E-46577C94C91C}"/>
                </a:ext>
              </a:extLst>
            </p:cNvPr>
            <p:cNvSpPr txBox="1">
              <a:spLocks noChangeArrowheads="1"/>
            </p:cNvSpPr>
            <p:nvPr/>
          </p:nvSpPr>
          <p:spPr bwMode="auto">
            <a:xfrm>
              <a:off x="2155661" y="5214144"/>
              <a:ext cx="354013"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900">
                  <a:solidFill>
                    <a:srgbClr val="000000"/>
                  </a:solidFill>
                </a:rPr>
                <a:t>25</a:t>
              </a:r>
            </a:p>
          </p:txBody>
        </p:sp>
        <p:sp>
          <p:nvSpPr>
            <p:cNvPr id="156683" name="TextBox 64">
              <a:extLst>
                <a:ext uri="{FF2B5EF4-FFF2-40B4-BE49-F238E27FC236}">
                  <a16:creationId xmlns:a16="http://schemas.microsoft.com/office/drawing/2014/main" id="{05DC60FB-10B8-4BB0-9346-D0CCD94D16BF}"/>
                </a:ext>
              </a:extLst>
            </p:cNvPr>
            <p:cNvSpPr txBox="1">
              <a:spLocks noChangeArrowheads="1"/>
            </p:cNvSpPr>
            <p:nvPr/>
          </p:nvSpPr>
          <p:spPr bwMode="auto">
            <a:xfrm>
              <a:off x="1739736" y="5214144"/>
              <a:ext cx="354013"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900">
                  <a:solidFill>
                    <a:srgbClr val="000000"/>
                  </a:solidFill>
                </a:rPr>
                <a:t>26</a:t>
              </a:r>
            </a:p>
          </p:txBody>
        </p:sp>
        <p:sp>
          <p:nvSpPr>
            <p:cNvPr id="156684" name="TextBox 64">
              <a:extLst>
                <a:ext uri="{FF2B5EF4-FFF2-40B4-BE49-F238E27FC236}">
                  <a16:creationId xmlns:a16="http://schemas.microsoft.com/office/drawing/2014/main" id="{284C1C0D-69D5-44E1-83BD-FF1558C97638}"/>
                </a:ext>
              </a:extLst>
            </p:cNvPr>
            <p:cNvSpPr txBox="1">
              <a:spLocks noChangeArrowheads="1"/>
            </p:cNvSpPr>
            <p:nvPr/>
          </p:nvSpPr>
          <p:spPr bwMode="auto">
            <a:xfrm>
              <a:off x="1115849" y="5214144"/>
              <a:ext cx="354012"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900">
                  <a:solidFill>
                    <a:srgbClr val="000000"/>
                  </a:solidFill>
                </a:rPr>
                <a:t>31</a:t>
              </a:r>
            </a:p>
          </p:txBody>
        </p:sp>
      </p:grpSp>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29" name="Title 4">
            <a:extLst>
              <a:ext uri="{FF2B5EF4-FFF2-40B4-BE49-F238E27FC236}">
                <a16:creationId xmlns:a16="http://schemas.microsoft.com/office/drawing/2014/main" id="{FBB9AF0E-B882-4AE2-A62A-37A9AEE25E94}"/>
              </a:ext>
            </a:extLst>
          </p:cNvPr>
          <p:cNvSpPr>
            <a:spLocks noGrp="1" noChangeArrowheads="1"/>
          </p:cNvSpPr>
          <p:nvPr>
            <p:ph type="ctrTitle"/>
          </p:nvPr>
        </p:nvSpPr>
        <p:spPr>
          <a:xfrm>
            <a:off x="685800" y="1524000"/>
            <a:ext cx="8077200" cy="1752600"/>
          </a:xfrm>
        </p:spPr>
        <p:txBody>
          <a:bodyPr/>
          <a:lstStyle/>
          <a:p>
            <a:r>
              <a:rPr lang="en-US" altLang="en-US">
                <a:ea typeface="ＭＳ Ｐゴシック" panose="020B0600070205080204" pitchFamily="34" charset="-128"/>
              </a:rPr>
              <a:t>A Multi-Cycle Microarchitecture</a:t>
            </a:r>
            <a:br>
              <a:rPr lang="en-US" altLang="en-US">
                <a:ea typeface="ＭＳ Ｐゴシック" panose="020B0600070205080204" pitchFamily="34" charset="-128"/>
              </a:rPr>
            </a:br>
            <a:r>
              <a:rPr lang="en-US" altLang="en-US" i="1">
                <a:ea typeface="ＭＳ Ｐゴシック" panose="020B0600070205080204" pitchFamily="34" charset="-128"/>
              </a:rPr>
              <a:t>A Closer Look</a:t>
            </a:r>
          </a:p>
        </p:txBody>
      </p:sp>
      <p:sp>
        <p:nvSpPr>
          <p:cNvPr id="227330" name="Subtitle 5">
            <a:extLst>
              <a:ext uri="{FF2B5EF4-FFF2-40B4-BE49-F238E27FC236}">
                <a16:creationId xmlns:a16="http://schemas.microsoft.com/office/drawing/2014/main" id="{A3BDE4B0-B30B-49EC-8288-907F8DD505F4}"/>
              </a:ext>
            </a:extLst>
          </p:cNvPr>
          <p:cNvSpPr>
            <a:spLocks noGrp="1" noChangeArrowheads="1"/>
          </p:cNvSpPr>
          <p:nvPr>
            <p:ph type="subTitle" idx="1"/>
          </p:nvPr>
        </p:nvSpPr>
        <p:spPr/>
        <p:txBody>
          <a:bodyPr/>
          <a:lstStyle/>
          <a:p>
            <a:endParaRPr lang="en-US" altLang="en-US">
              <a:ea typeface="ＭＳ Ｐゴシック" panose="020B0600070205080204" pitchFamily="34" charset="-128"/>
            </a:endParaRPr>
          </a:p>
        </p:txBody>
      </p:sp>
      <p:sp>
        <p:nvSpPr>
          <p:cNvPr id="227331" name="Slide Number Placeholder 3">
            <a:extLst>
              <a:ext uri="{FF2B5EF4-FFF2-40B4-BE49-F238E27FC236}">
                <a16:creationId xmlns:a16="http://schemas.microsoft.com/office/drawing/2014/main" id="{8E56171E-EF8F-4AD2-919C-1A573FE989CD}"/>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EFEEDC8A-6E86-49A9-86C4-DF130BA5EFF4}" type="slidenum">
              <a:rPr lang="en-US" altLang="en-US" sz="1200" smtClean="0">
                <a:solidFill>
                  <a:srgbClr val="000000"/>
                </a:solidFill>
                <a:latin typeface="Garamond" panose="02020404030301010803" pitchFamily="18" charset="0"/>
              </a:rPr>
              <a:pPr eaLnBrk="1" hangingPunct="1">
                <a:spcBef>
                  <a:spcPct val="0"/>
                </a:spcBef>
                <a:buClrTx/>
                <a:buSzTx/>
                <a:buFontTx/>
                <a:buNone/>
              </a:pPr>
              <a:t>70</a:t>
            </a:fld>
            <a:endParaRPr lang="en-US" altLang="en-US" sz="1200">
              <a:solidFill>
                <a:srgbClr val="000000"/>
              </a:solidFill>
              <a:latin typeface="Garamond" panose="02020404030301010803" pitchFamily="18" charset="0"/>
            </a:endParaRPr>
          </a:p>
        </p:txBody>
      </p:sp>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3" name="Title 1">
            <a:extLst>
              <a:ext uri="{FF2B5EF4-FFF2-40B4-BE49-F238E27FC236}">
                <a16:creationId xmlns:a16="http://schemas.microsoft.com/office/drawing/2014/main" id="{B5CD54E4-E4D5-4404-80F3-33F7B2474ECD}"/>
              </a:ext>
            </a:extLst>
          </p:cNvPr>
          <p:cNvSpPr>
            <a:spLocks noGrp="1" noChangeArrowheads="1"/>
          </p:cNvSpPr>
          <p:nvPr>
            <p:ph type="title"/>
          </p:nvPr>
        </p:nvSpPr>
        <p:spPr/>
        <p:txBody>
          <a:bodyPr/>
          <a:lstStyle/>
          <a:p>
            <a:r>
              <a:rPr lang="en-US" altLang="en-US">
                <a:ea typeface="ＭＳ Ｐゴシック" panose="020B0600070205080204" pitchFamily="34" charset="-128"/>
              </a:rPr>
              <a:t>How Do We Implement This?</a:t>
            </a:r>
          </a:p>
        </p:txBody>
      </p:sp>
      <p:sp>
        <p:nvSpPr>
          <p:cNvPr id="3" name="Content Placeholder 2">
            <a:extLst>
              <a:ext uri="{FF2B5EF4-FFF2-40B4-BE49-F238E27FC236}">
                <a16:creationId xmlns:a16="http://schemas.microsoft.com/office/drawing/2014/main" id="{3D1CAE06-D584-4F5F-8CEA-68FB15C45B52}"/>
              </a:ext>
            </a:extLst>
          </p:cNvPr>
          <p:cNvSpPr>
            <a:spLocks noGrp="1" noChangeArrowheads="1"/>
          </p:cNvSpPr>
          <p:nvPr>
            <p:ph idx="1"/>
          </p:nvPr>
        </p:nvSpPr>
        <p:spPr>
          <a:xfrm>
            <a:off x="228600" y="996950"/>
            <a:ext cx="8610600" cy="5194300"/>
          </a:xfrm>
        </p:spPr>
        <p:txBody>
          <a:bodyPr/>
          <a:lstStyle/>
          <a:p>
            <a:r>
              <a:rPr lang="en-US" altLang="en-US">
                <a:ea typeface="ＭＳ Ｐゴシック" panose="020B0600070205080204" pitchFamily="34" charset="-128"/>
              </a:rPr>
              <a:t>Maurice Wilkes, “</a:t>
            </a:r>
            <a:r>
              <a:rPr lang="en-US" altLang="ja-JP">
                <a:solidFill>
                  <a:srgbClr val="0000FF"/>
                </a:solidFill>
                <a:ea typeface="ＭＳ Ｐゴシック" panose="020B0600070205080204" pitchFamily="34" charset="-128"/>
              </a:rPr>
              <a:t>The Best Way to Design an Automatic Calculating Machine</a:t>
            </a:r>
            <a:r>
              <a:rPr lang="en-US" altLang="ja-JP">
                <a:ea typeface="ＭＳ Ｐゴシック" panose="020B0600070205080204" pitchFamily="34" charset="-128"/>
              </a:rPr>
              <a:t>,</a:t>
            </a:r>
            <a:r>
              <a:rPr lang="en-US" altLang="en-US">
                <a:ea typeface="ＭＳ Ｐゴシック" panose="020B0600070205080204" pitchFamily="34" charset="-128"/>
              </a:rPr>
              <a:t>”</a:t>
            </a:r>
            <a:r>
              <a:rPr lang="en-US" altLang="ja-JP">
                <a:ea typeface="ＭＳ Ｐゴシック" panose="020B0600070205080204" pitchFamily="34" charset="-128"/>
              </a:rPr>
              <a:t> Manchester Univ. Computer Inaugural Conf., 1951.</a:t>
            </a: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r>
              <a:rPr lang="en-US" altLang="en-US">
                <a:ea typeface="ＭＳ Ｐゴシック" panose="020B0600070205080204" pitchFamily="34" charset="-128"/>
              </a:rPr>
              <a:t>An elegant implementation:</a:t>
            </a:r>
          </a:p>
          <a:p>
            <a:pPr lvl="1"/>
            <a:r>
              <a:rPr lang="en-US" altLang="en-US">
                <a:solidFill>
                  <a:srgbClr val="0000FF"/>
                </a:solidFill>
                <a:ea typeface="ＭＳ Ｐゴシック" panose="020B0600070205080204" pitchFamily="34" charset="-128"/>
              </a:rPr>
              <a:t>The concept of microcoded/microprogrammed machines</a:t>
            </a:r>
          </a:p>
          <a:p>
            <a:endParaRPr lang="en-US" altLang="en-US">
              <a:ea typeface="ＭＳ Ｐゴシック" panose="020B0600070205080204" pitchFamily="34" charset="-128"/>
            </a:endParaRPr>
          </a:p>
          <a:p>
            <a:pPr lvl="1"/>
            <a:endParaRPr lang="en-US" altLang="en-US">
              <a:ea typeface="ＭＳ Ｐゴシック" panose="020B0600070205080204" pitchFamily="34" charset="-128"/>
            </a:endParaRP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p:txBody>
      </p:sp>
      <p:sp>
        <p:nvSpPr>
          <p:cNvPr id="228355" name="Slide Number Placeholder 3">
            <a:extLst>
              <a:ext uri="{FF2B5EF4-FFF2-40B4-BE49-F238E27FC236}">
                <a16:creationId xmlns:a16="http://schemas.microsoft.com/office/drawing/2014/main" id="{5D60B355-2F4D-48D4-8F7B-4AE6B5318B2D}"/>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73449C0F-F0D0-41C4-A790-C15F5DE119F0}" type="slidenum">
              <a:rPr lang="en-US" altLang="en-US" sz="1600" smtClean="0">
                <a:solidFill>
                  <a:srgbClr val="000000"/>
                </a:solidFill>
                <a:latin typeface="Garamond" panose="02020404030301010803" pitchFamily="18" charset="0"/>
              </a:rPr>
              <a:pPr eaLnBrk="1" hangingPunct="1">
                <a:spcBef>
                  <a:spcPct val="0"/>
                </a:spcBef>
                <a:buClrTx/>
                <a:buSzTx/>
                <a:buFontTx/>
                <a:buNone/>
              </a:pPr>
              <a:t>71</a:t>
            </a:fld>
            <a:endParaRPr lang="en-US" altLang="en-US" sz="1600">
              <a:solidFill>
                <a:srgbClr val="000000"/>
              </a:solidFill>
              <a:latin typeface="Garamond" panose="02020404030301010803" pitchFamily="18" charset="0"/>
            </a:endParaRPr>
          </a:p>
        </p:txBody>
      </p:sp>
      <p:pic>
        <p:nvPicPr>
          <p:cNvPr id="228356" name="Picture 1">
            <a:extLst>
              <a:ext uri="{FF2B5EF4-FFF2-40B4-BE49-F238E27FC236}">
                <a16:creationId xmlns:a16="http://schemas.microsoft.com/office/drawing/2014/main" id="{0464D55D-8881-4082-AA5E-4CE5B67674E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050" y="2670175"/>
            <a:ext cx="9144000" cy="144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8357" name="Picture 3">
            <a:extLst>
              <a:ext uri="{FF2B5EF4-FFF2-40B4-BE49-F238E27FC236}">
                <a16:creationId xmlns:a16="http://schemas.microsoft.com/office/drawing/2014/main" id="{865C5ECA-7076-4F0E-8517-CFB4A7250DA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467600" y="3505200"/>
            <a:ext cx="1422400" cy="184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7" name="Title 1">
            <a:extLst>
              <a:ext uri="{FF2B5EF4-FFF2-40B4-BE49-F238E27FC236}">
                <a16:creationId xmlns:a16="http://schemas.microsoft.com/office/drawing/2014/main" id="{1531A517-0F38-4735-8993-F5BF170158F4}"/>
              </a:ext>
            </a:extLst>
          </p:cNvPr>
          <p:cNvSpPr>
            <a:spLocks noGrp="1" noChangeArrowheads="1"/>
          </p:cNvSpPr>
          <p:nvPr>
            <p:ph type="title"/>
          </p:nvPr>
        </p:nvSpPr>
        <p:spPr/>
        <p:txBody>
          <a:bodyPr/>
          <a:lstStyle/>
          <a:p>
            <a:r>
              <a:rPr lang="en-US" altLang="en-US">
                <a:ea typeface="ＭＳ Ｐゴシック" panose="020B0600070205080204" pitchFamily="34" charset="-128"/>
              </a:rPr>
              <a:t>Multi-Cycle uArch</a:t>
            </a:r>
          </a:p>
        </p:txBody>
      </p:sp>
      <p:sp>
        <p:nvSpPr>
          <p:cNvPr id="3" name="Content Placeholder 2">
            <a:extLst>
              <a:ext uri="{FF2B5EF4-FFF2-40B4-BE49-F238E27FC236}">
                <a16:creationId xmlns:a16="http://schemas.microsoft.com/office/drawing/2014/main" id="{2CB3D9AC-24F9-47C5-BD5C-507B3B55A98B}"/>
              </a:ext>
            </a:extLst>
          </p:cNvPr>
          <p:cNvSpPr>
            <a:spLocks noGrp="1" noChangeArrowheads="1"/>
          </p:cNvSpPr>
          <p:nvPr>
            <p:ph idx="1"/>
          </p:nvPr>
        </p:nvSpPr>
        <p:spPr>
          <a:xfrm>
            <a:off x="228600" y="996950"/>
            <a:ext cx="8610600" cy="5194300"/>
          </a:xfrm>
        </p:spPr>
        <p:txBody>
          <a:bodyPr/>
          <a:lstStyle/>
          <a:p>
            <a:r>
              <a:rPr lang="en-US" altLang="en-US" sz="2600">
                <a:ea typeface="ＭＳ Ｐゴシック" panose="020B0600070205080204" pitchFamily="34" charset="-128"/>
              </a:rPr>
              <a:t>Key Idea for Realization</a:t>
            </a:r>
          </a:p>
          <a:p>
            <a:pPr lvl="1"/>
            <a:endParaRPr lang="en-US" altLang="en-US">
              <a:ea typeface="ＭＳ Ｐゴシック" panose="020B0600070205080204" pitchFamily="34" charset="-128"/>
            </a:endParaRPr>
          </a:p>
          <a:p>
            <a:pPr lvl="1"/>
            <a:r>
              <a:rPr lang="en-US" altLang="en-US" sz="2400">
                <a:solidFill>
                  <a:srgbClr val="0000FF"/>
                </a:solidFill>
                <a:ea typeface="ＭＳ Ｐゴシック" panose="020B0600070205080204" pitchFamily="34" charset="-128"/>
              </a:rPr>
              <a:t>One can implement the “process instruction” step as a finite state machine</a:t>
            </a:r>
            <a:r>
              <a:rPr lang="en-US" altLang="en-US" sz="2400">
                <a:ea typeface="ＭＳ Ｐゴシック" panose="020B0600070205080204" pitchFamily="34" charset="-128"/>
              </a:rPr>
              <a:t> that sequences between states and eventually returns back to the “fetch instruction” state</a:t>
            </a:r>
          </a:p>
          <a:p>
            <a:pPr lvl="1"/>
            <a:endParaRPr lang="en-US" altLang="en-US">
              <a:ea typeface="ＭＳ Ｐゴシック" panose="020B0600070205080204" pitchFamily="34" charset="-128"/>
            </a:endParaRPr>
          </a:p>
          <a:p>
            <a:pPr lvl="1"/>
            <a:r>
              <a:rPr lang="en-US" altLang="en-US" sz="2400">
                <a:ea typeface="ＭＳ Ｐゴシック" panose="020B0600070205080204" pitchFamily="34" charset="-128"/>
              </a:rPr>
              <a:t>A state is defined by the control signals asserted in it</a:t>
            </a:r>
          </a:p>
          <a:p>
            <a:pPr lvl="1"/>
            <a:endParaRPr lang="en-US" altLang="en-US">
              <a:ea typeface="ＭＳ Ｐゴシック" panose="020B0600070205080204" pitchFamily="34" charset="-128"/>
            </a:endParaRPr>
          </a:p>
          <a:p>
            <a:pPr lvl="1"/>
            <a:r>
              <a:rPr lang="en-US" altLang="en-US" sz="2400">
                <a:ea typeface="ＭＳ Ｐゴシック" panose="020B0600070205080204" pitchFamily="34" charset="-128"/>
              </a:rPr>
              <a:t>Control signals for the next state are determined in current state</a:t>
            </a:r>
          </a:p>
          <a:p>
            <a:pPr lvl="1"/>
            <a:endParaRPr lang="en-US" altLang="en-US">
              <a:ea typeface="ＭＳ Ｐゴシック" panose="020B0600070205080204" pitchFamily="34" charset="-128"/>
            </a:endParaRP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p:txBody>
      </p:sp>
      <p:sp>
        <p:nvSpPr>
          <p:cNvPr id="229379" name="Slide Number Placeholder 3">
            <a:extLst>
              <a:ext uri="{FF2B5EF4-FFF2-40B4-BE49-F238E27FC236}">
                <a16:creationId xmlns:a16="http://schemas.microsoft.com/office/drawing/2014/main" id="{CDFB0D1B-30DC-47E6-8EBA-973F016DEB2A}"/>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C01EC1C3-CA3C-4897-BF84-C81F37C7B2DD}" type="slidenum">
              <a:rPr lang="en-US" altLang="en-US" sz="1600" smtClean="0">
                <a:solidFill>
                  <a:srgbClr val="000000"/>
                </a:solidFill>
                <a:latin typeface="Garamond" panose="02020404030301010803" pitchFamily="18" charset="0"/>
              </a:rPr>
              <a:pPr eaLnBrk="1" hangingPunct="1">
                <a:spcBef>
                  <a:spcPct val="0"/>
                </a:spcBef>
                <a:buClrTx/>
                <a:buSzTx/>
                <a:buFontTx/>
                <a:buNone/>
              </a:pPr>
              <a:t>72</a:t>
            </a:fld>
            <a:endParaRPr lang="en-US" altLang="en-US" sz="1600">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1" name="Title 1">
            <a:extLst>
              <a:ext uri="{FF2B5EF4-FFF2-40B4-BE49-F238E27FC236}">
                <a16:creationId xmlns:a16="http://schemas.microsoft.com/office/drawing/2014/main" id="{7F17306C-8BCC-4EFC-9BD7-7146B9D3C647}"/>
              </a:ext>
            </a:extLst>
          </p:cNvPr>
          <p:cNvSpPr>
            <a:spLocks noGrp="1" noChangeArrowheads="1"/>
          </p:cNvSpPr>
          <p:nvPr>
            <p:ph type="title"/>
          </p:nvPr>
        </p:nvSpPr>
        <p:spPr/>
        <p:txBody>
          <a:bodyPr/>
          <a:lstStyle/>
          <a:p>
            <a:r>
              <a:rPr lang="en-US" altLang="en-US">
                <a:ea typeface="ＭＳ Ｐゴシック" panose="020B0600070205080204" pitchFamily="34" charset="-128"/>
              </a:rPr>
              <a:t>The Instruction Processing Cycle</a:t>
            </a:r>
          </a:p>
        </p:txBody>
      </p:sp>
      <p:sp>
        <p:nvSpPr>
          <p:cNvPr id="230402" name="Content Placeholder 2">
            <a:extLst>
              <a:ext uri="{FF2B5EF4-FFF2-40B4-BE49-F238E27FC236}">
                <a16:creationId xmlns:a16="http://schemas.microsoft.com/office/drawing/2014/main" id="{9224B3ED-F28B-4D9F-92A1-6A13BFB27511}"/>
              </a:ext>
            </a:extLst>
          </p:cNvPr>
          <p:cNvSpPr>
            <a:spLocks noGrp="1" noChangeArrowheads="1"/>
          </p:cNvSpPr>
          <p:nvPr>
            <p:ph idx="1"/>
          </p:nvPr>
        </p:nvSpPr>
        <p:spPr>
          <a:xfrm>
            <a:off x="2743200" y="2216150"/>
            <a:ext cx="3352800" cy="2965450"/>
          </a:xfrm>
        </p:spPr>
        <p:txBody>
          <a:bodyPr/>
          <a:lstStyle/>
          <a:p>
            <a:pPr lvl="1"/>
            <a:r>
              <a:rPr lang="en-US" altLang="en-US">
                <a:solidFill>
                  <a:srgbClr val="0000FF"/>
                </a:solidFill>
                <a:ea typeface="ＭＳ Ｐゴシック" panose="020B0600070205080204" pitchFamily="34" charset="-128"/>
              </a:rPr>
              <a:t>Fetch</a:t>
            </a:r>
          </a:p>
          <a:p>
            <a:pPr lvl="1"/>
            <a:r>
              <a:rPr lang="en-US" altLang="en-US">
                <a:solidFill>
                  <a:srgbClr val="0000FF"/>
                </a:solidFill>
                <a:ea typeface="ＭＳ Ｐゴシック" panose="020B0600070205080204" pitchFamily="34" charset="-128"/>
              </a:rPr>
              <a:t>Decode</a:t>
            </a:r>
          </a:p>
          <a:p>
            <a:pPr lvl="1"/>
            <a:r>
              <a:rPr lang="en-US" altLang="en-US">
                <a:solidFill>
                  <a:srgbClr val="0000FF"/>
                </a:solidFill>
                <a:ea typeface="ＭＳ Ｐゴシック" panose="020B0600070205080204" pitchFamily="34" charset="-128"/>
              </a:rPr>
              <a:t>Evaluate Address</a:t>
            </a:r>
          </a:p>
          <a:p>
            <a:pPr lvl="1"/>
            <a:r>
              <a:rPr lang="en-US" altLang="en-US">
                <a:solidFill>
                  <a:srgbClr val="0000FF"/>
                </a:solidFill>
                <a:ea typeface="ＭＳ Ｐゴシック" panose="020B0600070205080204" pitchFamily="34" charset="-128"/>
              </a:rPr>
              <a:t>Fetch Operands</a:t>
            </a:r>
          </a:p>
          <a:p>
            <a:pPr lvl="1"/>
            <a:r>
              <a:rPr lang="en-US" altLang="en-US">
                <a:solidFill>
                  <a:srgbClr val="0000FF"/>
                </a:solidFill>
                <a:ea typeface="ＭＳ Ｐゴシック" panose="020B0600070205080204" pitchFamily="34" charset="-128"/>
              </a:rPr>
              <a:t>Execute</a:t>
            </a:r>
          </a:p>
          <a:p>
            <a:pPr lvl="1"/>
            <a:r>
              <a:rPr lang="en-US" altLang="en-US">
                <a:solidFill>
                  <a:srgbClr val="0000FF"/>
                </a:solidFill>
                <a:ea typeface="ＭＳ Ｐゴシック" panose="020B0600070205080204" pitchFamily="34" charset="-128"/>
              </a:rPr>
              <a:t>Store Result</a:t>
            </a:r>
            <a:endParaRPr lang="en-US" altLang="en-US">
              <a:ea typeface="ＭＳ Ｐゴシック" panose="020B0600070205080204" pitchFamily="34" charset="-128"/>
            </a:endParaRPr>
          </a:p>
        </p:txBody>
      </p:sp>
      <p:sp>
        <p:nvSpPr>
          <p:cNvPr id="230403" name="Slide Number Placeholder 3">
            <a:extLst>
              <a:ext uri="{FF2B5EF4-FFF2-40B4-BE49-F238E27FC236}">
                <a16:creationId xmlns:a16="http://schemas.microsoft.com/office/drawing/2014/main" id="{90A39095-99FA-40A2-98AB-036A1B6162F7}"/>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7534D70B-C645-466E-9469-847463E3DEEC}" type="slidenum">
              <a:rPr lang="en-US" altLang="en-US" sz="1600" smtClean="0">
                <a:solidFill>
                  <a:srgbClr val="000000"/>
                </a:solidFill>
                <a:latin typeface="Garamond" panose="02020404030301010803" pitchFamily="18" charset="0"/>
              </a:rPr>
              <a:pPr eaLnBrk="1" hangingPunct="1">
                <a:spcBef>
                  <a:spcPct val="0"/>
                </a:spcBef>
                <a:buClrTx/>
                <a:buSzTx/>
                <a:buFontTx/>
                <a:buNone/>
              </a:pPr>
              <a:t>73</a:t>
            </a:fld>
            <a:endParaRPr lang="en-US" altLang="en-US" sz="1600">
              <a:solidFill>
                <a:srgbClr val="000000"/>
              </a:solidFill>
              <a:latin typeface="Garamond" panose="02020404030301010803" pitchFamily="18" charset="0"/>
            </a:endParaRPr>
          </a:p>
        </p:txBody>
      </p:sp>
      <p:sp>
        <p:nvSpPr>
          <p:cNvPr id="230404" name="Freeform 5">
            <a:extLst>
              <a:ext uri="{FF2B5EF4-FFF2-40B4-BE49-F238E27FC236}">
                <a16:creationId xmlns:a16="http://schemas.microsoft.com/office/drawing/2014/main" id="{6CE87A22-D71E-4A09-886F-5A1076BEDEDE}"/>
              </a:ext>
            </a:extLst>
          </p:cNvPr>
          <p:cNvSpPr>
            <a:spLocks/>
          </p:cNvSpPr>
          <p:nvPr/>
        </p:nvSpPr>
        <p:spPr bwMode="auto">
          <a:xfrm>
            <a:off x="3860800" y="1768475"/>
            <a:ext cx="423863" cy="3487738"/>
          </a:xfrm>
          <a:custGeom>
            <a:avLst/>
            <a:gdLst>
              <a:gd name="T0" fmla="*/ 423227 w 423916"/>
              <a:gd name="T1" fmla="*/ 2975296 h 3486760"/>
              <a:gd name="T2" fmla="*/ 553 w 423916"/>
              <a:gd name="T3" fmla="*/ 1273 h 3486760"/>
              <a:gd name="T4" fmla="*/ 333566 w 423916"/>
              <a:gd name="T5" fmla="*/ 3284284 h 3486760"/>
              <a:gd name="T6" fmla="*/ 333566 w 423916"/>
              <a:gd name="T7" fmla="*/ 3194163 h 348676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23916" h="3486760">
                <a:moveTo>
                  <a:pt x="423916" y="2964468"/>
                </a:moveTo>
                <a:cubicBezTo>
                  <a:pt x="219718" y="1457215"/>
                  <a:pt x="15520" y="-50038"/>
                  <a:pt x="553" y="1273"/>
                </a:cubicBezTo>
                <a:cubicBezTo>
                  <a:pt x="-14414" y="52584"/>
                  <a:pt x="278519" y="2742121"/>
                  <a:pt x="334112" y="3272332"/>
                </a:cubicBezTo>
                <a:cubicBezTo>
                  <a:pt x="389705" y="3802543"/>
                  <a:pt x="334112" y="3182539"/>
                  <a:pt x="334112" y="3182539"/>
                </a:cubicBez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30405" name="Freeform 1">
            <a:extLst>
              <a:ext uri="{FF2B5EF4-FFF2-40B4-BE49-F238E27FC236}">
                <a16:creationId xmlns:a16="http://schemas.microsoft.com/office/drawing/2014/main" id="{8DD9FB2A-12CD-47F5-A9A4-CAD92A3F2318}"/>
              </a:ext>
            </a:extLst>
          </p:cNvPr>
          <p:cNvSpPr>
            <a:spLocks/>
          </p:cNvSpPr>
          <p:nvPr/>
        </p:nvSpPr>
        <p:spPr bwMode="auto">
          <a:xfrm>
            <a:off x="1865313" y="4645025"/>
            <a:ext cx="2863850" cy="1147763"/>
          </a:xfrm>
          <a:custGeom>
            <a:avLst/>
            <a:gdLst>
              <a:gd name="T0" fmla="*/ 2863543 w 2863878"/>
              <a:gd name="T1" fmla="*/ 630074 h 1147614"/>
              <a:gd name="T2" fmla="*/ 2837626 w 2863878"/>
              <a:gd name="T3" fmla="*/ 720920 h 1147614"/>
              <a:gd name="T4" fmla="*/ 2811721 w 2863878"/>
              <a:gd name="T5" fmla="*/ 824744 h 1147614"/>
              <a:gd name="T6" fmla="*/ 2798762 w 2863878"/>
              <a:gd name="T7" fmla="*/ 863678 h 1147614"/>
              <a:gd name="T8" fmla="*/ 2772844 w 2863878"/>
              <a:gd name="T9" fmla="*/ 902612 h 1147614"/>
              <a:gd name="T10" fmla="*/ 2682145 w 2863878"/>
              <a:gd name="T11" fmla="*/ 954527 h 1147614"/>
              <a:gd name="T12" fmla="*/ 2604405 w 2863878"/>
              <a:gd name="T13" fmla="*/ 1006441 h 1147614"/>
              <a:gd name="T14" fmla="*/ 2565529 w 2863878"/>
              <a:gd name="T15" fmla="*/ 1032395 h 1147614"/>
              <a:gd name="T16" fmla="*/ 2539611 w 2863878"/>
              <a:gd name="T17" fmla="*/ 1058347 h 1147614"/>
              <a:gd name="T18" fmla="*/ 2500747 w 2863878"/>
              <a:gd name="T19" fmla="*/ 1071329 h 1147614"/>
              <a:gd name="T20" fmla="*/ 2358213 w 2863878"/>
              <a:gd name="T21" fmla="*/ 1097281 h 1147614"/>
              <a:gd name="T22" fmla="*/ 2241597 w 2863878"/>
              <a:gd name="T23" fmla="*/ 1136216 h 1147614"/>
              <a:gd name="T24" fmla="*/ 2060199 w 2863878"/>
              <a:gd name="T25" fmla="*/ 1149197 h 1147614"/>
              <a:gd name="T26" fmla="*/ 894044 w 2863878"/>
              <a:gd name="T27" fmla="*/ 1110263 h 1147614"/>
              <a:gd name="T28" fmla="*/ 829263 w 2863878"/>
              <a:gd name="T29" fmla="*/ 1084311 h 1147614"/>
              <a:gd name="T30" fmla="*/ 751522 w 2863878"/>
              <a:gd name="T31" fmla="*/ 1032395 h 1147614"/>
              <a:gd name="T32" fmla="*/ 673770 w 2863878"/>
              <a:gd name="T33" fmla="*/ 850696 h 1147614"/>
              <a:gd name="T34" fmla="*/ 479413 w 2863878"/>
              <a:gd name="T35" fmla="*/ 487309 h 1147614"/>
              <a:gd name="T36" fmla="*/ 298015 w 2863878"/>
              <a:gd name="T37" fmla="*/ 123922 h 1147614"/>
              <a:gd name="T38" fmla="*/ 233233 w 2863878"/>
              <a:gd name="T39" fmla="*/ 7120 h 1147614"/>
              <a:gd name="T40" fmla="*/ 298015 w 2863878"/>
              <a:gd name="T41" fmla="*/ 33072 h 1147614"/>
              <a:gd name="T42" fmla="*/ 375755 w 2863878"/>
              <a:gd name="T43" fmla="*/ 123922 h 1147614"/>
              <a:gd name="T44" fmla="*/ 194357 w 2863878"/>
              <a:gd name="T45" fmla="*/ 409441 h 1147614"/>
              <a:gd name="T46" fmla="*/ 0 w 2863878"/>
              <a:gd name="T47" fmla="*/ 435396 h 114761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863878" h="1147614">
                <a:moveTo>
                  <a:pt x="2863878" y="629090"/>
                </a:moveTo>
                <a:cubicBezTo>
                  <a:pt x="2855239" y="659325"/>
                  <a:pt x="2846064" y="689413"/>
                  <a:pt x="2837961" y="719796"/>
                </a:cubicBezTo>
                <a:cubicBezTo>
                  <a:pt x="2828783" y="754211"/>
                  <a:pt x="2823308" y="789670"/>
                  <a:pt x="2812044" y="823460"/>
                </a:cubicBezTo>
                <a:cubicBezTo>
                  <a:pt x="2807724" y="836418"/>
                  <a:pt x="2805194" y="850117"/>
                  <a:pt x="2799085" y="862334"/>
                </a:cubicBezTo>
                <a:cubicBezTo>
                  <a:pt x="2792120" y="876264"/>
                  <a:pt x="2784180" y="890196"/>
                  <a:pt x="2773167" y="901208"/>
                </a:cubicBezTo>
                <a:cubicBezTo>
                  <a:pt x="2750750" y="923623"/>
                  <a:pt x="2707869" y="937792"/>
                  <a:pt x="2682456" y="953039"/>
                </a:cubicBezTo>
                <a:cubicBezTo>
                  <a:pt x="2655746" y="969064"/>
                  <a:pt x="2630621" y="987594"/>
                  <a:pt x="2604704" y="1004871"/>
                </a:cubicBezTo>
                <a:cubicBezTo>
                  <a:pt x="2591745" y="1013510"/>
                  <a:pt x="2576841" y="1019775"/>
                  <a:pt x="2565828" y="1030787"/>
                </a:cubicBezTo>
                <a:cubicBezTo>
                  <a:pt x="2557189" y="1039426"/>
                  <a:pt x="2550386" y="1050417"/>
                  <a:pt x="2539910" y="1056703"/>
                </a:cubicBezTo>
                <a:cubicBezTo>
                  <a:pt x="2528197" y="1063730"/>
                  <a:pt x="2514286" y="1066348"/>
                  <a:pt x="2501034" y="1069661"/>
                </a:cubicBezTo>
                <a:cubicBezTo>
                  <a:pt x="2464809" y="1078717"/>
                  <a:pt x="2393151" y="1089800"/>
                  <a:pt x="2358488" y="1095577"/>
                </a:cubicBezTo>
                <a:cubicBezTo>
                  <a:pt x="2319612" y="1108535"/>
                  <a:pt x="2282233" y="1127430"/>
                  <a:pt x="2241860" y="1134451"/>
                </a:cubicBezTo>
                <a:cubicBezTo>
                  <a:pt x="2182128" y="1144839"/>
                  <a:pt x="2121055" y="1148575"/>
                  <a:pt x="2060438" y="1147409"/>
                </a:cubicBezTo>
                <a:cubicBezTo>
                  <a:pt x="1671532" y="1139930"/>
                  <a:pt x="1282914" y="1121493"/>
                  <a:pt x="894152" y="1108535"/>
                </a:cubicBezTo>
                <a:cubicBezTo>
                  <a:pt x="872554" y="1099896"/>
                  <a:pt x="849780" y="1093757"/>
                  <a:pt x="829359" y="1082619"/>
                </a:cubicBezTo>
                <a:cubicBezTo>
                  <a:pt x="802013" y="1067704"/>
                  <a:pt x="751606" y="1030787"/>
                  <a:pt x="751606" y="1030787"/>
                </a:cubicBezTo>
                <a:cubicBezTo>
                  <a:pt x="668400" y="919851"/>
                  <a:pt x="755002" y="1047726"/>
                  <a:pt x="673854" y="849376"/>
                </a:cubicBezTo>
                <a:cubicBezTo>
                  <a:pt x="628342" y="738129"/>
                  <a:pt x="531878" y="586800"/>
                  <a:pt x="479473" y="486553"/>
                </a:cubicBezTo>
                <a:cubicBezTo>
                  <a:pt x="416830" y="366721"/>
                  <a:pt x="359822" y="244014"/>
                  <a:pt x="298051" y="123730"/>
                </a:cubicBezTo>
                <a:cubicBezTo>
                  <a:pt x="277736" y="84171"/>
                  <a:pt x="233257" y="51579"/>
                  <a:pt x="233257" y="7108"/>
                </a:cubicBezTo>
                <a:cubicBezTo>
                  <a:pt x="233257" y="-16154"/>
                  <a:pt x="276453" y="24385"/>
                  <a:pt x="298051" y="33024"/>
                </a:cubicBezTo>
                <a:cubicBezTo>
                  <a:pt x="308470" y="43443"/>
                  <a:pt x="377465" y="108769"/>
                  <a:pt x="375803" y="123730"/>
                </a:cubicBezTo>
                <a:cubicBezTo>
                  <a:pt x="364135" y="228737"/>
                  <a:pt x="301799" y="364050"/>
                  <a:pt x="194381" y="408805"/>
                </a:cubicBezTo>
                <a:cubicBezTo>
                  <a:pt x="134042" y="433945"/>
                  <a:pt x="0" y="434721"/>
                  <a:pt x="0" y="434721"/>
                </a:cubicBez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30406" name="Freeform 2">
            <a:extLst>
              <a:ext uri="{FF2B5EF4-FFF2-40B4-BE49-F238E27FC236}">
                <a16:creationId xmlns:a16="http://schemas.microsoft.com/office/drawing/2014/main" id="{65368455-EDD0-4166-8534-A4950F52AA1E}"/>
              </a:ext>
            </a:extLst>
          </p:cNvPr>
          <p:cNvSpPr>
            <a:spLocks/>
          </p:cNvSpPr>
          <p:nvPr/>
        </p:nvSpPr>
        <p:spPr bwMode="auto">
          <a:xfrm>
            <a:off x="622300" y="4081463"/>
            <a:ext cx="3395663" cy="1341437"/>
          </a:xfrm>
          <a:custGeom>
            <a:avLst/>
            <a:gdLst>
              <a:gd name="T0" fmla="*/ 3400915 w 3395186"/>
              <a:gd name="T1" fmla="*/ 918983 h 1341563"/>
              <a:gd name="T2" fmla="*/ 2712946 w 3395186"/>
              <a:gd name="T3" fmla="*/ 1320224 h 1341563"/>
              <a:gd name="T4" fmla="*/ 2712946 w 3395186"/>
              <a:gd name="T5" fmla="*/ 1268452 h 1341563"/>
              <a:gd name="T6" fmla="*/ 2258623 w 3395186"/>
              <a:gd name="T7" fmla="*/ 1177843 h 1341563"/>
              <a:gd name="T8" fmla="*/ 1934108 w 3395186"/>
              <a:gd name="T9" fmla="*/ 1126071 h 1341563"/>
              <a:gd name="T10" fmla="*/ 0 w 3395186"/>
              <a:gd name="T11" fmla="*/ 0 h 134156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95186" h="1341563">
                <a:moveTo>
                  <a:pt x="3395186" y="920015"/>
                </a:moveTo>
                <a:cubicBezTo>
                  <a:pt x="3109014" y="1091708"/>
                  <a:pt x="2822842" y="1263401"/>
                  <a:pt x="2708373" y="1321712"/>
                </a:cubicBezTo>
                <a:cubicBezTo>
                  <a:pt x="2593904" y="1380023"/>
                  <a:pt x="2783965" y="1293636"/>
                  <a:pt x="2708373" y="1269880"/>
                </a:cubicBezTo>
                <a:cubicBezTo>
                  <a:pt x="2632781" y="1246124"/>
                  <a:pt x="2384405" y="1202931"/>
                  <a:pt x="2254818" y="1179175"/>
                </a:cubicBezTo>
                <a:cubicBezTo>
                  <a:pt x="2125231" y="1155419"/>
                  <a:pt x="2306653" y="1323872"/>
                  <a:pt x="1930850" y="1127343"/>
                </a:cubicBezTo>
                <a:cubicBezTo>
                  <a:pt x="1555047" y="930814"/>
                  <a:pt x="0" y="0"/>
                  <a:pt x="0" y="0"/>
                </a:cubicBez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 name="Arc 3">
            <a:extLst>
              <a:ext uri="{FF2B5EF4-FFF2-40B4-BE49-F238E27FC236}">
                <a16:creationId xmlns:a16="http://schemas.microsoft.com/office/drawing/2014/main" id="{C4819B29-21FF-AC46-88C0-E064E4C9A03A}"/>
              </a:ext>
            </a:extLst>
          </p:cNvPr>
          <p:cNvSpPr/>
          <p:nvPr/>
        </p:nvSpPr>
        <p:spPr bwMode="auto">
          <a:xfrm>
            <a:off x="914400" y="1143000"/>
            <a:ext cx="2895600" cy="4724400"/>
          </a:xfrm>
          <a:prstGeom prst="arc">
            <a:avLst>
              <a:gd name="adj1" fmla="val 2753529"/>
              <a:gd name="adj2" fmla="val 18472682"/>
            </a:avLst>
          </a:prstGeom>
          <a:noFill/>
          <a:ln w="60325" cap="flat" cmpd="sng" algn="ctr">
            <a:solidFill>
              <a:schemeClr val="tx1"/>
            </a:solidFill>
            <a:prstDash val="solid"/>
            <a:round/>
            <a:headEnd type="none" w="med" len="med"/>
            <a:tailEnd type="triangle" w="lg" len="lg"/>
          </a:ln>
          <a:effectLst/>
        </p:spPr>
        <p:txBody>
          <a:bodyPr/>
          <a:lstStyle/>
          <a:p>
            <a:pPr eaLnBrk="1" hangingPunct="1">
              <a:defRPr/>
            </a:pPr>
            <a:endParaRPr lang="en-US">
              <a:solidFill>
                <a:srgbClr val="000000"/>
              </a:solidFill>
              <a:ea typeface="ＭＳ Ｐゴシック" charset="0"/>
              <a:cs typeface="ＭＳ Ｐゴシック" charset="0"/>
            </a:endParaRPr>
          </a:p>
        </p:txBody>
      </p:sp>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5" name="Title 1">
            <a:extLst>
              <a:ext uri="{FF2B5EF4-FFF2-40B4-BE49-F238E27FC236}">
                <a16:creationId xmlns:a16="http://schemas.microsoft.com/office/drawing/2014/main" id="{EC3BDE09-6233-4B47-9242-C11F0D275B73}"/>
              </a:ext>
            </a:extLst>
          </p:cNvPr>
          <p:cNvSpPr>
            <a:spLocks noGrp="1" noChangeArrowheads="1"/>
          </p:cNvSpPr>
          <p:nvPr>
            <p:ph type="title"/>
          </p:nvPr>
        </p:nvSpPr>
        <p:spPr/>
        <p:txBody>
          <a:bodyPr/>
          <a:lstStyle/>
          <a:p>
            <a:r>
              <a:rPr lang="en-US" altLang="en-US">
                <a:ea typeface="ＭＳ Ｐゴシック" panose="020B0600070205080204" pitchFamily="34" charset="-128"/>
              </a:rPr>
              <a:t>A Basic Multi-Cycle Microarchitecture</a:t>
            </a:r>
          </a:p>
        </p:txBody>
      </p:sp>
      <p:sp>
        <p:nvSpPr>
          <p:cNvPr id="3" name="Content Placeholder 2">
            <a:extLst>
              <a:ext uri="{FF2B5EF4-FFF2-40B4-BE49-F238E27FC236}">
                <a16:creationId xmlns:a16="http://schemas.microsoft.com/office/drawing/2014/main" id="{0C0521DF-09B1-4C86-A539-2AAC65551346}"/>
              </a:ext>
            </a:extLst>
          </p:cNvPr>
          <p:cNvSpPr>
            <a:spLocks noGrp="1" noChangeArrowheads="1"/>
          </p:cNvSpPr>
          <p:nvPr>
            <p:ph idx="1"/>
          </p:nvPr>
        </p:nvSpPr>
        <p:spPr>
          <a:xfrm>
            <a:off x="228600" y="1066800"/>
            <a:ext cx="8610600" cy="5194300"/>
          </a:xfrm>
        </p:spPr>
        <p:txBody>
          <a:bodyPr/>
          <a:lstStyle/>
          <a:p>
            <a:r>
              <a:rPr lang="en-US" altLang="en-US">
                <a:solidFill>
                  <a:srgbClr val="0000FF"/>
                </a:solidFill>
                <a:ea typeface="ＭＳ Ｐゴシック" panose="020B0600070205080204" pitchFamily="34" charset="-128"/>
              </a:rPr>
              <a:t>Instruction processing cycle divided into “states”</a:t>
            </a:r>
          </a:p>
          <a:p>
            <a:pPr marL="695325" lvl="2" indent="-342900"/>
            <a:r>
              <a:rPr lang="en-US" altLang="en-US">
                <a:ea typeface="ＭＳ Ｐゴシック" panose="020B0600070205080204" pitchFamily="34" charset="-128"/>
              </a:rPr>
              <a:t>A stage in the instruction processing cycle can take multiple states</a:t>
            </a:r>
          </a:p>
          <a:p>
            <a:pPr marL="342900" lvl="1" indent="-342900">
              <a:buClr>
                <a:schemeClr val="accent1"/>
              </a:buClr>
              <a:buSzPct val="65000"/>
              <a:buFont typeface="Wingdings" panose="05000000000000000000" pitchFamily="2" charset="2"/>
              <a:buChar char="n"/>
            </a:pPr>
            <a:endParaRPr lang="en-US" altLang="en-US" sz="1600">
              <a:ea typeface="ＭＳ Ｐゴシック" panose="020B0600070205080204" pitchFamily="34" charset="-128"/>
            </a:endParaRPr>
          </a:p>
          <a:p>
            <a:pPr marL="342900" lvl="1" indent="-342900">
              <a:buClr>
                <a:schemeClr val="accent1"/>
              </a:buClr>
              <a:buSzPct val="65000"/>
              <a:buFont typeface="Wingdings" panose="05000000000000000000" pitchFamily="2" charset="2"/>
              <a:buChar char="n"/>
            </a:pPr>
            <a:r>
              <a:rPr lang="en-US" altLang="en-US" sz="2400">
                <a:solidFill>
                  <a:srgbClr val="0000FF"/>
                </a:solidFill>
                <a:ea typeface="ＭＳ Ｐゴシック" panose="020B0600070205080204" pitchFamily="34" charset="-128"/>
              </a:rPr>
              <a:t>A multi-cycle microarchitecture sequences from state to state to process an instruction </a:t>
            </a:r>
          </a:p>
          <a:p>
            <a:pPr marL="695325" lvl="2" indent="-342900"/>
            <a:r>
              <a:rPr lang="en-US" altLang="en-US">
                <a:ea typeface="ＭＳ Ｐゴシック" panose="020B0600070205080204" pitchFamily="34" charset="-128"/>
              </a:rPr>
              <a:t>The behavior of the machine in a state is completely determined by control signals in that state</a:t>
            </a:r>
          </a:p>
          <a:p>
            <a:pPr marL="342900" lvl="1" indent="-342900">
              <a:buClr>
                <a:schemeClr val="accent1"/>
              </a:buClr>
              <a:buSzPct val="65000"/>
              <a:buFont typeface="Wingdings" panose="05000000000000000000" pitchFamily="2" charset="2"/>
              <a:buChar char="n"/>
            </a:pPr>
            <a:endParaRPr lang="en-US" altLang="en-US" sz="1600">
              <a:ea typeface="ＭＳ Ｐゴシック" panose="020B0600070205080204" pitchFamily="34" charset="-128"/>
            </a:endParaRPr>
          </a:p>
          <a:p>
            <a:pPr marL="342900" lvl="1" indent="-342900">
              <a:buClr>
                <a:schemeClr val="accent1"/>
              </a:buClr>
              <a:buSzPct val="65000"/>
              <a:buFont typeface="Wingdings" panose="05000000000000000000" pitchFamily="2" charset="2"/>
              <a:buChar char="n"/>
            </a:pPr>
            <a:r>
              <a:rPr lang="en-US" altLang="en-US" sz="2400">
                <a:solidFill>
                  <a:srgbClr val="0000FF"/>
                </a:solidFill>
                <a:ea typeface="ＭＳ Ｐゴシック" panose="020B0600070205080204" pitchFamily="34" charset="-128"/>
              </a:rPr>
              <a:t>The behavior of the entire processor is specified fully by a </a:t>
            </a:r>
            <a:r>
              <a:rPr lang="en-US" altLang="en-US" sz="2400" i="1">
                <a:solidFill>
                  <a:srgbClr val="0000FF"/>
                </a:solidFill>
                <a:ea typeface="ＭＳ Ｐゴシック" panose="020B0600070205080204" pitchFamily="34" charset="-128"/>
              </a:rPr>
              <a:t>finite state machine</a:t>
            </a:r>
          </a:p>
          <a:p>
            <a:pPr marL="342900" lvl="1" indent="-342900">
              <a:buClr>
                <a:schemeClr val="accent1"/>
              </a:buClr>
              <a:buSzPct val="65000"/>
              <a:buFont typeface="Wingdings" panose="05000000000000000000" pitchFamily="2" charset="2"/>
              <a:buChar char="n"/>
            </a:pPr>
            <a:endParaRPr lang="en-US" altLang="en-US" sz="1600">
              <a:ea typeface="ＭＳ Ｐゴシック" panose="020B0600070205080204" pitchFamily="34" charset="-128"/>
            </a:endParaRPr>
          </a:p>
          <a:p>
            <a:pPr marL="342900" lvl="1" indent="-342900">
              <a:buClr>
                <a:schemeClr val="accent1"/>
              </a:buClr>
              <a:buSzPct val="65000"/>
              <a:buFont typeface="Wingdings" panose="05000000000000000000" pitchFamily="2" charset="2"/>
              <a:buChar char="n"/>
            </a:pPr>
            <a:r>
              <a:rPr lang="en-US" altLang="en-US" sz="2400">
                <a:ea typeface="ＭＳ Ｐゴシック" panose="020B0600070205080204" pitchFamily="34" charset="-128"/>
              </a:rPr>
              <a:t>In a state (clock cycle), control signals control two things:</a:t>
            </a:r>
          </a:p>
          <a:p>
            <a:pPr marL="695325" lvl="2" indent="-342900"/>
            <a:r>
              <a:rPr lang="en-US" altLang="en-US" sz="2200">
                <a:ea typeface="ＭＳ Ｐゴシック" panose="020B0600070205080204" pitchFamily="34" charset="-128"/>
              </a:rPr>
              <a:t>How </a:t>
            </a:r>
            <a:r>
              <a:rPr lang="en-US" altLang="en-US" sz="2200">
                <a:solidFill>
                  <a:srgbClr val="0000FF"/>
                </a:solidFill>
                <a:ea typeface="ＭＳ Ｐゴシック" panose="020B0600070205080204" pitchFamily="34" charset="-128"/>
              </a:rPr>
              <a:t>the datapath </a:t>
            </a:r>
            <a:r>
              <a:rPr lang="en-US" altLang="en-US" sz="2200">
                <a:ea typeface="ＭＳ Ｐゴシック" panose="020B0600070205080204" pitchFamily="34" charset="-128"/>
              </a:rPr>
              <a:t>should process the data</a:t>
            </a:r>
          </a:p>
          <a:p>
            <a:pPr marL="695325" lvl="2" indent="-342900"/>
            <a:r>
              <a:rPr lang="en-US" altLang="en-US" sz="2200">
                <a:ea typeface="ＭＳ Ｐゴシック" panose="020B0600070205080204" pitchFamily="34" charset="-128"/>
              </a:rPr>
              <a:t>How </a:t>
            </a:r>
            <a:r>
              <a:rPr lang="en-US" altLang="en-US" sz="2200">
                <a:solidFill>
                  <a:srgbClr val="0000FF"/>
                </a:solidFill>
                <a:ea typeface="ＭＳ Ｐゴシック" panose="020B0600070205080204" pitchFamily="34" charset="-128"/>
              </a:rPr>
              <a:t>to generate the control signals for the (next) clock cycle</a:t>
            </a:r>
          </a:p>
          <a:p>
            <a:pPr marL="342900" lvl="1" indent="-342900">
              <a:buClr>
                <a:schemeClr val="accent1"/>
              </a:buClr>
              <a:buSzPct val="65000"/>
              <a:buFont typeface="Wingdings" panose="05000000000000000000" pitchFamily="2" charset="2"/>
              <a:buChar char="n"/>
            </a:pPr>
            <a:endParaRPr lang="en-US" altLang="en-US">
              <a:ea typeface="ＭＳ Ｐゴシック" panose="020B0600070205080204" pitchFamily="34" charset="-128"/>
            </a:endParaRPr>
          </a:p>
          <a:p>
            <a:endParaRPr lang="en-US" altLang="en-US">
              <a:ea typeface="ＭＳ Ｐゴシック" panose="020B0600070205080204" pitchFamily="34" charset="-128"/>
            </a:endParaRPr>
          </a:p>
        </p:txBody>
      </p:sp>
      <p:sp>
        <p:nvSpPr>
          <p:cNvPr id="231427" name="Slide Number Placeholder 3">
            <a:extLst>
              <a:ext uri="{FF2B5EF4-FFF2-40B4-BE49-F238E27FC236}">
                <a16:creationId xmlns:a16="http://schemas.microsoft.com/office/drawing/2014/main" id="{7E2A11FE-8907-4DF3-A3C7-1369A413F74F}"/>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C5525A4F-8FC4-42A6-8910-E93BFC301B56}" type="slidenum">
              <a:rPr lang="en-US" altLang="en-US" sz="1600" smtClean="0">
                <a:solidFill>
                  <a:srgbClr val="000000"/>
                </a:solidFill>
                <a:latin typeface="Garamond" panose="02020404030301010803" pitchFamily="18" charset="0"/>
              </a:rPr>
              <a:pPr eaLnBrk="1" hangingPunct="1">
                <a:spcBef>
                  <a:spcPct val="0"/>
                </a:spcBef>
                <a:buClrTx/>
                <a:buSzTx/>
                <a:buFontTx/>
                <a:buNone/>
              </a:pPr>
              <a:t>74</a:t>
            </a:fld>
            <a:endParaRPr lang="en-US" altLang="en-US" sz="1600">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49" name="Title 4">
            <a:extLst>
              <a:ext uri="{FF2B5EF4-FFF2-40B4-BE49-F238E27FC236}">
                <a16:creationId xmlns:a16="http://schemas.microsoft.com/office/drawing/2014/main" id="{8586A356-F8BD-4109-9FA3-71FF1C4A80FB}"/>
              </a:ext>
            </a:extLst>
          </p:cNvPr>
          <p:cNvSpPr>
            <a:spLocks noGrp="1" noChangeArrowheads="1"/>
          </p:cNvSpPr>
          <p:nvPr>
            <p:ph type="ctrTitle"/>
          </p:nvPr>
        </p:nvSpPr>
        <p:spPr>
          <a:xfrm>
            <a:off x="685800" y="1524000"/>
            <a:ext cx="8077200" cy="1752600"/>
          </a:xfrm>
        </p:spPr>
        <p:txBody>
          <a:bodyPr/>
          <a:lstStyle/>
          <a:p>
            <a:r>
              <a:rPr lang="en-US" altLang="en-US">
                <a:ea typeface="ＭＳ Ｐゴシック" panose="020B0600070205080204" pitchFamily="34" charset="-128"/>
              </a:rPr>
              <a:t>One Example Multi-Cycle Microarchitecture</a:t>
            </a:r>
            <a:endParaRPr lang="en-US" altLang="en-US" i="1">
              <a:ea typeface="ＭＳ Ｐゴシック" panose="020B0600070205080204" pitchFamily="34" charset="-128"/>
            </a:endParaRPr>
          </a:p>
        </p:txBody>
      </p:sp>
      <p:sp>
        <p:nvSpPr>
          <p:cNvPr id="232450" name="Subtitle 5">
            <a:extLst>
              <a:ext uri="{FF2B5EF4-FFF2-40B4-BE49-F238E27FC236}">
                <a16:creationId xmlns:a16="http://schemas.microsoft.com/office/drawing/2014/main" id="{3A593763-DCFD-4187-B734-9F2C85010F14}"/>
              </a:ext>
            </a:extLst>
          </p:cNvPr>
          <p:cNvSpPr>
            <a:spLocks noGrp="1" noChangeArrowheads="1"/>
          </p:cNvSpPr>
          <p:nvPr>
            <p:ph type="subTitle" idx="1"/>
          </p:nvPr>
        </p:nvSpPr>
        <p:spPr/>
        <p:txBody>
          <a:bodyPr/>
          <a:lstStyle/>
          <a:p>
            <a:endParaRPr lang="en-US" altLang="en-US">
              <a:ea typeface="ＭＳ Ｐゴシック" panose="020B0600070205080204" pitchFamily="34" charset="-128"/>
            </a:endParaRPr>
          </a:p>
        </p:txBody>
      </p:sp>
      <p:sp>
        <p:nvSpPr>
          <p:cNvPr id="232451" name="Slide Number Placeholder 3">
            <a:extLst>
              <a:ext uri="{FF2B5EF4-FFF2-40B4-BE49-F238E27FC236}">
                <a16:creationId xmlns:a16="http://schemas.microsoft.com/office/drawing/2014/main" id="{27AFC3F8-9EF3-4F64-82AF-78C254C9CBCF}"/>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79FFB083-177B-4DE8-B41D-451B3C6AA83E}" type="slidenum">
              <a:rPr lang="en-US" altLang="en-US" sz="1200" smtClean="0">
                <a:solidFill>
                  <a:srgbClr val="000000"/>
                </a:solidFill>
                <a:latin typeface="Garamond" panose="02020404030301010803" pitchFamily="18" charset="0"/>
              </a:rPr>
              <a:pPr eaLnBrk="1" hangingPunct="1">
                <a:spcBef>
                  <a:spcPct val="0"/>
                </a:spcBef>
                <a:buClrTx/>
                <a:buSzTx/>
                <a:buFontTx/>
                <a:buNone/>
              </a:pPr>
              <a:t>75</a:t>
            </a:fld>
            <a:endParaRPr lang="en-US" altLang="en-US" sz="1200">
              <a:solidFill>
                <a:srgbClr val="000000"/>
              </a:solidFill>
              <a:latin typeface="Garamond" panose="02020404030301010803" pitchFamily="18" charset="0"/>
            </a:endParaRPr>
          </a:p>
        </p:txBody>
      </p:sp>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3">
            <a:extLst>
              <a:ext uri="{FF2B5EF4-FFF2-40B4-BE49-F238E27FC236}">
                <a16:creationId xmlns:a16="http://schemas.microsoft.com/office/drawing/2014/main" id="{847999A8-D150-4511-97B3-6FCB60576609}"/>
              </a:ext>
            </a:extLst>
          </p:cNvPr>
          <p:cNvSpPr>
            <a:spLocks noGrp="1" noChangeArrowheads="1"/>
          </p:cNvSpPr>
          <p:nvPr>
            <p:ph type="title"/>
            <p:custDataLst>
              <p:tags r:id="rId2"/>
            </p:custDataLst>
          </p:nvPr>
        </p:nvSpPr>
        <p:spPr>
          <a:xfrm>
            <a:off x="357188" y="434975"/>
            <a:ext cx="8786812" cy="762000"/>
          </a:xfrm>
        </p:spPr>
        <p:txBody>
          <a:bodyPr/>
          <a:lstStyle/>
          <a:p>
            <a:pPr eaLnBrk="1" hangingPunct="1"/>
            <a:r>
              <a:rPr lang="en-US" altLang="en-US"/>
              <a:t>Remember: Single-Cycle MIPS Processor</a:t>
            </a:r>
            <a:endParaRPr lang="en-US" altLang="en-US">
              <a:latin typeface="Consolas" panose="020B0609020204030204" pitchFamily="49" charset="0"/>
            </a:endParaRPr>
          </a:p>
        </p:txBody>
      </p:sp>
      <p:graphicFrame>
        <p:nvGraphicFramePr>
          <p:cNvPr id="69634" name="Object 2">
            <a:extLst>
              <a:ext uri="{FF2B5EF4-FFF2-40B4-BE49-F238E27FC236}">
                <a16:creationId xmlns:a16="http://schemas.microsoft.com/office/drawing/2014/main" id="{49339D40-8D19-42FF-8221-149BB188C85C}"/>
              </a:ext>
            </a:extLst>
          </p:cNvPr>
          <p:cNvGraphicFramePr>
            <a:graphicFrameLocks noGrp="1" noChangeAspect="1"/>
          </p:cNvGraphicFramePr>
          <p:nvPr>
            <p:ph idx="1"/>
            <p:custDataLst>
              <p:tags r:id="rId3"/>
            </p:custDataLst>
          </p:nvPr>
        </p:nvGraphicFramePr>
        <p:xfrm>
          <a:off x="457200" y="1828800"/>
          <a:ext cx="7829550" cy="4508500"/>
        </p:xfrm>
        <a:graphic>
          <a:graphicData uri="http://schemas.openxmlformats.org/presentationml/2006/ole">
            <mc:AlternateContent xmlns:mc="http://schemas.openxmlformats.org/markup-compatibility/2006">
              <mc:Choice xmlns:v="urn:schemas-microsoft-com:vml" Requires="v">
                <p:oleObj spid="_x0000_s256001" name="VISIO" r:id="rId8" imgW="0" imgH="0" progId="Visio.Drawing.6">
                  <p:embed/>
                </p:oleObj>
              </mc:Choice>
              <mc:Fallback>
                <p:oleObj name="VISIO" r:id="rId8" imgW="0" imgH="0" progId="Visio.Drawing.6">
                  <p:embed/>
                  <p:pic>
                    <p:nvPicPr>
                      <p:cNvPr id="69634" name="Object 2">
                        <a:extLst>
                          <a:ext uri="{FF2B5EF4-FFF2-40B4-BE49-F238E27FC236}">
                            <a16:creationId xmlns:a16="http://schemas.microsoft.com/office/drawing/2014/main" id="{49339D40-8D19-42FF-8221-149BB188C85C}"/>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7200" y="1828800"/>
                        <a:ext cx="7829550" cy="450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69635" name="Rectangle 2">
            <a:extLst>
              <a:ext uri="{FF2B5EF4-FFF2-40B4-BE49-F238E27FC236}">
                <a16:creationId xmlns:a16="http://schemas.microsoft.com/office/drawing/2014/main" id="{C2B1A243-2F5C-421B-BCD2-B05B821AA07D}"/>
              </a:ext>
            </a:extLst>
          </p:cNvPr>
          <p:cNvSpPr>
            <a:spLocks noChangeArrowheads="1"/>
          </p:cNvSpPr>
          <p:nvPr>
            <p:custDataLst>
              <p:tags r:id="rId4"/>
            </p:custDataLst>
          </p:nvPr>
        </p:nvSpPr>
        <p:spPr bwMode="auto">
          <a:xfrm>
            <a:off x="533400" y="10668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ea typeface="ＭＳ Ｐゴシック" panose="020B0600070205080204" pitchFamily="34" charset="-128"/>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p:txBody>
      </p:sp>
      <p:sp>
        <p:nvSpPr>
          <p:cNvPr id="69636" name="Rectangle 4">
            <a:extLst>
              <a:ext uri="{FF2B5EF4-FFF2-40B4-BE49-F238E27FC236}">
                <a16:creationId xmlns:a16="http://schemas.microsoft.com/office/drawing/2014/main" id="{FB543A8E-0ECE-4195-8031-43DFC8D174B7}"/>
              </a:ext>
            </a:extLst>
          </p:cNvPr>
          <p:cNvSpPr>
            <a:spLocks noChangeArrowheads="1"/>
          </p:cNvSpPr>
          <p:nvPr>
            <p:custDataLst>
              <p:tags r:id="rId5"/>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ea typeface="ＭＳ Ｐゴシック" panose="020B0600070205080204" pitchFamily="34" charset="-128"/>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ClrTx/>
              <a:buSzTx/>
              <a:buFontTx/>
              <a:buNone/>
            </a:pPr>
            <a:endParaRPr lang="de-DE" altLang="en-US" sz="1800" b="0">
              <a:solidFill>
                <a:srgbClr val="000000"/>
              </a:solidFill>
              <a:latin typeface="Verdana" panose="020B0604030504040204" pitchFamily="34" charset="0"/>
            </a:endParaRPr>
          </a:p>
        </p:txBody>
      </p:sp>
    </p:spTree>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7" name="Rectangle 2">
            <a:extLst>
              <a:ext uri="{FF2B5EF4-FFF2-40B4-BE49-F238E27FC236}">
                <a16:creationId xmlns:a16="http://schemas.microsoft.com/office/drawing/2014/main" id="{6696F225-EFDD-49DA-82ED-D3413AC6DC10}"/>
              </a:ext>
            </a:extLst>
          </p:cNvPr>
          <p:cNvSpPr>
            <a:spLocks noGrp="1" noChangeArrowheads="1"/>
          </p:cNvSpPr>
          <p:nvPr>
            <p:ph type="title"/>
            <p:custDataLst>
              <p:tags r:id="rId1"/>
            </p:custDataLst>
          </p:nvPr>
        </p:nvSpPr>
        <p:spPr>
          <a:xfrm>
            <a:off x="357188" y="434975"/>
            <a:ext cx="7591425" cy="762000"/>
          </a:xfrm>
        </p:spPr>
        <p:txBody>
          <a:bodyPr/>
          <a:lstStyle/>
          <a:p>
            <a:pPr eaLnBrk="1" hangingPunct="1"/>
            <a:r>
              <a:rPr lang="en-US" altLang="en-US"/>
              <a:t>Multi-cycle MIPS Processor</a:t>
            </a:r>
            <a:endParaRPr lang="en-GB" altLang="en-US"/>
          </a:p>
        </p:txBody>
      </p:sp>
      <p:sp>
        <p:nvSpPr>
          <p:cNvPr id="234498" name="Rectangle 3">
            <a:extLst>
              <a:ext uri="{FF2B5EF4-FFF2-40B4-BE49-F238E27FC236}">
                <a16:creationId xmlns:a16="http://schemas.microsoft.com/office/drawing/2014/main" id="{CF5C4FFE-AE1E-473D-9363-1542111C9EF0}"/>
              </a:ext>
            </a:extLst>
          </p:cNvPr>
          <p:cNvSpPr>
            <a:spLocks noGrp="1" noChangeArrowheads="1"/>
          </p:cNvSpPr>
          <p:nvPr>
            <p:ph idx="1"/>
            <p:custDataLst>
              <p:tags r:id="rId2"/>
            </p:custDataLst>
          </p:nvPr>
        </p:nvSpPr>
        <p:spPr>
          <a:xfrm>
            <a:off x="396875" y="1362075"/>
            <a:ext cx="8213725" cy="4972050"/>
          </a:xfrm>
        </p:spPr>
        <p:txBody>
          <a:bodyPr/>
          <a:lstStyle/>
          <a:p>
            <a:pPr eaLnBrk="1" hangingPunct="1">
              <a:lnSpc>
                <a:spcPct val="90000"/>
              </a:lnSpc>
            </a:pPr>
            <a:r>
              <a:rPr lang="en-US" altLang="en-US"/>
              <a:t>Single-cycle microarchitecture:</a:t>
            </a:r>
          </a:p>
          <a:p>
            <a:pPr lvl="1" eaLnBrk="1" hangingPunct="1">
              <a:lnSpc>
                <a:spcPct val="90000"/>
              </a:lnSpc>
              <a:buFontTx/>
              <a:buChar char="-"/>
            </a:pPr>
            <a:r>
              <a:rPr lang="en-US" altLang="en-US"/>
              <a:t>cycle time limited by longest instruction (</a:t>
            </a:r>
            <a:r>
              <a:rPr lang="en-US" altLang="en-US">
                <a:latin typeface="Consolas" panose="020B0609020204030204" pitchFamily="49" charset="0"/>
              </a:rPr>
              <a:t>lw</a:t>
            </a:r>
            <a:r>
              <a:rPr lang="en-US" altLang="en-US"/>
              <a:t>) </a:t>
            </a:r>
            <a:r>
              <a:rPr lang="en-US" altLang="en-US">
                <a:sym typeface="Wingdings" panose="05000000000000000000" pitchFamily="2" charset="2"/>
              </a:rPr>
              <a:t> low clock frequency </a:t>
            </a:r>
            <a:endParaRPr lang="en-US" altLang="en-US"/>
          </a:p>
          <a:p>
            <a:pPr lvl="1" eaLnBrk="1" hangingPunct="1">
              <a:lnSpc>
                <a:spcPct val="90000"/>
              </a:lnSpc>
              <a:buFontTx/>
              <a:buChar char="-"/>
            </a:pPr>
            <a:r>
              <a:rPr lang="en-US" altLang="en-US"/>
              <a:t>three adders/ALUs and two memories </a:t>
            </a:r>
            <a:r>
              <a:rPr lang="en-US" altLang="en-US">
                <a:sym typeface="Wingdings" panose="05000000000000000000" pitchFamily="2" charset="2"/>
              </a:rPr>
              <a:t> high hardware cost</a:t>
            </a:r>
            <a:endParaRPr lang="en-US" altLang="en-US"/>
          </a:p>
          <a:p>
            <a:pPr eaLnBrk="1" hangingPunct="1">
              <a:lnSpc>
                <a:spcPct val="90000"/>
              </a:lnSpc>
            </a:pPr>
            <a:r>
              <a:rPr lang="en-US" altLang="en-US"/>
              <a:t>Multi-cycle microarchitecture:</a:t>
            </a:r>
          </a:p>
          <a:p>
            <a:pPr lvl="1" eaLnBrk="1" hangingPunct="1">
              <a:lnSpc>
                <a:spcPct val="90000"/>
              </a:lnSpc>
              <a:buFontTx/>
              <a:buNone/>
            </a:pPr>
            <a:r>
              <a:rPr lang="en-US" altLang="en-US"/>
              <a:t>+ 	higher clock frequency</a:t>
            </a:r>
          </a:p>
          <a:p>
            <a:pPr lvl="1" eaLnBrk="1" hangingPunct="1">
              <a:lnSpc>
                <a:spcPct val="90000"/>
              </a:lnSpc>
              <a:buFontTx/>
              <a:buNone/>
            </a:pPr>
            <a:r>
              <a:rPr lang="en-US" altLang="en-US"/>
              <a:t>+ 	simpler instructions run faster</a:t>
            </a:r>
          </a:p>
          <a:p>
            <a:pPr lvl="1" eaLnBrk="1" hangingPunct="1">
              <a:lnSpc>
                <a:spcPct val="90000"/>
              </a:lnSpc>
              <a:buFontTx/>
              <a:buNone/>
            </a:pPr>
            <a:r>
              <a:rPr lang="en-US" altLang="en-US"/>
              <a:t>+ 	reuse expensive hardware across multiple cycles</a:t>
            </a:r>
          </a:p>
          <a:p>
            <a:pPr lvl="1" eaLnBrk="1" hangingPunct="1">
              <a:lnSpc>
                <a:spcPct val="90000"/>
              </a:lnSpc>
              <a:buFontTx/>
              <a:buChar char="-"/>
            </a:pPr>
            <a:r>
              <a:rPr lang="en-US" altLang="en-US"/>
              <a:t>sequencing overhead paid many times</a:t>
            </a:r>
          </a:p>
          <a:p>
            <a:pPr lvl="1" eaLnBrk="1" hangingPunct="1">
              <a:lnSpc>
                <a:spcPct val="90000"/>
              </a:lnSpc>
              <a:buFontTx/>
              <a:buChar char="-"/>
            </a:pPr>
            <a:r>
              <a:rPr lang="en-US" altLang="en-US"/>
              <a:t>hardware overhead for storing intermediate results</a:t>
            </a:r>
          </a:p>
          <a:p>
            <a:pPr eaLnBrk="1" hangingPunct="1">
              <a:lnSpc>
                <a:spcPct val="90000"/>
              </a:lnSpc>
            </a:pPr>
            <a:r>
              <a:rPr lang="en-US" altLang="en-US"/>
              <a:t>Same design steps: datapath &amp; control</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5" name="Title 1">
            <a:extLst>
              <a:ext uri="{FF2B5EF4-FFF2-40B4-BE49-F238E27FC236}">
                <a16:creationId xmlns:a16="http://schemas.microsoft.com/office/drawing/2014/main" id="{327C74C8-6B9B-46F3-B215-6DB7A6726FCE}"/>
              </a:ext>
            </a:extLst>
          </p:cNvPr>
          <p:cNvSpPr>
            <a:spLocks noGrp="1" noChangeArrowheads="1"/>
          </p:cNvSpPr>
          <p:nvPr>
            <p:ph type="title"/>
          </p:nvPr>
        </p:nvSpPr>
        <p:spPr>
          <a:xfrm>
            <a:off x="357188" y="434975"/>
            <a:ext cx="7591425" cy="762000"/>
          </a:xfrm>
        </p:spPr>
        <p:txBody>
          <a:bodyPr/>
          <a:lstStyle/>
          <a:p>
            <a:pPr eaLnBrk="1" hangingPunct="1"/>
            <a:r>
              <a:rPr lang="en-US" altLang="en-US"/>
              <a:t>What Do We Want To Optimize</a:t>
            </a:r>
            <a:endParaRPr lang="de-CH" altLang="en-US"/>
          </a:p>
        </p:txBody>
      </p:sp>
      <p:sp>
        <p:nvSpPr>
          <p:cNvPr id="236546" name="Content Placeholder 2">
            <a:extLst>
              <a:ext uri="{FF2B5EF4-FFF2-40B4-BE49-F238E27FC236}">
                <a16:creationId xmlns:a16="http://schemas.microsoft.com/office/drawing/2014/main" id="{10AB487C-E98B-439D-91F8-C7F9778EEBEB}"/>
              </a:ext>
            </a:extLst>
          </p:cNvPr>
          <p:cNvSpPr>
            <a:spLocks noGrp="1" noChangeArrowheads="1"/>
          </p:cNvSpPr>
          <p:nvPr>
            <p:ph idx="1"/>
          </p:nvPr>
        </p:nvSpPr>
        <p:spPr/>
        <p:txBody>
          <a:bodyPr/>
          <a:lstStyle/>
          <a:p>
            <a:pPr eaLnBrk="1" hangingPunct="1"/>
            <a:r>
              <a:rPr lang="en-US" altLang="en-US"/>
              <a:t>Single Cycle Architecture uses two memories</a:t>
            </a:r>
          </a:p>
          <a:p>
            <a:pPr lvl="1" eaLnBrk="1" hangingPunct="1"/>
            <a:r>
              <a:rPr lang="en-US" altLang="en-US"/>
              <a:t>One memory stores instructions, the other data</a:t>
            </a:r>
          </a:p>
          <a:p>
            <a:pPr lvl="1" eaLnBrk="1" hangingPunct="1"/>
            <a:r>
              <a:rPr lang="en-US" altLang="en-US"/>
              <a:t>We want to use a single memory (Smaller size)</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69" name="Title 1">
            <a:extLst>
              <a:ext uri="{FF2B5EF4-FFF2-40B4-BE49-F238E27FC236}">
                <a16:creationId xmlns:a16="http://schemas.microsoft.com/office/drawing/2014/main" id="{8ECAAF34-1091-44CF-BB25-D305953C0C9F}"/>
              </a:ext>
            </a:extLst>
          </p:cNvPr>
          <p:cNvSpPr>
            <a:spLocks noGrp="1" noChangeArrowheads="1"/>
          </p:cNvSpPr>
          <p:nvPr>
            <p:ph type="title"/>
          </p:nvPr>
        </p:nvSpPr>
        <p:spPr>
          <a:xfrm>
            <a:off x="357188" y="434975"/>
            <a:ext cx="7591425" cy="762000"/>
          </a:xfrm>
        </p:spPr>
        <p:txBody>
          <a:bodyPr/>
          <a:lstStyle/>
          <a:p>
            <a:pPr eaLnBrk="1" hangingPunct="1"/>
            <a:r>
              <a:rPr lang="en-US" altLang="en-US"/>
              <a:t>What Do We Want To Optimize</a:t>
            </a:r>
            <a:endParaRPr lang="de-CH" altLang="en-US"/>
          </a:p>
        </p:txBody>
      </p:sp>
      <p:sp>
        <p:nvSpPr>
          <p:cNvPr id="237570" name="Content Placeholder 2">
            <a:extLst>
              <a:ext uri="{FF2B5EF4-FFF2-40B4-BE49-F238E27FC236}">
                <a16:creationId xmlns:a16="http://schemas.microsoft.com/office/drawing/2014/main" id="{80FF2B71-8C0D-400F-B3F2-5254CC55A97A}"/>
              </a:ext>
            </a:extLst>
          </p:cNvPr>
          <p:cNvSpPr>
            <a:spLocks noGrp="1" noChangeArrowheads="1"/>
          </p:cNvSpPr>
          <p:nvPr>
            <p:ph idx="1"/>
          </p:nvPr>
        </p:nvSpPr>
        <p:spPr/>
        <p:txBody>
          <a:bodyPr/>
          <a:lstStyle/>
          <a:p>
            <a:pPr eaLnBrk="1" hangingPunct="1"/>
            <a:r>
              <a:rPr lang="en-US" altLang="en-US"/>
              <a:t>Single Cycle Architecture uses two memories</a:t>
            </a:r>
          </a:p>
          <a:p>
            <a:pPr lvl="1" eaLnBrk="1" hangingPunct="1"/>
            <a:r>
              <a:rPr lang="en-US" altLang="en-US"/>
              <a:t>One memory stores instructions, the other data</a:t>
            </a:r>
          </a:p>
          <a:p>
            <a:pPr lvl="1" eaLnBrk="1" hangingPunct="1"/>
            <a:r>
              <a:rPr lang="en-US" altLang="en-US"/>
              <a:t>We want to use a single memory (Smaller size)</a:t>
            </a:r>
          </a:p>
          <a:p>
            <a:pPr eaLnBrk="1" hangingPunct="1"/>
            <a:r>
              <a:rPr lang="en-US" altLang="en-US"/>
              <a:t>Single Cycle Architecture needs three adders </a:t>
            </a:r>
          </a:p>
          <a:p>
            <a:pPr lvl="1" eaLnBrk="1" hangingPunct="1"/>
            <a:r>
              <a:rPr lang="en-US" altLang="en-US"/>
              <a:t>ALU, PC, Branch address calculation</a:t>
            </a:r>
          </a:p>
          <a:p>
            <a:pPr lvl="1" eaLnBrk="1" hangingPunct="1"/>
            <a:r>
              <a:rPr lang="en-US" altLang="en-US"/>
              <a:t>We want to use the ALU for all operations (smaller size)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Title 1">
            <a:extLst>
              <a:ext uri="{FF2B5EF4-FFF2-40B4-BE49-F238E27FC236}">
                <a16:creationId xmlns:a16="http://schemas.microsoft.com/office/drawing/2014/main" id="{E1E4F2F9-E520-4E6D-AE3E-E1FBF1777C80}"/>
              </a:ext>
            </a:extLst>
          </p:cNvPr>
          <p:cNvSpPr>
            <a:spLocks noGrp="1" noChangeArrowheads="1"/>
          </p:cNvSpPr>
          <p:nvPr>
            <p:ph type="title"/>
          </p:nvPr>
        </p:nvSpPr>
        <p:spPr/>
        <p:txBody>
          <a:bodyPr/>
          <a:lstStyle/>
          <a:p>
            <a:r>
              <a:rPr lang="en-US" altLang="en-US">
                <a:ea typeface="ＭＳ Ｐゴシック" panose="020B0600070205080204" pitchFamily="34" charset="-128"/>
              </a:rPr>
              <a:t>Recall: Single-Bit Control Signals (I)</a:t>
            </a:r>
          </a:p>
        </p:txBody>
      </p:sp>
      <p:sp>
        <p:nvSpPr>
          <p:cNvPr id="157698" name="Content Placeholder 2">
            <a:extLst>
              <a:ext uri="{FF2B5EF4-FFF2-40B4-BE49-F238E27FC236}">
                <a16:creationId xmlns:a16="http://schemas.microsoft.com/office/drawing/2014/main" id="{78FE78CA-7A67-400A-8985-6BDBD50130D2}"/>
              </a:ext>
            </a:extLst>
          </p:cNvPr>
          <p:cNvSpPr>
            <a:spLocks noGrp="1" noChangeArrowheads="1"/>
          </p:cNvSpPr>
          <p:nvPr>
            <p:ph idx="1"/>
          </p:nvPr>
        </p:nvSpPr>
        <p:spPr>
          <a:xfrm>
            <a:off x="228600" y="996950"/>
            <a:ext cx="8610600" cy="5194300"/>
          </a:xfrm>
        </p:spPr>
        <p:txBody>
          <a:bodyPr/>
          <a:lstStyle/>
          <a:p>
            <a:endParaRPr lang="en-US" altLang="en-US">
              <a:ea typeface="ＭＳ Ｐゴシック" panose="020B0600070205080204" pitchFamily="34" charset="-128"/>
            </a:endParaRPr>
          </a:p>
        </p:txBody>
      </p:sp>
      <p:sp>
        <p:nvSpPr>
          <p:cNvPr id="157699" name="Slide Number Placeholder 3">
            <a:extLst>
              <a:ext uri="{FF2B5EF4-FFF2-40B4-BE49-F238E27FC236}">
                <a16:creationId xmlns:a16="http://schemas.microsoft.com/office/drawing/2014/main" id="{9BA07526-AE15-4BF6-9B5C-523AF111352D}"/>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09F0FFEF-53F5-4FA6-AF13-308661E8EBAD}" type="slidenum">
              <a:rPr lang="en-US" altLang="en-US" sz="1600" smtClean="0">
                <a:solidFill>
                  <a:srgbClr val="000000"/>
                </a:solidFill>
                <a:latin typeface="Garamond" panose="02020404030301010803" pitchFamily="18" charset="0"/>
              </a:rPr>
              <a:pPr eaLnBrk="1" hangingPunct="1">
                <a:spcBef>
                  <a:spcPct val="0"/>
                </a:spcBef>
                <a:buClrTx/>
                <a:buSzTx/>
                <a:buFontTx/>
                <a:buNone/>
              </a:pPr>
              <a:t>8</a:t>
            </a:fld>
            <a:endParaRPr lang="en-US" altLang="en-US" sz="1600">
              <a:solidFill>
                <a:srgbClr val="000000"/>
              </a:solidFill>
              <a:latin typeface="Garamond" panose="02020404030301010803" pitchFamily="18" charset="0"/>
            </a:endParaRPr>
          </a:p>
        </p:txBody>
      </p:sp>
      <p:graphicFrame>
        <p:nvGraphicFramePr>
          <p:cNvPr id="7" name="Group 3">
            <a:extLst>
              <a:ext uri="{FF2B5EF4-FFF2-40B4-BE49-F238E27FC236}">
                <a16:creationId xmlns:a16="http://schemas.microsoft.com/office/drawing/2014/main" id="{21D43AFA-EA6B-9944-B716-DED2EFEA9912}"/>
              </a:ext>
            </a:extLst>
          </p:cNvPr>
          <p:cNvGraphicFramePr>
            <a:graphicFrameLocks noGrp="1"/>
          </p:cNvGraphicFramePr>
          <p:nvPr/>
        </p:nvGraphicFramePr>
        <p:xfrm>
          <a:off x="152400" y="1552575"/>
          <a:ext cx="8839200" cy="4711701"/>
        </p:xfrm>
        <a:graphic>
          <a:graphicData uri="http://schemas.openxmlformats.org/drawingml/2006/table">
            <a:tbl>
              <a:tblPr/>
              <a:tblGrid>
                <a:gridCol w="1457325">
                  <a:extLst>
                    <a:ext uri="{9D8B030D-6E8A-4147-A177-3AD203B41FA5}">
                      <a16:colId xmlns:a16="http://schemas.microsoft.com/office/drawing/2014/main" val="20000"/>
                    </a:ext>
                  </a:extLst>
                </a:gridCol>
                <a:gridCol w="2586038">
                  <a:extLst>
                    <a:ext uri="{9D8B030D-6E8A-4147-A177-3AD203B41FA5}">
                      <a16:colId xmlns:a16="http://schemas.microsoft.com/office/drawing/2014/main" val="20001"/>
                    </a:ext>
                  </a:extLst>
                </a:gridCol>
                <a:gridCol w="2586037">
                  <a:extLst>
                    <a:ext uri="{9D8B030D-6E8A-4147-A177-3AD203B41FA5}">
                      <a16:colId xmlns:a16="http://schemas.microsoft.com/office/drawing/2014/main" val="20002"/>
                    </a:ext>
                  </a:extLst>
                </a:gridCol>
                <a:gridCol w="2209800">
                  <a:extLst>
                    <a:ext uri="{9D8B030D-6E8A-4147-A177-3AD203B41FA5}">
                      <a16:colId xmlns:a16="http://schemas.microsoft.com/office/drawing/2014/main" val="20003"/>
                    </a:ext>
                  </a:extLst>
                </a:gridCol>
              </a:tblGrid>
              <a:tr h="580939">
                <a:tc>
                  <a:txBody>
                    <a:bodyPr/>
                    <a:lstStyle>
                      <a:lvl1pPr>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
                          <a:schemeClr val="accent2"/>
                        </a:buClr>
                        <a:buSzPct val="70000"/>
                        <a:buFont typeface="Wingdings" charset="2"/>
                        <a:buNone/>
                        <a:tabLst/>
                      </a:pPr>
                      <a:endParaRPr kumimoji="0" lang="en-US" altLang="en-US" sz="1900" b="0" i="0" u="none" strike="noStrike" cap="none" normalizeH="0" baseline="0">
                        <a:ln>
                          <a:noFill/>
                        </a:ln>
                        <a:solidFill>
                          <a:schemeClr val="tx1"/>
                        </a:solidFill>
                        <a:effectLst/>
                        <a:latin typeface="Calibri" charset="0"/>
                        <a:ea typeface="ＭＳ Ｐゴシック" charset="-128"/>
                      </a:endParaRPr>
                    </a:p>
                  </a:txBody>
                  <a:tcPr marT="45705" marB="45705" anchor="ct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900" b="0" i="0" u="none" strike="noStrike" cap="none" normalizeH="0" baseline="0">
                          <a:ln>
                            <a:noFill/>
                          </a:ln>
                          <a:solidFill>
                            <a:schemeClr val="tx1"/>
                          </a:solidFill>
                          <a:effectLst/>
                          <a:latin typeface="Calibri" charset="0"/>
                          <a:ea typeface="ＭＳ Ｐゴシック" charset="-128"/>
                        </a:rPr>
                        <a:t>When De-asserted</a:t>
                      </a:r>
                    </a:p>
                  </a:txBody>
                  <a:tcPr marT="45705" marB="4570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900" b="0" i="0" u="none" strike="noStrike" cap="none" normalizeH="0" baseline="0">
                          <a:ln>
                            <a:noFill/>
                          </a:ln>
                          <a:solidFill>
                            <a:schemeClr val="tx1"/>
                          </a:solidFill>
                          <a:effectLst/>
                          <a:latin typeface="Calibri" charset="0"/>
                          <a:ea typeface="ＭＳ Ｐゴシック" charset="-128"/>
                        </a:rPr>
                        <a:t>When asserted</a:t>
                      </a:r>
                    </a:p>
                  </a:txBody>
                  <a:tcPr marT="45705" marB="4570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900" b="0" i="0" u="none" strike="noStrike" cap="none" normalizeH="0" baseline="0">
                          <a:ln>
                            <a:noFill/>
                          </a:ln>
                          <a:solidFill>
                            <a:schemeClr val="tx1"/>
                          </a:solidFill>
                          <a:effectLst/>
                          <a:latin typeface="Calibri" charset="0"/>
                          <a:ea typeface="ＭＳ Ｐゴシック" charset="-128"/>
                        </a:rPr>
                        <a:t>Equation</a:t>
                      </a:r>
                    </a:p>
                  </a:txBody>
                  <a:tcPr marT="45705" marB="45705" anchor="ct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0294">
                <a:tc>
                  <a:txBody>
                    <a:bodyPr/>
                    <a:lstStyle>
                      <a:lvl1pPr>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900" b="0" i="0" u="none" strike="noStrike" cap="none" normalizeH="0" baseline="0">
                          <a:ln>
                            <a:noFill/>
                          </a:ln>
                          <a:solidFill>
                            <a:srgbClr val="FF9900"/>
                          </a:solidFill>
                          <a:effectLst/>
                          <a:latin typeface="Calibri" charset="0"/>
                          <a:ea typeface="ＭＳ Ｐゴシック" charset="-128"/>
                        </a:rPr>
                        <a:t>RegDest</a:t>
                      </a:r>
                    </a:p>
                  </a:txBody>
                  <a:tcPr marT="45705" marB="45705" anchor="ct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900" b="0" i="0" u="none" strike="noStrike" cap="none" normalizeH="0" baseline="0">
                          <a:ln>
                            <a:noFill/>
                          </a:ln>
                          <a:solidFill>
                            <a:schemeClr val="tx1"/>
                          </a:solidFill>
                          <a:effectLst/>
                          <a:latin typeface="Calibri" charset="0"/>
                          <a:ea typeface="ＭＳ Ｐゴシック" charset="-128"/>
                        </a:rPr>
                        <a:t>GPR write select according to </a:t>
                      </a:r>
                      <a:r>
                        <a:rPr kumimoji="0" lang="en-US" altLang="en-US" sz="1900" b="0" i="0" u="none" strike="noStrike" cap="none" normalizeH="0" baseline="0">
                          <a:ln>
                            <a:noFill/>
                          </a:ln>
                          <a:solidFill>
                            <a:schemeClr val="accent2"/>
                          </a:solidFill>
                          <a:effectLst/>
                          <a:latin typeface="Calibri" charset="0"/>
                          <a:ea typeface="ＭＳ Ｐゴシック" charset="-128"/>
                        </a:rPr>
                        <a:t>rt, </a:t>
                      </a:r>
                      <a:r>
                        <a:rPr kumimoji="0" lang="en-US" altLang="en-US" sz="1900" b="0" i="0" u="none" strike="noStrike" cap="none" normalizeH="0" baseline="0">
                          <a:ln>
                            <a:noFill/>
                          </a:ln>
                          <a:solidFill>
                            <a:schemeClr val="tx1"/>
                          </a:solidFill>
                          <a:effectLst/>
                          <a:latin typeface="Calibri" charset="0"/>
                          <a:ea typeface="ＭＳ Ｐゴシック" charset="-128"/>
                        </a:rPr>
                        <a:t>i.e., inst[20:16]</a:t>
                      </a:r>
                    </a:p>
                  </a:txBody>
                  <a:tcPr marT="45705" marB="4570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900" b="0" i="0" u="none" strike="noStrike" cap="none" normalizeH="0" baseline="0">
                          <a:ln>
                            <a:noFill/>
                          </a:ln>
                          <a:solidFill>
                            <a:schemeClr val="tx1"/>
                          </a:solidFill>
                          <a:effectLst/>
                          <a:latin typeface="Calibri" charset="0"/>
                          <a:ea typeface="ＭＳ Ｐゴシック" charset="-128"/>
                        </a:rPr>
                        <a:t>GPR write select according to </a:t>
                      </a:r>
                      <a:r>
                        <a:rPr kumimoji="0" lang="en-US" altLang="en-US" sz="1900" b="0" i="0" u="none" strike="noStrike" cap="none" normalizeH="0" baseline="0">
                          <a:ln>
                            <a:noFill/>
                          </a:ln>
                          <a:solidFill>
                            <a:schemeClr val="accent2"/>
                          </a:solidFill>
                          <a:effectLst/>
                          <a:latin typeface="Calibri" charset="0"/>
                          <a:ea typeface="ＭＳ Ｐゴシック" charset="-128"/>
                        </a:rPr>
                        <a:t>rd, </a:t>
                      </a:r>
                      <a:r>
                        <a:rPr kumimoji="0" lang="en-US" altLang="en-US" sz="1900" b="0" i="0" u="none" strike="noStrike" cap="none" normalizeH="0" baseline="0">
                          <a:ln>
                            <a:noFill/>
                          </a:ln>
                          <a:solidFill>
                            <a:schemeClr val="tx1"/>
                          </a:solidFill>
                          <a:effectLst/>
                          <a:latin typeface="Calibri" charset="0"/>
                          <a:ea typeface="ＭＳ Ｐゴシック" charset="-128"/>
                        </a:rPr>
                        <a:t>i.e., inst[15:11]</a:t>
                      </a:r>
                    </a:p>
                  </a:txBody>
                  <a:tcPr marT="45705" marB="4570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900" b="0" i="0" u="none" strike="noStrike" cap="none" normalizeH="0" baseline="0">
                          <a:ln>
                            <a:noFill/>
                          </a:ln>
                          <a:solidFill>
                            <a:schemeClr val="accent2"/>
                          </a:solidFill>
                          <a:effectLst/>
                          <a:latin typeface="Calibri" charset="0"/>
                          <a:ea typeface="ＭＳ Ｐゴシック" charset="-128"/>
                        </a:rPr>
                        <a:t>opcode</a:t>
                      </a:r>
                      <a:r>
                        <a:rPr kumimoji="0" lang="en-US" altLang="en-US" sz="1900" b="0" i="0" u="none" strike="noStrike" cap="none" normalizeH="0" baseline="0">
                          <a:ln>
                            <a:noFill/>
                          </a:ln>
                          <a:solidFill>
                            <a:schemeClr val="tx1"/>
                          </a:solidFill>
                          <a:effectLst/>
                          <a:latin typeface="Calibri" charset="0"/>
                          <a:ea typeface="ＭＳ Ｐゴシック" charset="-128"/>
                        </a:rPr>
                        <a:t>==0</a:t>
                      </a:r>
                    </a:p>
                  </a:txBody>
                  <a:tcPr marT="45705" marB="45705"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076163">
                <a:tc>
                  <a:txBody>
                    <a:bodyPr/>
                    <a:lstStyle>
                      <a:lvl1pPr>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900" b="0" i="0" u="none" strike="noStrike" cap="none" normalizeH="0" baseline="0">
                          <a:ln>
                            <a:noFill/>
                          </a:ln>
                          <a:solidFill>
                            <a:srgbClr val="FF9900"/>
                          </a:solidFill>
                          <a:effectLst/>
                          <a:latin typeface="Calibri" charset="0"/>
                          <a:ea typeface="ＭＳ Ｐゴシック" charset="-128"/>
                        </a:rPr>
                        <a:t>ALUSrc</a:t>
                      </a:r>
                    </a:p>
                  </a:txBody>
                  <a:tcPr marT="45705" marB="45705" anchor="ct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900" b="0" i="0" u="none" strike="noStrike" cap="none" normalizeH="0" baseline="0">
                          <a:ln>
                            <a:noFill/>
                          </a:ln>
                          <a:solidFill>
                            <a:schemeClr val="tx1"/>
                          </a:solidFill>
                          <a:effectLst/>
                          <a:latin typeface="Calibri" charset="0"/>
                          <a:ea typeface="ＭＳ Ｐゴシック" charset="-128"/>
                        </a:rPr>
                        <a:t>2</a:t>
                      </a:r>
                      <a:r>
                        <a:rPr kumimoji="0" lang="en-US" altLang="en-US" sz="1900" b="0" i="0" u="none" strike="noStrike" cap="none" normalizeH="0" baseline="30000">
                          <a:ln>
                            <a:noFill/>
                          </a:ln>
                          <a:solidFill>
                            <a:schemeClr val="tx1"/>
                          </a:solidFill>
                          <a:effectLst/>
                          <a:latin typeface="Calibri" charset="0"/>
                          <a:ea typeface="ＭＳ Ｐゴシック" charset="-128"/>
                        </a:rPr>
                        <a:t>nd</a:t>
                      </a:r>
                      <a:r>
                        <a:rPr kumimoji="0" lang="en-US" altLang="en-US" sz="1900" b="0" i="0" u="none" strike="noStrike" cap="none" normalizeH="0" baseline="0">
                          <a:ln>
                            <a:noFill/>
                          </a:ln>
                          <a:solidFill>
                            <a:schemeClr val="tx1"/>
                          </a:solidFill>
                          <a:effectLst/>
                          <a:latin typeface="Calibri" charset="0"/>
                          <a:ea typeface="ＭＳ Ｐゴシック" charset="-128"/>
                        </a:rPr>
                        <a:t> ALU input from 2</a:t>
                      </a:r>
                      <a:r>
                        <a:rPr kumimoji="0" lang="en-US" altLang="en-US" sz="1900" b="0" i="0" u="none" strike="noStrike" cap="none" normalizeH="0" baseline="30000">
                          <a:ln>
                            <a:noFill/>
                          </a:ln>
                          <a:solidFill>
                            <a:schemeClr val="tx1"/>
                          </a:solidFill>
                          <a:effectLst/>
                          <a:latin typeface="Calibri" charset="0"/>
                          <a:ea typeface="ＭＳ Ｐゴシック" charset="-128"/>
                        </a:rPr>
                        <a:t>nd</a:t>
                      </a:r>
                      <a:r>
                        <a:rPr kumimoji="0" lang="en-US" altLang="en-US" sz="1900" b="0" i="0" u="none" strike="noStrike" cap="none" normalizeH="0" baseline="0">
                          <a:ln>
                            <a:noFill/>
                          </a:ln>
                          <a:solidFill>
                            <a:schemeClr val="tx1"/>
                          </a:solidFill>
                          <a:effectLst/>
                          <a:latin typeface="Calibri" charset="0"/>
                          <a:ea typeface="ＭＳ Ｐゴシック" charset="-128"/>
                        </a:rPr>
                        <a:t> GPR read port</a:t>
                      </a:r>
                    </a:p>
                  </a:txBody>
                  <a:tcPr marT="45705" marB="4570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900" b="0" i="0" u="none" strike="noStrike" cap="none" normalizeH="0" baseline="0">
                          <a:ln>
                            <a:noFill/>
                          </a:ln>
                          <a:solidFill>
                            <a:schemeClr val="tx1"/>
                          </a:solidFill>
                          <a:effectLst/>
                          <a:latin typeface="Calibri" charset="0"/>
                          <a:ea typeface="ＭＳ Ｐゴシック" charset="-128"/>
                        </a:rPr>
                        <a:t>2</a:t>
                      </a:r>
                      <a:r>
                        <a:rPr kumimoji="0" lang="en-US" altLang="en-US" sz="1900" b="0" i="0" u="none" strike="noStrike" cap="none" normalizeH="0" baseline="30000">
                          <a:ln>
                            <a:noFill/>
                          </a:ln>
                          <a:solidFill>
                            <a:schemeClr val="tx1"/>
                          </a:solidFill>
                          <a:effectLst/>
                          <a:latin typeface="Calibri" charset="0"/>
                          <a:ea typeface="ＭＳ Ｐゴシック" charset="-128"/>
                        </a:rPr>
                        <a:t>nd</a:t>
                      </a:r>
                      <a:r>
                        <a:rPr kumimoji="0" lang="en-US" altLang="en-US" sz="1900" b="0" i="0" u="none" strike="noStrike" cap="none" normalizeH="0" baseline="0">
                          <a:ln>
                            <a:noFill/>
                          </a:ln>
                          <a:solidFill>
                            <a:schemeClr val="tx1"/>
                          </a:solidFill>
                          <a:effectLst/>
                          <a:latin typeface="Calibri" charset="0"/>
                          <a:ea typeface="ＭＳ Ｐゴシック" charset="-128"/>
                        </a:rPr>
                        <a:t> ALU input from sign-extended 16-bit immediate</a:t>
                      </a:r>
                    </a:p>
                  </a:txBody>
                  <a:tcPr marT="45705" marB="4570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900" b="0" i="0" u="none" strike="noStrike" cap="none" normalizeH="0" baseline="0">
                          <a:ln>
                            <a:noFill/>
                          </a:ln>
                          <a:solidFill>
                            <a:schemeClr val="tx1"/>
                          </a:solidFill>
                          <a:effectLst/>
                          <a:latin typeface="Calibri" charset="0"/>
                          <a:ea typeface="ＭＳ Ｐゴシック" charset="-128"/>
                        </a:rPr>
                        <a:t>(</a:t>
                      </a:r>
                      <a:r>
                        <a:rPr kumimoji="0" lang="en-US" altLang="en-US" sz="1900" b="0" i="0" u="none" strike="noStrike" cap="none" normalizeH="0" baseline="0">
                          <a:ln>
                            <a:noFill/>
                          </a:ln>
                          <a:solidFill>
                            <a:schemeClr val="accent2"/>
                          </a:solidFill>
                          <a:effectLst/>
                          <a:latin typeface="Calibri" charset="0"/>
                          <a:ea typeface="ＭＳ Ｐゴシック" charset="-128"/>
                        </a:rPr>
                        <a:t>opcode</a:t>
                      </a:r>
                      <a:r>
                        <a:rPr kumimoji="0" lang="en-US" altLang="en-US" sz="1900" b="0" i="0" u="none" strike="noStrike" cap="none" normalizeH="0" baseline="0">
                          <a:ln>
                            <a:noFill/>
                          </a:ln>
                          <a:solidFill>
                            <a:schemeClr val="tx1"/>
                          </a:solidFill>
                          <a:effectLst/>
                          <a:latin typeface="Calibri" charset="0"/>
                          <a:ea typeface="ＭＳ Ｐゴシック" charset="-128"/>
                        </a:rPr>
                        <a:t>!=0) </a:t>
                      </a:r>
                      <a:r>
                        <a:rPr kumimoji="0" lang="en-US" altLang="en-US" sz="1700" b="0" i="0" u="none" strike="noStrike" cap="none" normalizeH="0" baseline="0">
                          <a:ln>
                            <a:noFill/>
                          </a:ln>
                          <a:solidFill>
                            <a:schemeClr val="tx1"/>
                          </a:solidFill>
                          <a:effectLst/>
                          <a:latin typeface="Calibri" charset="0"/>
                          <a:ea typeface="ＭＳ Ｐゴシック" charset="-128"/>
                        </a:rPr>
                        <a:t>&amp;&amp;</a:t>
                      </a:r>
                    </a:p>
                    <a:p>
                      <a:pPr marL="0" marR="0" lvl="0" indent="0" algn="l"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900" b="0" i="0" u="none" strike="noStrike" cap="none" normalizeH="0" baseline="0">
                          <a:ln>
                            <a:noFill/>
                          </a:ln>
                          <a:solidFill>
                            <a:schemeClr val="tx1"/>
                          </a:solidFill>
                          <a:effectLst/>
                          <a:latin typeface="Calibri" charset="0"/>
                          <a:ea typeface="ＭＳ Ｐゴシック" charset="-128"/>
                        </a:rPr>
                        <a:t>(</a:t>
                      </a:r>
                      <a:r>
                        <a:rPr kumimoji="0" lang="en-US" altLang="en-US" sz="1900" b="0" i="0" u="none" strike="noStrike" cap="none" normalizeH="0" baseline="0">
                          <a:ln>
                            <a:noFill/>
                          </a:ln>
                          <a:solidFill>
                            <a:schemeClr val="accent2"/>
                          </a:solidFill>
                          <a:effectLst/>
                          <a:latin typeface="Calibri" charset="0"/>
                          <a:ea typeface="ＭＳ Ｐゴシック" charset="-128"/>
                        </a:rPr>
                        <a:t>opcode</a:t>
                      </a:r>
                      <a:r>
                        <a:rPr kumimoji="0" lang="en-US" altLang="en-US" sz="1900" b="0" i="0" u="none" strike="noStrike" cap="none" normalizeH="0" baseline="0">
                          <a:ln>
                            <a:noFill/>
                          </a:ln>
                          <a:solidFill>
                            <a:schemeClr val="tx1"/>
                          </a:solidFill>
                          <a:effectLst/>
                          <a:latin typeface="Calibri" charset="0"/>
                          <a:ea typeface="ＭＳ Ｐゴシック" charset="-128"/>
                        </a:rPr>
                        <a:t>!=BEQ) </a:t>
                      </a:r>
                      <a:r>
                        <a:rPr kumimoji="0" lang="en-US" altLang="en-US" sz="1500" b="1" i="0" u="none" strike="noStrike" cap="none" normalizeH="0" baseline="0">
                          <a:ln>
                            <a:noFill/>
                          </a:ln>
                          <a:solidFill>
                            <a:schemeClr val="tx1"/>
                          </a:solidFill>
                          <a:effectLst/>
                          <a:latin typeface="Calibri" charset="0"/>
                          <a:ea typeface="ＭＳ Ｐゴシック" charset="-128"/>
                        </a:rPr>
                        <a:t>&amp;&amp;</a:t>
                      </a:r>
                    </a:p>
                    <a:p>
                      <a:pPr marL="0" marR="0" lvl="0" indent="0" algn="l"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900" b="0" i="0" u="none" strike="noStrike" cap="none" normalizeH="0" baseline="0">
                          <a:ln>
                            <a:noFill/>
                          </a:ln>
                          <a:solidFill>
                            <a:schemeClr val="tx1"/>
                          </a:solidFill>
                          <a:effectLst/>
                          <a:latin typeface="Calibri" charset="0"/>
                          <a:ea typeface="ＭＳ Ｐゴシック" charset="-128"/>
                        </a:rPr>
                        <a:t>(</a:t>
                      </a:r>
                      <a:r>
                        <a:rPr kumimoji="0" lang="en-US" altLang="en-US" sz="1900" b="0" i="0" u="none" strike="noStrike" cap="none" normalizeH="0" baseline="0">
                          <a:ln>
                            <a:noFill/>
                          </a:ln>
                          <a:solidFill>
                            <a:schemeClr val="accent2"/>
                          </a:solidFill>
                          <a:effectLst/>
                          <a:latin typeface="Calibri" charset="0"/>
                          <a:ea typeface="ＭＳ Ｐゴシック" charset="-128"/>
                        </a:rPr>
                        <a:t>opcode</a:t>
                      </a:r>
                      <a:r>
                        <a:rPr kumimoji="0" lang="en-US" altLang="en-US" sz="1900" b="0" i="0" u="none" strike="noStrike" cap="none" normalizeH="0" baseline="0">
                          <a:ln>
                            <a:noFill/>
                          </a:ln>
                          <a:solidFill>
                            <a:schemeClr val="tx1"/>
                          </a:solidFill>
                          <a:effectLst/>
                          <a:latin typeface="Calibri" charset="0"/>
                          <a:ea typeface="ＭＳ Ｐゴシック" charset="-128"/>
                        </a:rPr>
                        <a:t>!=BNE)</a:t>
                      </a:r>
                    </a:p>
                  </a:txBody>
                  <a:tcPr marT="45705" marB="45705"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0529">
                <a:tc>
                  <a:txBody>
                    <a:bodyPr/>
                    <a:lstStyle>
                      <a:lvl1pPr>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900" b="0" i="0" u="none" strike="noStrike" cap="none" normalizeH="0" baseline="0">
                          <a:ln>
                            <a:noFill/>
                          </a:ln>
                          <a:solidFill>
                            <a:srgbClr val="FF9900"/>
                          </a:solidFill>
                          <a:effectLst/>
                          <a:latin typeface="Calibri" charset="0"/>
                          <a:ea typeface="ＭＳ Ｐゴシック" charset="-128"/>
                        </a:rPr>
                        <a:t>MemtoReg</a:t>
                      </a:r>
                    </a:p>
                  </a:txBody>
                  <a:tcPr marT="45705" marB="45705" anchor="ct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900" b="0" i="0" u="none" strike="noStrike" cap="none" normalizeH="0" baseline="0">
                          <a:ln>
                            <a:noFill/>
                          </a:ln>
                          <a:solidFill>
                            <a:schemeClr val="tx1"/>
                          </a:solidFill>
                          <a:effectLst/>
                          <a:latin typeface="Calibri" charset="0"/>
                          <a:ea typeface="ＭＳ Ｐゴシック" charset="-128"/>
                        </a:rPr>
                        <a:t>Steer ALU result to GPR write port</a:t>
                      </a:r>
                    </a:p>
                  </a:txBody>
                  <a:tcPr marT="45705" marB="4570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900" b="0" i="0" u="none" strike="noStrike" cap="none" normalizeH="0" baseline="0" dirty="0">
                          <a:ln>
                            <a:noFill/>
                          </a:ln>
                          <a:solidFill>
                            <a:schemeClr val="tx1"/>
                          </a:solidFill>
                          <a:effectLst/>
                          <a:latin typeface="Calibri" charset="0"/>
                          <a:ea typeface="ＭＳ Ｐゴシック" charset="-128"/>
                        </a:rPr>
                        <a:t>steer memory load to GPR write port</a:t>
                      </a:r>
                    </a:p>
                  </a:txBody>
                  <a:tcPr marT="45705" marB="4570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900" b="0" i="0" u="none" strike="noStrike" cap="none" normalizeH="0" baseline="0">
                          <a:ln>
                            <a:noFill/>
                          </a:ln>
                          <a:solidFill>
                            <a:schemeClr val="accent2"/>
                          </a:solidFill>
                          <a:effectLst/>
                          <a:latin typeface="Calibri" charset="0"/>
                          <a:ea typeface="ＭＳ Ｐゴシック" charset="-128"/>
                        </a:rPr>
                        <a:t>opcode</a:t>
                      </a:r>
                      <a:r>
                        <a:rPr kumimoji="0" lang="en-US" altLang="en-US" sz="1900" b="0" i="0" u="none" strike="noStrike" cap="none" normalizeH="0" baseline="0">
                          <a:ln>
                            <a:noFill/>
                          </a:ln>
                          <a:solidFill>
                            <a:schemeClr val="tx1"/>
                          </a:solidFill>
                          <a:effectLst/>
                          <a:latin typeface="Calibri" charset="0"/>
                          <a:ea typeface="ＭＳ Ｐゴシック" charset="-128"/>
                        </a:rPr>
                        <a:t>==LW</a:t>
                      </a:r>
                    </a:p>
                  </a:txBody>
                  <a:tcPr marT="45705" marB="45705"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423775">
                <a:tc>
                  <a:txBody>
                    <a:bodyPr/>
                    <a:lstStyle>
                      <a:lvl1pPr>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900" b="0" i="0" u="none" strike="noStrike" cap="none" normalizeH="0" baseline="0">
                          <a:ln>
                            <a:noFill/>
                          </a:ln>
                          <a:solidFill>
                            <a:srgbClr val="FF9900"/>
                          </a:solidFill>
                          <a:effectLst/>
                          <a:latin typeface="Calibri" charset="0"/>
                          <a:ea typeface="ＭＳ Ｐゴシック" charset="-128"/>
                        </a:rPr>
                        <a:t>RegWrite</a:t>
                      </a:r>
                    </a:p>
                  </a:txBody>
                  <a:tcPr marT="45705" marB="45705" anchor="ct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900" b="0" i="0" u="none" strike="noStrike" cap="none" normalizeH="0" baseline="0">
                          <a:ln>
                            <a:noFill/>
                          </a:ln>
                          <a:solidFill>
                            <a:schemeClr val="tx1"/>
                          </a:solidFill>
                          <a:effectLst/>
                          <a:latin typeface="Calibri" charset="0"/>
                          <a:ea typeface="ＭＳ Ｐゴシック" charset="-128"/>
                        </a:rPr>
                        <a:t>GPR write disabled</a:t>
                      </a:r>
                    </a:p>
                  </a:txBody>
                  <a:tcPr marT="45705" marB="4570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900" b="0" i="0" u="none" strike="noStrike" cap="none" normalizeH="0" baseline="0">
                          <a:ln>
                            <a:noFill/>
                          </a:ln>
                          <a:solidFill>
                            <a:schemeClr val="tx1"/>
                          </a:solidFill>
                          <a:effectLst/>
                          <a:latin typeface="Calibri" charset="0"/>
                          <a:ea typeface="ＭＳ Ｐゴシック" charset="-128"/>
                        </a:rPr>
                        <a:t>GPR write enabled</a:t>
                      </a:r>
                    </a:p>
                  </a:txBody>
                  <a:tcPr marT="45705" marB="4570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900" b="0" i="0" u="none" strike="noStrike" cap="none" normalizeH="0" baseline="0" dirty="0">
                          <a:ln>
                            <a:noFill/>
                          </a:ln>
                          <a:solidFill>
                            <a:schemeClr val="tx1"/>
                          </a:solidFill>
                          <a:effectLst/>
                          <a:latin typeface="Calibri" charset="0"/>
                          <a:ea typeface="ＭＳ Ｐゴシック" charset="-128"/>
                        </a:rPr>
                        <a:t>(</a:t>
                      </a:r>
                      <a:r>
                        <a:rPr kumimoji="0" lang="en-US" altLang="en-US" sz="1900" b="0" i="0" u="none" strike="noStrike" cap="none" normalizeH="0" baseline="0" dirty="0">
                          <a:ln>
                            <a:noFill/>
                          </a:ln>
                          <a:solidFill>
                            <a:schemeClr val="accent2"/>
                          </a:solidFill>
                          <a:effectLst/>
                          <a:latin typeface="Calibri" charset="0"/>
                          <a:ea typeface="ＭＳ Ｐゴシック" charset="-128"/>
                        </a:rPr>
                        <a:t>opcode</a:t>
                      </a:r>
                      <a:r>
                        <a:rPr kumimoji="0" lang="en-US" altLang="en-US" sz="1900" b="0" i="0" u="none" strike="noStrike" cap="none" normalizeH="0" baseline="0" dirty="0">
                          <a:ln>
                            <a:noFill/>
                          </a:ln>
                          <a:solidFill>
                            <a:schemeClr val="tx1"/>
                          </a:solidFill>
                          <a:effectLst/>
                          <a:latin typeface="Calibri" charset="0"/>
                          <a:ea typeface="ＭＳ Ｐゴシック" charset="-128"/>
                        </a:rPr>
                        <a:t>!=SW) </a:t>
                      </a:r>
                      <a:r>
                        <a:rPr kumimoji="0" lang="en-US" altLang="en-US" sz="1700" b="0" i="0" u="none" strike="noStrike" cap="none" normalizeH="0" baseline="0" dirty="0">
                          <a:ln>
                            <a:noFill/>
                          </a:ln>
                          <a:solidFill>
                            <a:schemeClr val="tx1"/>
                          </a:solidFill>
                          <a:effectLst/>
                          <a:latin typeface="Calibri" charset="0"/>
                          <a:ea typeface="ＭＳ Ｐゴシック" charset="-128"/>
                        </a:rPr>
                        <a:t>&amp;&amp;</a:t>
                      </a:r>
                    </a:p>
                    <a:p>
                      <a:pPr marL="0" marR="0" lvl="0" indent="0" algn="l"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900" b="0" i="0" u="none" strike="noStrike" cap="none" normalizeH="0" baseline="0" dirty="0">
                          <a:ln>
                            <a:noFill/>
                          </a:ln>
                          <a:solidFill>
                            <a:schemeClr val="tx1"/>
                          </a:solidFill>
                          <a:effectLst/>
                          <a:latin typeface="Calibri" charset="0"/>
                          <a:ea typeface="ＭＳ Ｐゴシック" charset="-128"/>
                        </a:rPr>
                        <a:t>(</a:t>
                      </a:r>
                      <a:r>
                        <a:rPr kumimoji="0" lang="en-US" altLang="en-US" sz="1900" b="0" i="0" u="none" strike="noStrike" cap="none" normalizeH="0" baseline="0" dirty="0">
                          <a:ln>
                            <a:noFill/>
                          </a:ln>
                          <a:solidFill>
                            <a:schemeClr val="accent2"/>
                          </a:solidFill>
                          <a:effectLst/>
                          <a:latin typeface="Calibri" charset="0"/>
                          <a:ea typeface="ＭＳ Ｐゴシック" charset="-128"/>
                        </a:rPr>
                        <a:t>opcode</a:t>
                      </a:r>
                      <a:r>
                        <a:rPr kumimoji="0" lang="en-US" altLang="en-US" sz="1900" b="0" i="0" u="none" strike="noStrike" cap="none" normalizeH="0" baseline="0" dirty="0">
                          <a:ln>
                            <a:noFill/>
                          </a:ln>
                          <a:solidFill>
                            <a:schemeClr val="tx1"/>
                          </a:solidFill>
                          <a:effectLst/>
                          <a:latin typeface="Calibri" charset="0"/>
                          <a:ea typeface="ＭＳ Ｐゴシック" charset="-128"/>
                        </a:rPr>
                        <a:t>!=</a:t>
                      </a:r>
                      <a:r>
                        <a:rPr kumimoji="0" lang="en-US" altLang="en-US" sz="1900" b="0" i="0" u="none" strike="noStrike" cap="none" normalizeH="0" baseline="0" dirty="0" err="1">
                          <a:ln>
                            <a:noFill/>
                          </a:ln>
                          <a:solidFill>
                            <a:schemeClr val="tx1"/>
                          </a:solidFill>
                          <a:effectLst/>
                          <a:latin typeface="Calibri" charset="0"/>
                          <a:ea typeface="ＭＳ Ｐゴシック" charset="-128"/>
                        </a:rPr>
                        <a:t>Bxx</a:t>
                      </a:r>
                      <a:r>
                        <a:rPr kumimoji="0" lang="en-US" altLang="en-US" sz="1900" b="0" i="0" u="none" strike="noStrike" cap="none" normalizeH="0" baseline="0" dirty="0">
                          <a:ln>
                            <a:noFill/>
                          </a:ln>
                          <a:solidFill>
                            <a:schemeClr val="tx1"/>
                          </a:solidFill>
                          <a:effectLst/>
                          <a:latin typeface="Calibri" charset="0"/>
                          <a:ea typeface="ＭＳ Ｐゴシック" charset="-128"/>
                        </a:rPr>
                        <a:t>) </a:t>
                      </a:r>
                      <a:r>
                        <a:rPr kumimoji="0" lang="en-US" altLang="en-US" sz="1700" b="0" i="0" u="none" strike="noStrike" cap="none" normalizeH="0" baseline="0" dirty="0">
                          <a:ln>
                            <a:noFill/>
                          </a:ln>
                          <a:solidFill>
                            <a:schemeClr val="tx1"/>
                          </a:solidFill>
                          <a:effectLst/>
                          <a:latin typeface="Calibri" charset="0"/>
                          <a:ea typeface="ＭＳ Ｐゴシック" charset="-128"/>
                        </a:rPr>
                        <a:t>&amp;&amp;</a:t>
                      </a:r>
                    </a:p>
                    <a:p>
                      <a:pPr marL="0" marR="0" lvl="0" indent="0" algn="l"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900" b="0" i="0" u="none" strike="noStrike" cap="none" normalizeH="0" baseline="0" dirty="0">
                          <a:ln>
                            <a:noFill/>
                          </a:ln>
                          <a:solidFill>
                            <a:schemeClr val="tx1"/>
                          </a:solidFill>
                          <a:effectLst/>
                          <a:latin typeface="Calibri" charset="0"/>
                          <a:ea typeface="ＭＳ Ｐゴシック" charset="-128"/>
                        </a:rPr>
                        <a:t>(</a:t>
                      </a:r>
                      <a:r>
                        <a:rPr kumimoji="0" lang="en-US" altLang="en-US" sz="1900" b="0" i="0" u="none" strike="noStrike" cap="none" normalizeH="0" baseline="0" dirty="0">
                          <a:ln>
                            <a:noFill/>
                          </a:ln>
                          <a:solidFill>
                            <a:schemeClr val="accent2"/>
                          </a:solidFill>
                          <a:effectLst/>
                          <a:latin typeface="Calibri" charset="0"/>
                          <a:ea typeface="ＭＳ Ｐゴシック" charset="-128"/>
                        </a:rPr>
                        <a:t>opcode</a:t>
                      </a:r>
                      <a:r>
                        <a:rPr kumimoji="0" lang="en-US" altLang="en-US" sz="1900" b="0" i="0" u="none" strike="noStrike" cap="none" normalizeH="0" baseline="0" dirty="0">
                          <a:ln>
                            <a:noFill/>
                          </a:ln>
                          <a:solidFill>
                            <a:schemeClr val="tx1"/>
                          </a:solidFill>
                          <a:effectLst/>
                          <a:latin typeface="Calibri" charset="0"/>
                          <a:ea typeface="ＭＳ Ｐゴシック" charset="-128"/>
                        </a:rPr>
                        <a:t>!=J) </a:t>
                      </a:r>
                      <a:r>
                        <a:rPr kumimoji="0" lang="en-US" altLang="en-US" sz="1700" b="0" i="0" u="none" strike="noStrike" cap="none" normalizeH="0" baseline="0" dirty="0">
                          <a:ln>
                            <a:noFill/>
                          </a:ln>
                          <a:solidFill>
                            <a:schemeClr val="tx1"/>
                          </a:solidFill>
                          <a:effectLst/>
                          <a:latin typeface="Calibri" charset="0"/>
                          <a:ea typeface="ＭＳ Ｐゴシック" charset="-128"/>
                        </a:rPr>
                        <a:t>&amp;&amp;</a:t>
                      </a:r>
                    </a:p>
                    <a:p>
                      <a:pPr marL="0" marR="0" lvl="0" indent="0" algn="l"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900" b="0" i="0" u="none" strike="noStrike" cap="none" normalizeH="0" baseline="0" dirty="0">
                          <a:ln>
                            <a:noFill/>
                          </a:ln>
                          <a:solidFill>
                            <a:schemeClr val="tx1"/>
                          </a:solidFill>
                          <a:effectLst/>
                          <a:latin typeface="Calibri" charset="0"/>
                          <a:ea typeface="ＭＳ Ｐゴシック" charset="-128"/>
                        </a:rPr>
                        <a:t>(</a:t>
                      </a:r>
                      <a:r>
                        <a:rPr kumimoji="0" lang="en-US" altLang="en-US" sz="1900" b="0" i="0" u="none" strike="noStrike" cap="none" normalizeH="0" baseline="0" dirty="0">
                          <a:ln>
                            <a:noFill/>
                          </a:ln>
                          <a:solidFill>
                            <a:schemeClr val="accent2"/>
                          </a:solidFill>
                          <a:effectLst/>
                          <a:latin typeface="Calibri" charset="0"/>
                          <a:ea typeface="ＭＳ Ｐゴシック" charset="-128"/>
                        </a:rPr>
                        <a:t>opcode</a:t>
                      </a:r>
                      <a:r>
                        <a:rPr kumimoji="0" lang="en-US" altLang="en-US" sz="1900" b="0" i="0" u="none" strike="noStrike" cap="none" normalizeH="0" baseline="0" dirty="0">
                          <a:ln>
                            <a:noFill/>
                          </a:ln>
                          <a:solidFill>
                            <a:schemeClr val="tx1"/>
                          </a:solidFill>
                          <a:effectLst/>
                          <a:latin typeface="Calibri" charset="0"/>
                          <a:ea typeface="ＭＳ Ｐゴシック" charset="-128"/>
                        </a:rPr>
                        <a:t>!=JR))</a:t>
                      </a:r>
                    </a:p>
                  </a:txBody>
                  <a:tcPr marT="45705" marB="45705"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8" name="Text Box 35">
            <a:extLst>
              <a:ext uri="{FF2B5EF4-FFF2-40B4-BE49-F238E27FC236}">
                <a16:creationId xmlns:a16="http://schemas.microsoft.com/office/drawing/2014/main" id="{13AD3F85-E0AF-9D44-9FE6-146FB20E2437}"/>
              </a:ext>
            </a:extLst>
          </p:cNvPr>
          <p:cNvSpPr txBox="1">
            <a:spLocks noChangeArrowheads="1"/>
          </p:cNvSpPr>
          <p:nvPr/>
        </p:nvSpPr>
        <p:spPr bwMode="auto">
          <a:xfrm>
            <a:off x="2249488" y="6467475"/>
            <a:ext cx="6894512" cy="400050"/>
          </a:xfrm>
          <a:prstGeom prst="rect">
            <a:avLst/>
          </a:prstGeom>
          <a:noFill/>
          <a:ln>
            <a:noFill/>
          </a:ln>
          <a:extLst>
            <a:ext uri="{909E8E84-426E-40dd-AFC4-6F175D3DCCD1}"/>
            <a:ext uri="{91240B29-F687-4f45-9708-019B960494DF}"/>
          </a:extLst>
        </p:spPr>
        <p:txBody>
          <a:bodyPr wrap="none">
            <a:spAutoFit/>
          </a:bodyPr>
          <a:lstStyle>
            <a:lvl1pPr>
              <a:defRPr sz="2400" i="1">
                <a:solidFill>
                  <a:schemeClr val="accent1"/>
                </a:solidFill>
                <a:latin typeface="Comic Sans MS" charset="0"/>
                <a:ea typeface="ＭＳ Ｐゴシック" charset="0"/>
                <a:cs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algn="r" eaLnBrk="1" fontAlgn="auto" hangingPunct="1">
              <a:spcBef>
                <a:spcPts val="0"/>
              </a:spcBef>
              <a:spcAft>
                <a:spcPts val="0"/>
              </a:spcAft>
              <a:defRPr/>
            </a:pPr>
            <a:r>
              <a:rPr lang="en-US" sz="2000" i="0" kern="0" dirty="0">
                <a:solidFill>
                  <a:srgbClr val="0000FF"/>
                </a:solidFill>
                <a:latin typeface="Calibri" charset="0"/>
              </a:rPr>
              <a:t>JAL and JALR require additional </a:t>
            </a:r>
            <a:r>
              <a:rPr lang="en-US" sz="2000" i="0" kern="0" dirty="0" err="1">
                <a:solidFill>
                  <a:srgbClr val="0000FF"/>
                </a:solidFill>
                <a:latin typeface="Calibri" charset="0"/>
              </a:rPr>
              <a:t>RegDest</a:t>
            </a:r>
            <a:r>
              <a:rPr lang="en-US" sz="2000" i="0" kern="0" dirty="0">
                <a:solidFill>
                  <a:srgbClr val="0000FF"/>
                </a:solidFill>
                <a:latin typeface="Calibri" charset="0"/>
              </a:rPr>
              <a:t> and </a:t>
            </a:r>
            <a:r>
              <a:rPr lang="en-US" sz="2000" i="0" kern="0" dirty="0" err="1">
                <a:solidFill>
                  <a:srgbClr val="0000FF"/>
                </a:solidFill>
                <a:latin typeface="Calibri" charset="0"/>
              </a:rPr>
              <a:t>MemtoReg</a:t>
            </a:r>
            <a:r>
              <a:rPr lang="en-US" sz="2000" i="0" kern="0" dirty="0">
                <a:solidFill>
                  <a:srgbClr val="0000FF"/>
                </a:solidFill>
                <a:latin typeface="Calibri" charset="0"/>
              </a:rPr>
              <a:t> options </a:t>
            </a:r>
          </a:p>
        </p:txBody>
      </p:sp>
    </p:spTree>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3" name="Title 1">
            <a:extLst>
              <a:ext uri="{FF2B5EF4-FFF2-40B4-BE49-F238E27FC236}">
                <a16:creationId xmlns:a16="http://schemas.microsoft.com/office/drawing/2014/main" id="{9DB18291-362E-4E81-AA42-0B2E6B5D2C77}"/>
              </a:ext>
            </a:extLst>
          </p:cNvPr>
          <p:cNvSpPr>
            <a:spLocks noGrp="1" noChangeArrowheads="1"/>
          </p:cNvSpPr>
          <p:nvPr>
            <p:ph type="title"/>
          </p:nvPr>
        </p:nvSpPr>
        <p:spPr>
          <a:xfrm>
            <a:off x="357188" y="434975"/>
            <a:ext cx="7591425" cy="762000"/>
          </a:xfrm>
        </p:spPr>
        <p:txBody>
          <a:bodyPr/>
          <a:lstStyle/>
          <a:p>
            <a:pPr eaLnBrk="1" hangingPunct="1"/>
            <a:r>
              <a:rPr lang="en-US" altLang="en-US"/>
              <a:t>What Do We Want To Optimize</a:t>
            </a:r>
            <a:endParaRPr lang="de-CH" altLang="en-US"/>
          </a:p>
        </p:txBody>
      </p:sp>
      <p:sp>
        <p:nvSpPr>
          <p:cNvPr id="238594" name="Content Placeholder 2">
            <a:extLst>
              <a:ext uri="{FF2B5EF4-FFF2-40B4-BE49-F238E27FC236}">
                <a16:creationId xmlns:a16="http://schemas.microsoft.com/office/drawing/2014/main" id="{FF1ACA28-590C-4231-8C33-8DD6CF256F74}"/>
              </a:ext>
            </a:extLst>
          </p:cNvPr>
          <p:cNvSpPr>
            <a:spLocks noGrp="1" noChangeArrowheads="1"/>
          </p:cNvSpPr>
          <p:nvPr>
            <p:ph idx="1"/>
          </p:nvPr>
        </p:nvSpPr>
        <p:spPr/>
        <p:txBody>
          <a:bodyPr/>
          <a:lstStyle/>
          <a:p>
            <a:pPr eaLnBrk="1" hangingPunct="1"/>
            <a:r>
              <a:rPr lang="en-US" altLang="en-US"/>
              <a:t>Single Cycle Architecture uses two memories</a:t>
            </a:r>
          </a:p>
          <a:p>
            <a:pPr lvl="1" eaLnBrk="1" hangingPunct="1"/>
            <a:r>
              <a:rPr lang="en-US" altLang="en-US"/>
              <a:t>One memory stores instructions, the other data</a:t>
            </a:r>
          </a:p>
          <a:p>
            <a:pPr lvl="1" eaLnBrk="1" hangingPunct="1"/>
            <a:r>
              <a:rPr lang="en-US" altLang="en-US"/>
              <a:t>We want to use a single memory (Smaller size)</a:t>
            </a:r>
          </a:p>
          <a:p>
            <a:pPr eaLnBrk="1" hangingPunct="1"/>
            <a:r>
              <a:rPr lang="en-US" altLang="en-US"/>
              <a:t>Single Cycle Architecture needs three adders </a:t>
            </a:r>
          </a:p>
          <a:p>
            <a:pPr lvl="1" eaLnBrk="1" hangingPunct="1"/>
            <a:r>
              <a:rPr lang="en-US" altLang="en-US"/>
              <a:t>ALU, PC, Branch address calculation</a:t>
            </a:r>
          </a:p>
          <a:p>
            <a:pPr lvl="1" eaLnBrk="1" hangingPunct="1"/>
            <a:r>
              <a:rPr lang="en-US" altLang="en-US"/>
              <a:t>We want to use the ALU for all operations (smaller size)</a:t>
            </a:r>
          </a:p>
          <a:p>
            <a:pPr eaLnBrk="1" hangingPunct="1"/>
            <a:r>
              <a:rPr lang="en-US" altLang="en-US"/>
              <a:t>In Single Cycle Architecture all instructions take one cycle</a:t>
            </a:r>
          </a:p>
          <a:p>
            <a:pPr lvl="1" eaLnBrk="1" hangingPunct="1"/>
            <a:r>
              <a:rPr lang="en-US" altLang="en-US"/>
              <a:t>The most complex operation slows down everything!</a:t>
            </a:r>
          </a:p>
          <a:p>
            <a:pPr lvl="1" eaLnBrk="1" hangingPunct="1"/>
            <a:r>
              <a:rPr lang="en-US" altLang="en-US"/>
              <a:t>Divide all instructions into multiple steps</a:t>
            </a:r>
          </a:p>
          <a:p>
            <a:pPr lvl="1" eaLnBrk="1" hangingPunct="1"/>
            <a:r>
              <a:rPr lang="en-US" altLang="en-US"/>
              <a:t>Simpler instructions can take fewer cycles (average case may be faster)</a:t>
            </a:r>
            <a:endParaRPr lang="de-CH" altLang="en-US"/>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7" name="Title 4">
            <a:extLst>
              <a:ext uri="{FF2B5EF4-FFF2-40B4-BE49-F238E27FC236}">
                <a16:creationId xmlns:a16="http://schemas.microsoft.com/office/drawing/2014/main" id="{F2BBB25D-3013-4B5C-BB0F-F30F97C442FC}"/>
              </a:ext>
            </a:extLst>
          </p:cNvPr>
          <p:cNvSpPr>
            <a:spLocks noGrp="1" noChangeArrowheads="1"/>
          </p:cNvSpPr>
          <p:nvPr>
            <p:ph type="title"/>
          </p:nvPr>
        </p:nvSpPr>
        <p:spPr>
          <a:xfrm>
            <a:off x="357188" y="434975"/>
            <a:ext cx="7591425" cy="762000"/>
          </a:xfrm>
        </p:spPr>
        <p:txBody>
          <a:bodyPr/>
          <a:lstStyle/>
          <a:p>
            <a:pPr eaLnBrk="1" hangingPunct="1"/>
            <a:r>
              <a:rPr lang="en-US" altLang="en-US"/>
              <a:t>Consider the lw instruction</a:t>
            </a:r>
            <a:endParaRPr lang="de-CH" altLang="en-US"/>
          </a:p>
        </p:txBody>
      </p:sp>
      <p:sp>
        <p:nvSpPr>
          <p:cNvPr id="239618" name="Content Placeholder 5">
            <a:extLst>
              <a:ext uri="{FF2B5EF4-FFF2-40B4-BE49-F238E27FC236}">
                <a16:creationId xmlns:a16="http://schemas.microsoft.com/office/drawing/2014/main" id="{CD052D3A-955B-4208-A404-42D250E1EB1F}"/>
              </a:ext>
            </a:extLst>
          </p:cNvPr>
          <p:cNvSpPr>
            <a:spLocks noGrp="1" noChangeArrowheads="1"/>
          </p:cNvSpPr>
          <p:nvPr>
            <p:ph idx="1"/>
          </p:nvPr>
        </p:nvSpPr>
        <p:spPr/>
        <p:txBody>
          <a:bodyPr/>
          <a:lstStyle/>
          <a:p>
            <a:pPr eaLnBrk="1" hangingPunct="1"/>
            <a:r>
              <a:rPr lang="en-US" altLang="en-US"/>
              <a:t>For an instruction such as: </a:t>
            </a:r>
            <a:r>
              <a:rPr lang="en-US" altLang="en-US">
                <a:latin typeface="Consolas" panose="020B0609020204030204" pitchFamily="49" charset="0"/>
              </a:rPr>
              <a:t>lw $t0, 0x20($t1)</a:t>
            </a:r>
          </a:p>
          <a:p>
            <a:pPr eaLnBrk="1" hangingPunct="1"/>
            <a:r>
              <a:rPr lang="en-US" altLang="en-US"/>
              <a:t>We need to:</a:t>
            </a:r>
          </a:p>
          <a:p>
            <a:pPr lvl="1" eaLnBrk="1" hangingPunct="1"/>
            <a:r>
              <a:rPr lang="en-US" altLang="en-US"/>
              <a:t>Read the instruction from memory</a:t>
            </a:r>
          </a:p>
          <a:p>
            <a:pPr lvl="1" eaLnBrk="1" hangingPunct="1"/>
            <a:r>
              <a:rPr lang="en-US" altLang="en-US"/>
              <a:t>Then read </a:t>
            </a:r>
            <a:r>
              <a:rPr lang="en-US" altLang="en-US" b="1">
                <a:latin typeface="Consolas" panose="020B0609020204030204" pitchFamily="49" charset="0"/>
              </a:rPr>
              <a:t>$t1</a:t>
            </a:r>
            <a:r>
              <a:rPr lang="en-US" altLang="en-US" b="1"/>
              <a:t> </a:t>
            </a:r>
            <a:r>
              <a:rPr lang="en-US" altLang="en-US"/>
              <a:t>from register array</a:t>
            </a:r>
          </a:p>
          <a:p>
            <a:pPr lvl="1" eaLnBrk="1" hangingPunct="1"/>
            <a:r>
              <a:rPr lang="en-US" altLang="en-US"/>
              <a:t>Add the immediate value (</a:t>
            </a:r>
            <a:r>
              <a:rPr lang="en-US" altLang="en-US" b="1">
                <a:latin typeface="Consolas" panose="020B0609020204030204" pitchFamily="49" charset="0"/>
              </a:rPr>
              <a:t>0x20</a:t>
            </a:r>
            <a:r>
              <a:rPr lang="en-US" altLang="en-US"/>
              <a:t>) to calculate the memory address</a:t>
            </a:r>
          </a:p>
          <a:p>
            <a:pPr lvl="1" eaLnBrk="1" hangingPunct="1"/>
            <a:r>
              <a:rPr lang="en-US" altLang="en-US"/>
              <a:t>Read the content of this address</a:t>
            </a:r>
          </a:p>
          <a:p>
            <a:pPr lvl="1" eaLnBrk="1" hangingPunct="1"/>
            <a:r>
              <a:rPr lang="en-US" altLang="en-US"/>
              <a:t>Write to the register </a:t>
            </a:r>
            <a:r>
              <a:rPr lang="en-US" altLang="en-US" b="1">
                <a:latin typeface="Consolas" panose="020B0609020204030204" pitchFamily="49" charset="0"/>
              </a:rPr>
              <a:t>$t0 </a:t>
            </a:r>
            <a:r>
              <a:rPr lang="en-US" altLang="en-US"/>
              <a:t>this content</a:t>
            </a:r>
            <a:endParaRPr lang="de-CH" altLang="en-US"/>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2">
            <a:extLst>
              <a:ext uri="{FF2B5EF4-FFF2-40B4-BE49-F238E27FC236}">
                <a16:creationId xmlns:a16="http://schemas.microsoft.com/office/drawing/2014/main" id="{5C65CE3B-74B6-453F-A19F-26C13C2E33B9}"/>
              </a:ext>
            </a:extLst>
          </p:cNvPr>
          <p:cNvSpPr>
            <a:spLocks noChangeArrowheads="1"/>
          </p:cNvSpPr>
          <p:nvPr>
            <p:custDataLst>
              <p:tags r:id="rId2"/>
            </p:custDataLst>
          </p:nvPr>
        </p:nvSpPr>
        <p:spPr bwMode="auto">
          <a:xfrm>
            <a:off x="533400" y="10668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ea typeface="ＭＳ Ｐゴシック" panose="020B0600070205080204" pitchFamily="34" charset="-128"/>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p:txBody>
      </p:sp>
      <p:sp>
        <p:nvSpPr>
          <p:cNvPr id="70658" name="Rectangle 3">
            <a:extLst>
              <a:ext uri="{FF2B5EF4-FFF2-40B4-BE49-F238E27FC236}">
                <a16:creationId xmlns:a16="http://schemas.microsoft.com/office/drawing/2014/main" id="{136EE39E-FEC8-4BE8-AB38-D0B6839B43DA}"/>
              </a:ext>
            </a:extLst>
          </p:cNvPr>
          <p:cNvSpPr>
            <a:spLocks noGrp="1" noChangeArrowheads="1"/>
          </p:cNvSpPr>
          <p:nvPr>
            <p:ph type="title"/>
            <p:custDataLst>
              <p:tags r:id="rId3"/>
            </p:custDataLst>
          </p:nvPr>
        </p:nvSpPr>
        <p:spPr>
          <a:xfrm>
            <a:off x="357188" y="434975"/>
            <a:ext cx="7591425" cy="762000"/>
          </a:xfrm>
        </p:spPr>
        <p:txBody>
          <a:bodyPr/>
          <a:lstStyle/>
          <a:p>
            <a:pPr eaLnBrk="1" hangingPunct="1"/>
            <a:r>
              <a:rPr lang="en-US" altLang="en-US"/>
              <a:t>Multi-cycle Datapath: instruction fetch</a:t>
            </a:r>
          </a:p>
        </p:txBody>
      </p:sp>
      <p:sp>
        <p:nvSpPr>
          <p:cNvPr id="70659" name="Content Placeholder 1">
            <a:extLst>
              <a:ext uri="{FF2B5EF4-FFF2-40B4-BE49-F238E27FC236}">
                <a16:creationId xmlns:a16="http://schemas.microsoft.com/office/drawing/2014/main" id="{695822B7-E18A-44D5-84C0-E0B648906517}"/>
              </a:ext>
            </a:extLst>
          </p:cNvPr>
          <p:cNvSpPr>
            <a:spLocks noGrp="1" noChangeArrowheads="1"/>
          </p:cNvSpPr>
          <p:nvPr>
            <p:ph idx="1"/>
          </p:nvPr>
        </p:nvSpPr>
        <p:spPr>
          <a:xfrm>
            <a:off x="396875" y="1362075"/>
            <a:ext cx="7896225" cy="1152525"/>
          </a:xfrm>
        </p:spPr>
        <p:txBody>
          <a:bodyPr/>
          <a:lstStyle/>
          <a:p>
            <a:pPr eaLnBrk="1" hangingPunct="1"/>
            <a:r>
              <a:rPr lang="en-US" altLang="en-US"/>
              <a:t>First consider executing lw</a:t>
            </a:r>
          </a:p>
          <a:p>
            <a:pPr lvl="1" eaLnBrk="1" hangingPunct="1"/>
            <a:r>
              <a:rPr lang="en-US" altLang="en-US"/>
              <a:t>STEP 1: Fetch instruction</a:t>
            </a:r>
          </a:p>
          <a:p>
            <a:pPr eaLnBrk="1" hangingPunct="1"/>
            <a:endParaRPr lang="de-CH" altLang="en-US"/>
          </a:p>
        </p:txBody>
      </p:sp>
      <p:sp>
        <p:nvSpPr>
          <p:cNvPr id="70660" name="Rectangle 4">
            <a:extLst>
              <a:ext uri="{FF2B5EF4-FFF2-40B4-BE49-F238E27FC236}">
                <a16:creationId xmlns:a16="http://schemas.microsoft.com/office/drawing/2014/main" id="{39856DE1-4348-41E2-9664-6F9E164570C0}"/>
              </a:ext>
            </a:extLst>
          </p:cNvPr>
          <p:cNvSpPr>
            <a:spLocks noChangeArrowheads="1"/>
          </p:cNvSpPr>
          <p:nvPr>
            <p:custDataLst>
              <p:tags r:id="rId4"/>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de-DE" altLang="en-US">
              <a:solidFill>
                <a:srgbClr val="000000"/>
              </a:solidFill>
              <a:latin typeface="Verdana" panose="020B0604030504040204" pitchFamily="34" charset="0"/>
            </a:endParaRPr>
          </a:p>
        </p:txBody>
      </p:sp>
      <p:graphicFrame>
        <p:nvGraphicFramePr>
          <p:cNvPr id="70661" name="Object 2">
            <a:extLst>
              <a:ext uri="{FF2B5EF4-FFF2-40B4-BE49-F238E27FC236}">
                <a16:creationId xmlns:a16="http://schemas.microsoft.com/office/drawing/2014/main" id="{1F306552-4665-4C56-8C10-5A1DF4A1F702}"/>
              </a:ext>
            </a:extLst>
          </p:cNvPr>
          <p:cNvGraphicFramePr>
            <a:graphicFrameLocks noChangeAspect="1"/>
          </p:cNvGraphicFramePr>
          <p:nvPr>
            <p:custDataLst>
              <p:tags r:id="rId5"/>
            </p:custDataLst>
          </p:nvPr>
        </p:nvGraphicFramePr>
        <p:xfrm>
          <a:off x="479425" y="2703513"/>
          <a:ext cx="5414963" cy="1898650"/>
        </p:xfrm>
        <a:graphic>
          <a:graphicData uri="http://schemas.openxmlformats.org/presentationml/2006/ole">
            <mc:AlternateContent xmlns:mc="http://schemas.openxmlformats.org/markup-compatibility/2006">
              <mc:Choice xmlns:v="urn:schemas-microsoft-com:vml" Requires="v">
                <p:oleObj spid="_x0000_s264193" name="VISIO" r:id="rId9" imgW="0" imgH="0" progId="Visio.Drawing.6">
                  <p:embed/>
                </p:oleObj>
              </mc:Choice>
              <mc:Fallback>
                <p:oleObj name="VISIO" r:id="rId9" imgW="0" imgH="0" progId="Visio.Drawing.6">
                  <p:embed/>
                  <p:pic>
                    <p:nvPicPr>
                      <p:cNvPr id="70661" name="Object 2">
                        <a:extLst>
                          <a:ext uri="{FF2B5EF4-FFF2-40B4-BE49-F238E27FC236}">
                            <a16:creationId xmlns:a16="http://schemas.microsoft.com/office/drawing/2014/main" id="{1F306552-4665-4C56-8C10-5A1DF4A1F702}"/>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9425" y="2703513"/>
                        <a:ext cx="5414963" cy="189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0662" name="Rectangle 6">
            <a:extLst>
              <a:ext uri="{FF2B5EF4-FFF2-40B4-BE49-F238E27FC236}">
                <a16:creationId xmlns:a16="http://schemas.microsoft.com/office/drawing/2014/main" id="{2278E790-18F5-4AD2-882C-18A0E86F11F5}"/>
              </a:ext>
            </a:extLst>
          </p:cNvPr>
          <p:cNvSpPr>
            <a:spLocks noChangeArrowheads="1"/>
          </p:cNvSpPr>
          <p:nvPr/>
        </p:nvSpPr>
        <p:spPr bwMode="auto">
          <a:xfrm>
            <a:off x="990600" y="5181600"/>
            <a:ext cx="8153400"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ea typeface="ＭＳ Ｐゴシック" panose="020B0600070205080204" pitchFamily="34" charset="-128"/>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9pPr>
          </a:lstStyle>
          <a:p>
            <a:pPr>
              <a:lnSpc>
                <a:spcPct val="90000"/>
              </a:lnSpc>
              <a:spcBef>
                <a:spcPct val="20000"/>
              </a:spcBef>
              <a:buClrTx/>
              <a:buSzTx/>
              <a:buFontTx/>
              <a:buNone/>
            </a:pPr>
            <a:r>
              <a:rPr lang="en-US" altLang="en-US" sz="1800" b="0">
                <a:solidFill>
                  <a:srgbClr val="000000"/>
                </a:solidFill>
                <a:latin typeface="Consolas" panose="020B0609020204030204" pitchFamily="49" charset="0"/>
              </a:rPr>
              <a:t>read from the memory location [rs]+imm to location [rt]</a:t>
            </a:r>
          </a:p>
        </p:txBody>
      </p:sp>
      <p:graphicFrame>
        <p:nvGraphicFramePr>
          <p:cNvPr id="70663" name="Object 3">
            <a:extLst>
              <a:ext uri="{FF2B5EF4-FFF2-40B4-BE49-F238E27FC236}">
                <a16:creationId xmlns:a16="http://schemas.microsoft.com/office/drawing/2014/main" id="{9DA3D46F-EAC9-4835-B2EC-57E77293D065}"/>
              </a:ext>
            </a:extLst>
          </p:cNvPr>
          <p:cNvGraphicFramePr>
            <a:graphicFrameLocks noChangeAspect="1"/>
          </p:cNvGraphicFramePr>
          <p:nvPr>
            <p:custDataLst>
              <p:tags r:id="rId6"/>
            </p:custDataLst>
          </p:nvPr>
        </p:nvGraphicFramePr>
        <p:xfrm>
          <a:off x="2362200" y="5562600"/>
          <a:ext cx="3886200" cy="906463"/>
        </p:xfrm>
        <a:graphic>
          <a:graphicData uri="http://schemas.openxmlformats.org/presentationml/2006/ole">
            <mc:AlternateContent xmlns:mc="http://schemas.openxmlformats.org/markup-compatibility/2006">
              <mc:Choice xmlns:v="urn:schemas-microsoft-com:vml" Requires="v">
                <p:oleObj spid="_x0000_s264194" name="VISIO" r:id="rId11" imgW="0" imgH="0" progId="Visio.Drawing.6">
                  <p:embed/>
                </p:oleObj>
              </mc:Choice>
              <mc:Fallback>
                <p:oleObj name="VISIO" r:id="rId11" imgW="0" imgH="0" progId="Visio.Drawing.6">
                  <p:embed/>
                  <p:pic>
                    <p:nvPicPr>
                      <p:cNvPr id="70663" name="Object 3">
                        <a:extLst>
                          <a:ext uri="{FF2B5EF4-FFF2-40B4-BE49-F238E27FC236}">
                            <a16:creationId xmlns:a16="http://schemas.microsoft.com/office/drawing/2014/main" id="{9DA3D46F-EAC9-4835-B2EC-57E77293D065}"/>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62200" y="5562600"/>
                        <a:ext cx="3886200" cy="90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a:extLst>
              <a:ext uri="{FF2B5EF4-FFF2-40B4-BE49-F238E27FC236}">
                <a16:creationId xmlns:a16="http://schemas.microsoft.com/office/drawing/2014/main" id="{9E8E4E88-F0E7-4EB7-A1E8-B60459EDF96B}"/>
              </a:ext>
            </a:extLst>
          </p:cNvPr>
          <p:cNvSpPr>
            <a:spLocks noChangeArrowheads="1"/>
          </p:cNvSpPr>
          <p:nvPr>
            <p:custDataLst>
              <p:tags r:id="rId2"/>
            </p:custDataLst>
          </p:nvPr>
        </p:nvSpPr>
        <p:spPr bwMode="auto">
          <a:xfrm>
            <a:off x="533400" y="10668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ea typeface="ＭＳ Ｐゴシック" panose="020B0600070205080204" pitchFamily="34" charset="-128"/>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p:txBody>
      </p:sp>
      <p:sp>
        <p:nvSpPr>
          <p:cNvPr id="71682" name="Rectangle 3">
            <a:extLst>
              <a:ext uri="{FF2B5EF4-FFF2-40B4-BE49-F238E27FC236}">
                <a16:creationId xmlns:a16="http://schemas.microsoft.com/office/drawing/2014/main" id="{B3EE6735-5C18-4B19-9851-1EF90E6BEE04}"/>
              </a:ext>
            </a:extLst>
          </p:cNvPr>
          <p:cNvSpPr>
            <a:spLocks noGrp="1" noChangeArrowheads="1"/>
          </p:cNvSpPr>
          <p:nvPr>
            <p:ph type="title"/>
            <p:custDataLst>
              <p:tags r:id="rId3"/>
            </p:custDataLst>
          </p:nvPr>
        </p:nvSpPr>
        <p:spPr>
          <a:xfrm>
            <a:off x="357188" y="434975"/>
            <a:ext cx="7591425" cy="762000"/>
          </a:xfrm>
        </p:spPr>
        <p:txBody>
          <a:bodyPr/>
          <a:lstStyle/>
          <a:p>
            <a:pPr eaLnBrk="1" hangingPunct="1"/>
            <a:r>
              <a:rPr lang="en-US" altLang="en-US"/>
              <a:t>Multi-cycle Datapath: </a:t>
            </a:r>
            <a:r>
              <a:rPr lang="en-US" altLang="en-US">
                <a:latin typeface="Consolas" panose="020B0609020204030204" pitchFamily="49" charset="0"/>
              </a:rPr>
              <a:t>lw</a:t>
            </a:r>
            <a:r>
              <a:rPr lang="en-US" altLang="en-US"/>
              <a:t> register read</a:t>
            </a:r>
          </a:p>
        </p:txBody>
      </p:sp>
      <p:graphicFrame>
        <p:nvGraphicFramePr>
          <p:cNvPr id="71683" name="Object 2">
            <a:extLst>
              <a:ext uri="{FF2B5EF4-FFF2-40B4-BE49-F238E27FC236}">
                <a16:creationId xmlns:a16="http://schemas.microsoft.com/office/drawing/2014/main" id="{8424C810-ADB3-410D-BA15-369E85066409}"/>
              </a:ext>
            </a:extLst>
          </p:cNvPr>
          <p:cNvGraphicFramePr>
            <a:graphicFrameLocks noGrp="1" noChangeAspect="1"/>
          </p:cNvGraphicFramePr>
          <p:nvPr>
            <p:ph idx="1"/>
            <p:custDataLst>
              <p:tags r:id="rId4"/>
            </p:custDataLst>
          </p:nvPr>
        </p:nvGraphicFramePr>
        <p:xfrm>
          <a:off x="477838" y="2703513"/>
          <a:ext cx="5414962" cy="1898650"/>
        </p:xfrm>
        <a:graphic>
          <a:graphicData uri="http://schemas.openxmlformats.org/presentationml/2006/ole">
            <mc:AlternateContent xmlns:mc="http://schemas.openxmlformats.org/markup-compatibility/2006">
              <mc:Choice xmlns:v="urn:schemas-microsoft-com:vml" Requires="v">
                <p:oleObj spid="_x0000_s266241" name="VISIO" r:id="rId9" imgW="0" imgH="0" progId="Visio.Drawing.6">
                  <p:embed/>
                </p:oleObj>
              </mc:Choice>
              <mc:Fallback>
                <p:oleObj name="VISIO" r:id="rId9" imgW="0" imgH="0" progId="Visio.Drawing.6">
                  <p:embed/>
                  <p:pic>
                    <p:nvPicPr>
                      <p:cNvPr id="71683" name="Object 2">
                        <a:extLst>
                          <a:ext uri="{FF2B5EF4-FFF2-40B4-BE49-F238E27FC236}">
                            <a16:creationId xmlns:a16="http://schemas.microsoft.com/office/drawing/2014/main" id="{8424C810-ADB3-410D-BA15-369E85066409}"/>
                          </a:ext>
                        </a:extLst>
                      </p:cNvPr>
                      <p:cNvPicPr>
                        <a:picLocks noGrp="1"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7838" y="2703513"/>
                        <a:ext cx="5414962" cy="189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1684" name="Rectangle 4">
            <a:extLst>
              <a:ext uri="{FF2B5EF4-FFF2-40B4-BE49-F238E27FC236}">
                <a16:creationId xmlns:a16="http://schemas.microsoft.com/office/drawing/2014/main" id="{8B169E24-63C3-49C5-8EEB-DDE6DC21F5AB}"/>
              </a:ext>
            </a:extLst>
          </p:cNvPr>
          <p:cNvSpPr>
            <a:spLocks noChangeArrowheads="1"/>
          </p:cNvSpPr>
          <p:nvPr>
            <p:custDataLst>
              <p:tags r:id="rId5"/>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de-DE" altLang="en-US">
              <a:solidFill>
                <a:srgbClr val="000000"/>
              </a:solidFill>
              <a:latin typeface="Verdana" panose="020B0604030504040204" pitchFamily="34" charset="0"/>
            </a:endParaRPr>
          </a:p>
        </p:txBody>
      </p:sp>
      <p:graphicFrame>
        <p:nvGraphicFramePr>
          <p:cNvPr id="71685" name="Object 3">
            <a:extLst>
              <a:ext uri="{FF2B5EF4-FFF2-40B4-BE49-F238E27FC236}">
                <a16:creationId xmlns:a16="http://schemas.microsoft.com/office/drawing/2014/main" id="{D7B7CD87-1906-4772-A976-22B1F650F6DB}"/>
              </a:ext>
            </a:extLst>
          </p:cNvPr>
          <p:cNvGraphicFramePr>
            <a:graphicFrameLocks noChangeAspect="1"/>
          </p:cNvGraphicFramePr>
          <p:nvPr>
            <p:custDataLst>
              <p:tags r:id="rId6"/>
            </p:custDataLst>
          </p:nvPr>
        </p:nvGraphicFramePr>
        <p:xfrm>
          <a:off x="2362200" y="5562600"/>
          <a:ext cx="3886200" cy="906463"/>
        </p:xfrm>
        <a:graphic>
          <a:graphicData uri="http://schemas.openxmlformats.org/presentationml/2006/ole">
            <mc:AlternateContent xmlns:mc="http://schemas.openxmlformats.org/markup-compatibility/2006">
              <mc:Choice xmlns:v="urn:schemas-microsoft-com:vml" Requires="v">
                <p:oleObj spid="_x0000_s266242" name="VISIO" r:id="rId11" imgW="0" imgH="0" progId="Visio.Drawing.6">
                  <p:embed/>
                </p:oleObj>
              </mc:Choice>
              <mc:Fallback>
                <p:oleObj name="VISIO" r:id="rId11" imgW="0" imgH="0" progId="Visio.Drawing.6">
                  <p:embed/>
                  <p:pic>
                    <p:nvPicPr>
                      <p:cNvPr id="71685" name="Object 3">
                        <a:extLst>
                          <a:ext uri="{FF2B5EF4-FFF2-40B4-BE49-F238E27FC236}">
                            <a16:creationId xmlns:a16="http://schemas.microsoft.com/office/drawing/2014/main" id="{D7B7CD87-1906-4772-A976-22B1F650F6DB}"/>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62200" y="5562600"/>
                        <a:ext cx="3886200" cy="90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3">
            <a:extLst>
              <a:ext uri="{FF2B5EF4-FFF2-40B4-BE49-F238E27FC236}">
                <a16:creationId xmlns:a16="http://schemas.microsoft.com/office/drawing/2014/main" id="{0C2693A0-E69E-40DD-AB5B-431DC72DBED1}"/>
              </a:ext>
            </a:extLst>
          </p:cNvPr>
          <p:cNvSpPr>
            <a:spLocks noGrp="1" noChangeArrowheads="1"/>
          </p:cNvSpPr>
          <p:nvPr>
            <p:ph type="title"/>
            <p:custDataLst>
              <p:tags r:id="rId2"/>
            </p:custDataLst>
          </p:nvPr>
        </p:nvSpPr>
        <p:spPr>
          <a:xfrm>
            <a:off x="357188" y="434975"/>
            <a:ext cx="7591425" cy="762000"/>
          </a:xfrm>
        </p:spPr>
        <p:txBody>
          <a:bodyPr/>
          <a:lstStyle/>
          <a:p>
            <a:pPr eaLnBrk="1" hangingPunct="1"/>
            <a:r>
              <a:rPr lang="en-US" altLang="en-US"/>
              <a:t>Multi-cycle Datapath: </a:t>
            </a:r>
            <a:r>
              <a:rPr lang="en-US" altLang="en-US">
                <a:latin typeface="Consolas" panose="020B0609020204030204" pitchFamily="49" charset="0"/>
              </a:rPr>
              <a:t>lw</a:t>
            </a:r>
            <a:r>
              <a:rPr lang="en-US" altLang="en-US"/>
              <a:t> immediate</a:t>
            </a:r>
          </a:p>
        </p:txBody>
      </p:sp>
      <p:graphicFrame>
        <p:nvGraphicFramePr>
          <p:cNvPr id="72706" name="Object 2">
            <a:extLst>
              <a:ext uri="{FF2B5EF4-FFF2-40B4-BE49-F238E27FC236}">
                <a16:creationId xmlns:a16="http://schemas.microsoft.com/office/drawing/2014/main" id="{6A198890-8038-4941-8160-31ADAFCF2747}"/>
              </a:ext>
            </a:extLst>
          </p:cNvPr>
          <p:cNvGraphicFramePr>
            <a:graphicFrameLocks noGrp="1" noChangeAspect="1"/>
          </p:cNvGraphicFramePr>
          <p:nvPr>
            <p:ph idx="1"/>
            <p:custDataLst>
              <p:tags r:id="rId3"/>
            </p:custDataLst>
          </p:nvPr>
        </p:nvGraphicFramePr>
        <p:xfrm>
          <a:off x="477838" y="2706688"/>
          <a:ext cx="5413375" cy="2635250"/>
        </p:xfrm>
        <a:graphic>
          <a:graphicData uri="http://schemas.openxmlformats.org/presentationml/2006/ole">
            <mc:AlternateContent xmlns:mc="http://schemas.openxmlformats.org/markup-compatibility/2006">
              <mc:Choice xmlns:v="urn:schemas-microsoft-com:vml" Requires="v">
                <p:oleObj spid="_x0000_s268289" name="VISIO" r:id="rId9" imgW="0" imgH="0" progId="Visio.Drawing.6">
                  <p:embed/>
                </p:oleObj>
              </mc:Choice>
              <mc:Fallback>
                <p:oleObj name="VISIO" r:id="rId9" imgW="0" imgH="0" progId="Visio.Drawing.6">
                  <p:embed/>
                  <p:pic>
                    <p:nvPicPr>
                      <p:cNvPr id="72706" name="Object 2">
                        <a:extLst>
                          <a:ext uri="{FF2B5EF4-FFF2-40B4-BE49-F238E27FC236}">
                            <a16:creationId xmlns:a16="http://schemas.microsoft.com/office/drawing/2014/main" id="{6A198890-8038-4941-8160-31ADAFCF2747}"/>
                          </a:ext>
                        </a:extLst>
                      </p:cNvPr>
                      <p:cNvPicPr>
                        <a:picLocks noGrp="1"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7838" y="2706688"/>
                        <a:ext cx="5413375" cy="263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2707" name="Rectangle 2">
            <a:extLst>
              <a:ext uri="{FF2B5EF4-FFF2-40B4-BE49-F238E27FC236}">
                <a16:creationId xmlns:a16="http://schemas.microsoft.com/office/drawing/2014/main" id="{4DA1D94F-CD1F-4202-A209-C8CA0F3A11B7}"/>
              </a:ext>
            </a:extLst>
          </p:cNvPr>
          <p:cNvSpPr>
            <a:spLocks noChangeArrowheads="1"/>
          </p:cNvSpPr>
          <p:nvPr>
            <p:custDataLst>
              <p:tags r:id="rId4"/>
            </p:custDataLst>
          </p:nvPr>
        </p:nvSpPr>
        <p:spPr bwMode="auto">
          <a:xfrm>
            <a:off x="533400" y="10668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ea typeface="ＭＳ Ｐゴシック" panose="020B0600070205080204" pitchFamily="34" charset="-128"/>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p:txBody>
      </p:sp>
      <p:sp>
        <p:nvSpPr>
          <p:cNvPr id="72708" name="Rectangle 4">
            <a:extLst>
              <a:ext uri="{FF2B5EF4-FFF2-40B4-BE49-F238E27FC236}">
                <a16:creationId xmlns:a16="http://schemas.microsoft.com/office/drawing/2014/main" id="{8BABACDB-034B-4C7A-A26F-C8A6CB391198}"/>
              </a:ext>
            </a:extLst>
          </p:cNvPr>
          <p:cNvSpPr>
            <a:spLocks noChangeArrowheads="1"/>
          </p:cNvSpPr>
          <p:nvPr>
            <p:custDataLst>
              <p:tags r:id="rId5"/>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de-DE" altLang="en-US">
              <a:solidFill>
                <a:srgbClr val="000000"/>
              </a:solidFill>
              <a:latin typeface="Verdana" panose="020B0604030504040204" pitchFamily="34" charset="0"/>
            </a:endParaRPr>
          </a:p>
        </p:txBody>
      </p:sp>
      <p:graphicFrame>
        <p:nvGraphicFramePr>
          <p:cNvPr id="72709" name="Object 3">
            <a:extLst>
              <a:ext uri="{FF2B5EF4-FFF2-40B4-BE49-F238E27FC236}">
                <a16:creationId xmlns:a16="http://schemas.microsoft.com/office/drawing/2014/main" id="{29980BD4-5E09-4B4A-B1A6-24E9DB146825}"/>
              </a:ext>
            </a:extLst>
          </p:cNvPr>
          <p:cNvGraphicFramePr>
            <a:graphicFrameLocks noChangeAspect="1"/>
          </p:cNvGraphicFramePr>
          <p:nvPr>
            <p:custDataLst>
              <p:tags r:id="rId6"/>
            </p:custDataLst>
          </p:nvPr>
        </p:nvGraphicFramePr>
        <p:xfrm>
          <a:off x="2362200" y="5562600"/>
          <a:ext cx="3886200" cy="906463"/>
        </p:xfrm>
        <a:graphic>
          <a:graphicData uri="http://schemas.openxmlformats.org/presentationml/2006/ole">
            <mc:AlternateContent xmlns:mc="http://schemas.openxmlformats.org/markup-compatibility/2006">
              <mc:Choice xmlns:v="urn:schemas-microsoft-com:vml" Requires="v">
                <p:oleObj spid="_x0000_s268290" name="VISIO" r:id="rId11" imgW="0" imgH="0" progId="Visio.Drawing.6">
                  <p:embed/>
                </p:oleObj>
              </mc:Choice>
              <mc:Fallback>
                <p:oleObj name="VISIO" r:id="rId11" imgW="0" imgH="0" progId="Visio.Drawing.6">
                  <p:embed/>
                  <p:pic>
                    <p:nvPicPr>
                      <p:cNvPr id="72709" name="Object 3">
                        <a:extLst>
                          <a:ext uri="{FF2B5EF4-FFF2-40B4-BE49-F238E27FC236}">
                            <a16:creationId xmlns:a16="http://schemas.microsoft.com/office/drawing/2014/main" id="{29980BD4-5E09-4B4A-B1A6-24E9DB146825}"/>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62200" y="5562600"/>
                        <a:ext cx="3886200" cy="90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3">
            <a:extLst>
              <a:ext uri="{FF2B5EF4-FFF2-40B4-BE49-F238E27FC236}">
                <a16:creationId xmlns:a16="http://schemas.microsoft.com/office/drawing/2014/main" id="{4DCD2C13-08E8-45E7-A80D-3ED6D59CD75D}"/>
              </a:ext>
            </a:extLst>
          </p:cNvPr>
          <p:cNvSpPr>
            <a:spLocks noGrp="1" noChangeArrowheads="1"/>
          </p:cNvSpPr>
          <p:nvPr>
            <p:ph type="title"/>
            <p:custDataLst>
              <p:tags r:id="rId2"/>
            </p:custDataLst>
          </p:nvPr>
        </p:nvSpPr>
        <p:spPr>
          <a:xfrm>
            <a:off x="357188" y="434975"/>
            <a:ext cx="7591425" cy="762000"/>
          </a:xfrm>
        </p:spPr>
        <p:txBody>
          <a:bodyPr/>
          <a:lstStyle/>
          <a:p>
            <a:pPr eaLnBrk="1" hangingPunct="1"/>
            <a:r>
              <a:rPr lang="en-US" altLang="en-US"/>
              <a:t>Multi-cycle Datapath: </a:t>
            </a:r>
            <a:r>
              <a:rPr lang="en-US" altLang="en-US">
                <a:latin typeface="Consolas" panose="020B0609020204030204" pitchFamily="49" charset="0"/>
              </a:rPr>
              <a:t>lw</a:t>
            </a:r>
            <a:r>
              <a:rPr lang="en-US" altLang="en-US"/>
              <a:t> address</a:t>
            </a:r>
          </a:p>
        </p:txBody>
      </p:sp>
      <p:graphicFrame>
        <p:nvGraphicFramePr>
          <p:cNvPr id="73730" name="Object 2">
            <a:extLst>
              <a:ext uri="{FF2B5EF4-FFF2-40B4-BE49-F238E27FC236}">
                <a16:creationId xmlns:a16="http://schemas.microsoft.com/office/drawing/2014/main" id="{8C2EF241-9A0A-4EDA-BAC7-F4A042DCDD5E}"/>
              </a:ext>
            </a:extLst>
          </p:cNvPr>
          <p:cNvGraphicFramePr>
            <a:graphicFrameLocks noGrp="1" noChangeAspect="1"/>
          </p:cNvGraphicFramePr>
          <p:nvPr>
            <p:ph idx="1"/>
            <p:custDataLst>
              <p:tags r:id="rId3"/>
            </p:custDataLst>
          </p:nvPr>
        </p:nvGraphicFramePr>
        <p:xfrm>
          <a:off x="479425" y="2711450"/>
          <a:ext cx="7786688" cy="2633663"/>
        </p:xfrm>
        <a:graphic>
          <a:graphicData uri="http://schemas.openxmlformats.org/presentationml/2006/ole">
            <mc:AlternateContent xmlns:mc="http://schemas.openxmlformats.org/markup-compatibility/2006">
              <mc:Choice xmlns:v="urn:schemas-microsoft-com:vml" Requires="v">
                <p:oleObj spid="_x0000_s270337" name="VISIO" r:id="rId9" imgW="0" imgH="0" progId="Visio.Drawing.6">
                  <p:embed/>
                </p:oleObj>
              </mc:Choice>
              <mc:Fallback>
                <p:oleObj name="VISIO" r:id="rId9" imgW="0" imgH="0" progId="Visio.Drawing.6">
                  <p:embed/>
                  <p:pic>
                    <p:nvPicPr>
                      <p:cNvPr id="73730" name="Object 2">
                        <a:extLst>
                          <a:ext uri="{FF2B5EF4-FFF2-40B4-BE49-F238E27FC236}">
                            <a16:creationId xmlns:a16="http://schemas.microsoft.com/office/drawing/2014/main" id="{8C2EF241-9A0A-4EDA-BAC7-F4A042DCDD5E}"/>
                          </a:ext>
                        </a:extLst>
                      </p:cNvPr>
                      <p:cNvPicPr>
                        <a:picLocks noGrp="1"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9425" y="2711450"/>
                        <a:ext cx="7786688" cy="263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3731" name="Rectangle 2">
            <a:extLst>
              <a:ext uri="{FF2B5EF4-FFF2-40B4-BE49-F238E27FC236}">
                <a16:creationId xmlns:a16="http://schemas.microsoft.com/office/drawing/2014/main" id="{5DA2A06D-929A-4355-A701-AD10271831A5}"/>
              </a:ext>
            </a:extLst>
          </p:cNvPr>
          <p:cNvSpPr>
            <a:spLocks noChangeArrowheads="1"/>
          </p:cNvSpPr>
          <p:nvPr>
            <p:custDataLst>
              <p:tags r:id="rId4"/>
            </p:custDataLst>
          </p:nvPr>
        </p:nvSpPr>
        <p:spPr bwMode="auto">
          <a:xfrm>
            <a:off x="533400" y="10668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ea typeface="ＭＳ Ｐゴシック" panose="020B0600070205080204" pitchFamily="34" charset="-128"/>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p:txBody>
      </p:sp>
      <p:sp>
        <p:nvSpPr>
          <p:cNvPr id="73732" name="Rectangle 4">
            <a:extLst>
              <a:ext uri="{FF2B5EF4-FFF2-40B4-BE49-F238E27FC236}">
                <a16:creationId xmlns:a16="http://schemas.microsoft.com/office/drawing/2014/main" id="{4DC1C7F3-875A-40EB-9870-25295C5693CC}"/>
              </a:ext>
            </a:extLst>
          </p:cNvPr>
          <p:cNvSpPr>
            <a:spLocks noChangeArrowheads="1"/>
          </p:cNvSpPr>
          <p:nvPr>
            <p:custDataLst>
              <p:tags r:id="rId5"/>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de-DE" altLang="en-US">
              <a:solidFill>
                <a:srgbClr val="000000"/>
              </a:solidFill>
              <a:latin typeface="Verdana" panose="020B0604030504040204" pitchFamily="34" charset="0"/>
            </a:endParaRPr>
          </a:p>
        </p:txBody>
      </p:sp>
      <p:graphicFrame>
        <p:nvGraphicFramePr>
          <p:cNvPr id="73733" name="Object 3">
            <a:extLst>
              <a:ext uri="{FF2B5EF4-FFF2-40B4-BE49-F238E27FC236}">
                <a16:creationId xmlns:a16="http://schemas.microsoft.com/office/drawing/2014/main" id="{CC1E33FB-5ACA-4620-81EC-61E98403C24F}"/>
              </a:ext>
            </a:extLst>
          </p:cNvPr>
          <p:cNvGraphicFramePr>
            <a:graphicFrameLocks noChangeAspect="1"/>
          </p:cNvGraphicFramePr>
          <p:nvPr>
            <p:custDataLst>
              <p:tags r:id="rId6"/>
            </p:custDataLst>
          </p:nvPr>
        </p:nvGraphicFramePr>
        <p:xfrm>
          <a:off x="2362200" y="5562600"/>
          <a:ext cx="3886200" cy="906463"/>
        </p:xfrm>
        <a:graphic>
          <a:graphicData uri="http://schemas.openxmlformats.org/presentationml/2006/ole">
            <mc:AlternateContent xmlns:mc="http://schemas.openxmlformats.org/markup-compatibility/2006">
              <mc:Choice xmlns:v="urn:schemas-microsoft-com:vml" Requires="v">
                <p:oleObj spid="_x0000_s270338" name="VISIO" r:id="rId11" imgW="0" imgH="0" progId="Visio.Drawing.6">
                  <p:embed/>
                </p:oleObj>
              </mc:Choice>
              <mc:Fallback>
                <p:oleObj name="VISIO" r:id="rId11" imgW="0" imgH="0" progId="Visio.Drawing.6">
                  <p:embed/>
                  <p:pic>
                    <p:nvPicPr>
                      <p:cNvPr id="73733" name="Object 3">
                        <a:extLst>
                          <a:ext uri="{FF2B5EF4-FFF2-40B4-BE49-F238E27FC236}">
                            <a16:creationId xmlns:a16="http://schemas.microsoft.com/office/drawing/2014/main" id="{CC1E33FB-5ACA-4620-81EC-61E98403C24F}"/>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62200" y="5562600"/>
                        <a:ext cx="3886200" cy="90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3">
            <a:extLst>
              <a:ext uri="{FF2B5EF4-FFF2-40B4-BE49-F238E27FC236}">
                <a16:creationId xmlns:a16="http://schemas.microsoft.com/office/drawing/2014/main" id="{C4DD4CC0-59D1-43C7-BB77-D4CDFAEF0053}"/>
              </a:ext>
            </a:extLst>
          </p:cNvPr>
          <p:cNvSpPr>
            <a:spLocks noGrp="1" noChangeArrowheads="1"/>
          </p:cNvSpPr>
          <p:nvPr>
            <p:ph type="title"/>
            <p:custDataLst>
              <p:tags r:id="rId2"/>
            </p:custDataLst>
          </p:nvPr>
        </p:nvSpPr>
        <p:spPr>
          <a:xfrm>
            <a:off x="357188" y="434975"/>
            <a:ext cx="7591425" cy="762000"/>
          </a:xfrm>
        </p:spPr>
        <p:txBody>
          <a:bodyPr/>
          <a:lstStyle/>
          <a:p>
            <a:pPr eaLnBrk="1" hangingPunct="1"/>
            <a:r>
              <a:rPr lang="en-US" altLang="en-US"/>
              <a:t>Multi-cycle Datapath: </a:t>
            </a:r>
            <a:r>
              <a:rPr lang="en-US" altLang="en-US">
                <a:latin typeface="Consolas" panose="020B0609020204030204" pitchFamily="49" charset="0"/>
              </a:rPr>
              <a:t>lw</a:t>
            </a:r>
            <a:r>
              <a:rPr lang="en-US" altLang="en-US"/>
              <a:t> memory read</a:t>
            </a:r>
          </a:p>
        </p:txBody>
      </p:sp>
      <p:graphicFrame>
        <p:nvGraphicFramePr>
          <p:cNvPr id="74754" name="Object 2">
            <a:extLst>
              <a:ext uri="{FF2B5EF4-FFF2-40B4-BE49-F238E27FC236}">
                <a16:creationId xmlns:a16="http://schemas.microsoft.com/office/drawing/2014/main" id="{4BD7248A-C1C9-41DC-81E9-1A8B792228B1}"/>
              </a:ext>
            </a:extLst>
          </p:cNvPr>
          <p:cNvGraphicFramePr>
            <a:graphicFrameLocks noGrp="1" noChangeAspect="1"/>
          </p:cNvGraphicFramePr>
          <p:nvPr>
            <p:ph idx="1"/>
            <p:custDataLst>
              <p:tags r:id="rId3"/>
            </p:custDataLst>
          </p:nvPr>
        </p:nvGraphicFramePr>
        <p:xfrm>
          <a:off x="479425" y="2713038"/>
          <a:ext cx="7786688" cy="2697162"/>
        </p:xfrm>
        <a:graphic>
          <a:graphicData uri="http://schemas.openxmlformats.org/presentationml/2006/ole">
            <mc:AlternateContent xmlns:mc="http://schemas.openxmlformats.org/markup-compatibility/2006">
              <mc:Choice xmlns:v="urn:schemas-microsoft-com:vml" Requires="v">
                <p:oleObj spid="_x0000_s272385" name="VISIO" r:id="rId9" imgW="0" imgH="0" progId="Visio.Drawing.6">
                  <p:embed/>
                </p:oleObj>
              </mc:Choice>
              <mc:Fallback>
                <p:oleObj name="VISIO" r:id="rId9" imgW="0" imgH="0" progId="Visio.Drawing.6">
                  <p:embed/>
                  <p:pic>
                    <p:nvPicPr>
                      <p:cNvPr id="74754" name="Object 2">
                        <a:extLst>
                          <a:ext uri="{FF2B5EF4-FFF2-40B4-BE49-F238E27FC236}">
                            <a16:creationId xmlns:a16="http://schemas.microsoft.com/office/drawing/2014/main" id="{4BD7248A-C1C9-41DC-81E9-1A8B792228B1}"/>
                          </a:ext>
                        </a:extLst>
                      </p:cNvPr>
                      <p:cNvPicPr>
                        <a:picLocks noGrp="1"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9425" y="2713038"/>
                        <a:ext cx="7786688" cy="2697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4755" name="Rectangle 2">
            <a:extLst>
              <a:ext uri="{FF2B5EF4-FFF2-40B4-BE49-F238E27FC236}">
                <a16:creationId xmlns:a16="http://schemas.microsoft.com/office/drawing/2014/main" id="{CE27E890-1FF4-4B4A-8740-1327C9F20B1A}"/>
              </a:ext>
            </a:extLst>
          </p:cNvPr>
          <p:cNvSpPr>
            <a:spLocks noChangeArrowheads="1"/>
          </p:cNvSpPr>
          <p:nvPr>
            <p:custDataLst>
              <p:tags r:id="rId4"/>
            </p:custDataLst>
          </p:nvPr>
        </p:nvSpPr>
        <p:spPr bwMode="auto">
          <a:xfrm>
            <a:off x="533400" y="10668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ea typeface="ＭＳ Ｐゴシック" panose="020B0600070205080204" pitchFamily="34" charset="-128"/>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p:txBody>
      </p:sp>
      <p:sp>
        <p:nvSpPr>
          <p:cNvPr id="74756" name="Rectangle 4">
            <a:extLst>
              <a:ext uri="{FF2B5EF4-FFF2-40B4-BE49-F238E27FC236}">
                <a16:creationId xmlns:a16="http://schemas.microsoft.com/office/drawing/2014/main" id="{D480A401-682D-4E4C-97AA-DBCFFC5E3521}"/>
              </a:ext>
            </a:extLst>
          </p:cNvPr>
          <p:cNvSpPr>
            <a:spLocks noChangeArrowheads="1"/>
          </p:cNvSpPr>
          <p:nvPr>
            <p:custDataLst>
              <p:tags r:id="rId5"/>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de-DE" altLang="en-US">
              <a:solidFill>
                <a:srgbClr val="000000"/>
              </a:solidFill>
              <a:latin typeface="Verdana" panose="020B0604030504040204" pitchFamily="34" charset="0"/>
            </a:endParaRPr>
          </a:p>
        </p:txBody>
      </p:sp>
      <p:graphicFrame>
        <p:nvGraphicFramePr>
          <p:cNvPr id="74757" name="Object 3">
            <a:extLst>
              <a:ext uri="{FF2B5EF4-FFF2-40B4-BE49-F238E27FC236}">
                <a16:creationId xmlns:a16="http://schemas.microsoft.com/office/drawing/2014/main" id="{D180A49F-D9CF-40F6-9A79-EE85AB45397B}"/>
              </a:ext>
            </a:extLst>
          </p:cNvPr>
          <p:cNvGraphicFramePr>
            <a:graphicFrameLocks noChangeAspect="1"/>
          </p:cNvGraphicFramePr>
          <p:nvPr>
            <p:custDataLst>
              <p:tags r:id="rId6"/>
            </p:custDataLst>
          </p:nvPr>
        </p:nvGraphicFramePr>
        <p:xfrm>
          <a:off x="2362200" y="5562600"/>
          <a:ext cx="3886200" cy="906463"/>
        </p:xfrm>
        <a:graphic>
          <a:graphicData uri="http://schemas.openxmlformats.org/presentationml/2006/ole">
            <mc:AlternateContent xmlns:mc="http://schemas.openxmlformats.org/markup-compatibility/2006">
              <mc:Choice xmlns:v="urn:schemas-microsoft-com:vml" Requires="v">
                <p:oleObj spid="_x0000_s272386" name="VISIO" r:id="rId11" imgW="0" imgH="0" progId="Visio.Drawing.6">
                  <p:embed/>
                </p:oleObj>
              </mc:Choice>
              <mc:Fallback>
                <p:oleObj name="VISIO" r:id="rId11" imgW="0" imgH="0" progId="Visio.Drawing.6">
                  <p:embed/>
                  <p:pic>
                    <p:nvPicPr>
                      <p:cNvPr id="74757" name="Object 3">
                        <a:extLst>
                          <a:ext uri="{FF2B5EF4-FFF2-40B4-BE49-F238E27FC236}">
                            <a16:creationId xmlns:a16="http://schemas.microsoft.com/office/drawing/2014/main" id="{D180A49F-D9CF-40F6-9A79-EE85AB45397B}"/>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62200" y="5562600"/>
                        <a:ext cx="3886200" cy="90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3">
            <a:extLst>
              <a:ext uri="{FF2B5EF4-FFF2-40B4-BE49-F238E27FC236}">
                <a16:creationId xmlns:a16="http://schemas.microsoft.com/office/drawing/2014/main" id="{0AD4D634-CC61-4D5C-B155-186CDC1ECF64}"/>
              </a:ext>
            </a:extLst>
          </p:cNvPr>
          <p:cNvSpPr>
            <a:spLocks noGrp="1" noChangeArrowheads="1"/>
          </p:cNvSpPr>
          <p:nvPr>
            <p:ph type="title"/>
            <p:custDataLst>
              <p:tags r:id="rId2"/>
            </p:custDataLst>
          </p:nvPr>
        </p:nvSpPr>
        <p:spPr>
          <a:xfrm>
            <a:off x="357188" y="434975"/>
            <a:ext cx="7591425" cy="762000"/>
          </a:xfrm>
        </p:spPr>
        <p:txBody>
          <a:bodyPr/>
          <a:lstStyle/>
          <a:p>
            <a:pPr eaLnBrk="1" hangingPunct="1"/>
            <a:r>
              <a:rPr lang="en-US" altLang="en-US"/>
              <a:t>Multi-cycle Datapath: </a:t>
            </a:r>
            <a:r>
              <a:rPr lang="en-US" altLang="en-US">
                <a:latin typeface="Consolas" panose="020B0609020204030204" pitchFamily="49" charset="0"/>
              </a:rPr>
              <a:t>lw</a:t>
            </a:r>
            <a:r>
              <a:rPr lang="en-US" altLang="en-US"/>
              <a:t> write register</a:t>
            </a:r>
          </a:p>
        </p:txBody>
      </p:sp>
      <p:graphicFrame>
        <p:nvGraphicFramePr>
          <p:cNvPr id="75778" name="Object 2">
            <a:extLst>
              <a:ext uri="{FF2B5EF4-FFF2-40B4-BE49-F238E27FC236}">
                <a16:creationId xmlns:a16="http://schemas.microsoft.com/office/drawing/2014/main" id="{E54B7AB2-77C9-4F49-AC02-C272C3B39D8B}"/>
              </a:ext>
            </a:extLst>
          </p:cNvPr>
          <p:cNvGraphicFramePr>
            <a:graphicFrameLocks noGrp="1" noChangeAspect="1"/>
          </p:cNvGraphicFramePr>
          <p:nvPr>
            <p:ph idx="1"/>
            <p:custDataLst>
              <p:tags r:id="rId3"/>
            </p:custDataLst>
          </p:nvPr>
        </p:nvGraphicFramePr>
        <p:xfrm>
          <a:off x="479425" y="2713038"/>
          <a:ext cx="7786688" cy="2697162"/>
        </p:xfrm>
        <a:graphic>
          <a:graphicData uri="http://schemas.openxmlformats.org/presentationml/2006/ole">
            <mc:AlternateContent xmlns:mc="http://schemas.openxmlformats.org/markup-compatibility/2006">
              <mc:Choice xmlns:v="urn:schemas-microsoft-com:vml" Requires="v">
                <p:oleObj spid="_x0000_s274433" name="VISIO" r:id="rId9" imgW="0" imgH="0" progId="Visio.Drawing.6">
                  <p:embed/>
                </p:oleObj>
              </mc:Choice>
              <mc:Fallback>
                <p:oleObj name="VISIO" r:id="rId9" imgW="0" imgH="0" progId="Visio.Drawing.6">
                  <p:embed/>
                  <p:pic>
                    <p:nvPicPr>
                      <p:cNvPr id="75778" name="Object 2">
                        <a:extLst>
                          <a:ext uri="{FF2B5EF4-FFF2-40B4-BE49-F238E27FC236}">
                            <a16:creationId xmlns:a16="http://schemas.microsoft.com/office/drawing/2014/main" id="{E54B7AB2-77C9-4F49-AC02-C272C3B39D8B}"/>
                          </a:ext>
                        </a:extLst>
                      </p:cNvPr>
                      <p:cNvPicPr>
                        <a:picLocks noGrp="1"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9425" y="2713038"/>
                        <a:ext cx="7786688" cy="2697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5779" name="Rectangle 2">
            <a:extLst>
              <a:ext uri="{FF2B5EF4-FFF2-40B4-BE49-F238E27FC236}">
                <a16:creationId xmlns:a16="http://schemas.microsoft.com/office/drawing/2014/main" id="{A7AA29C2-5679-4D4D-A28C-63153A5F664E}"/>
              </a:ext>
            </a:extLst>
          </p:cNvPr>
          <p:cNvSpPr>
            <a:spLocks noChangeArrowheads="1"/>
          </p:cNvSpPr>
          <p:nvPr>
            <p:custDataLst>
              <p:tags r:id="rId4"/>
            </p:custDataLst>
          </p:nvPr>
        </p:nvSpPr>
        <p:spPr bwMode="auto">
          <a:xfrm>
            <a:off x="533400" y="10668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ea typeface="ＭＳ Ｐゴシック" panose="020B0600070205080204" pitchFamily="34" charset="-128"/>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p:txBody>
      </p:sp>
      <p:sp>
        <p:nvSpPr>
          <p:cNvPr id="75780" name="Rectangle 4">
            <a:extLst>
              <a:ext uri="{FF2B5EF4-FFF2-40B4-BE49-F238E27FC236}">
                <a16:creationId xmlns:a16="http://schemas.microsoft.com/office/drawing/2014/main" id="{06D6A239-F69E-4DE2-9F86-4C5D7BBE3731}"/>
              </a:ext>
            </a:extLst>
          </p:cNvPr>
          <p:cNvSpPr>
            <a:spLocks noChangeArrowheads="1"/>
          </p:cNvSpPr>
          <p:nvPr>
            <p:custDataLst>
              <p:tags r:id="rId5"/>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de-DE" altLang="en-US">
              <a:solidFill>
                <a:srgbClr val="000000"/>
              </a:solidFill>
              <a:latin typeface="Verdana" panose="020B0604030504040204" pitchFamily="34" charset="0"/>
            </a:endParaRPr>
          </a:p>
        </p:txBody>
      </p:sp>
      <p:graphicFrame>
        <p:nvGraphicFramePr>
          <p:cNvPr id="75781" name="Object 3">
            <a:extLst>
              <a:ext uri="{FF2B5EF4-FFF2-40B4-BE49-F238E27FC236}">
                <a16:creationId xmlns:a16="http://schemas.microsoft.com/office/drawing/2014/main" id="{33FFE7A9-48AB-493E-878F-13A2E4576365}"/>
              </a:ext>
            </a:extLst>
          </p:cNvPr>
          <p:cNvGraphicFramePr>
            <a:graphicFrameLocks noChangeAspect="1"/>
          </p:cNvGraphicFramePr>
          <p:nvPr>
            <p:custDataLst>
              <p:tags r:id="rId6"/>
            </p:custDataLst>
          </p:nvPr>
        </p:nvGraphicFramePr>
        <p:xfrm>
          <a:off x="2362200" y="5562600"/>
          <a:ext cx="3886200" cy="906463"/>
        </p:xfrm>
        <a:graphic>
          <a:graphicData uri="http://schemas.openxmlformats.org/presentationml/2006/ole">
            <mc:AlternateContent xmlns:mc="http://schemas.openxmlformats.org/markup-compatibility/2006">
              <mc:Choice xmlns:v="urn:schemas-microsoft-com:vml" Requires="v">
                <p:oleObj spid="_x0000_s274434" name="VISIO" r:id="rId11" imgW="0" imgH="0" progId="Visio.Drawing.6">
                  <p:embed/>
                </p:oleObj>
              </mc:Choice>
              <mc:Fallback>
                <p:oleObj name="VISIO" r:id="rId11" imgW="0" imgH="0" progId="Visio.Drawing.6">
                  <p:embed/>
                  <p:pic>
                    <p:nvPicPr>
                      <p:cNvPr id="75781" name="Object 3">
                        <a:extLst>
                          <a:ext uri="{FF2B5EF4-FFF2-40B4-BE49-F238E27FC236}">
                            <a16:creationId xmlns:a16="http://schemas.microsoft.com/office/drawing/2014/main" id="{33FFE7A9-48AB-493E-878F-13A2E4576365}"/>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62200" y="5562600"/>
                        <a:ext cx="3886200" cy="90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3">
            <a:extLst>
              <a:ext uri="{FF2B5EF4-FFF2-40B4-BE49-F238E27FC236}">
                <a16:creationId xmlns:a16="http://schemas.microsoft.com/office/drawing/2014/main" id="{67AF2EAA-B67F-4E6B-AA34-1592B70B6032}"/>
              </a:ext>
            </a:extLst>
          </p:cNvPr>
          <p:cNvSpPr>
            <a:spLocks noGrp="1" noChangeArrowheads="1"/>
          </p:cNvSpPr>
          <p:nvPr>
            <p:ph type="title"/>
            <p:custDataLst>
              <p:tags r:id="rId2"/>
            </p:custDataLst>
          </p:nvPr>
        </p:nvSpPr>
        <p:spPr>
          <a:xfrm>
            <a:off x="357188" y="434975"/>
            <a:ext cx="7591425" cy="762000"/>
          </a:xfrm>
        </p:spPr>
        <p:txBody>
          <a:bodyPr/>
          <a:lstStyle/>
          <a:p>
            <a:pPr eaLnBrk="1" hangingPunct="1"/>
            <a:r>
              <a:rPr lang="en-US" altLang="en-US"/>
              <a:t>Multi-cycle Datapath: increment PC</a:t>
            </a:r>
          </a:p>
        </p:txBody>
      </p:sp>
      <p:graphicFrame>
        <p:nvGraphicFramePr>
          <p:cNvPr id="76802" name="Object 2">
            <a:extLst>
              <a:ext uri="{FF2B5EF4-FFF2-40B4-BE49-F238E27FC236}">
                <a16:creationId xmlns:a16="http://schemas.microsoft.com/office/drawing/2014/main" id="{1534BD61-CB2F-4D0A-94FE-1A40D21471BA}"/>
              </a:ext>
            </a:extLst>
          </p:cNvPr>
          <p:cNvGraphicFramePr>
            <a:graphicFrameLocks noGrp="1" noChangeAspect="1"/>
          </p:cNvGraphicFramePr>
          <p:nvPr>
            <p:ph idx="1"/>
            <p:custDataLst>
              <p:tags r:id="rId3"/>
            </p:custDataLst>
          </p:nvPr>
        </p:nvGraphicFramePr>
        <p:xfrm>
          <a:off x="381000" y="2705100"/>
          <a:ext cx="8031163" cy="2857500"/>
        </p:xfrm>
        <a:graphic>
          <a:graphicData uri="http://schemas.openxmlformats.org/presentationml/2006/ole">
            <mc:AlternateContent xmlns:mc="http://schemas.openxmlformats.org/markup-compatibility/2006">
              <mc:Choice xmlns:v="urn:schemas-microsoft-com:vml" Requires="v">
                <p:oleObj spid="_x0000_s276481" name="VISIO" r:id="rId8" imgW="0" imgH="0" progId="Visio.Drawing.6">
                  <p:embed/>
                </p:oleObj>
              </mc:Choice>
              <mc:Fallback>
                <p:oleObj name="VISIO" r:id="rId8" imgW="0" imgH="0" progId="Visio.Drawing.6">
                  <p:embed/>
                  <p:pic>
                    <p:nvPicPr>
                      <p:cNvPr id="76802" name="Object 2">
                        <a:extLst>
                          <a:ext uri="{FF2B5EF4-FFF2-40B4-BE49-F238E27FC236}">
                            <a16:creationId xmlns:a16="http://schemas.microsoft.com/office/drawing/2014/main" id="{1534BD61-CB2F-4D0A-94FE-1A40D21471BA}"/>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1000" y="2705100"/>
                        <a:ext cx="8031163"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6803" name="Rectangle 2">
            <a:extLst>
              <a:ext uri="{FF2B5EF4-FFF2-40B4-BE49-F238E27FC236}">
                <a16:creationId xmlns:a16="http://schemas.microsoft.com/office/drawing/2014/main" id="{2BF447AB-1696-48E3-B8FC-ABF017798CB3}"/>
              </a:ext>
            </a:extLst>
          </p:cNvPr>
          <p:cNvSpPr>
            <a:spLocks noChangeArrowheads="1"/>
          </p:cNvSpPr>
          <p:nvPr>
            <p:custDataLst>
              <p:tags r:id="rId4"/>
            </p:custDataLst>
          </p:nvPr>
        </p:nvSpPr>
        <p:spPr bwMode="auto">
          <a:xfrm>
            <a:off x="533400" y="10668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ea typeface="ＭＳ Ｐゴシック" panose="020B0600070205080204" pitchFamily="34" charset="-128"/>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p:txBody>
      </p:sp>
      <p:sp>
        <p:nvSpPr>
          <p:cNvPr id="76804" name="Rectangle 4">
            <a:extLst>
              <a:ext uri="{FF2B5EF4-FFF2-40B4-BE49-F238E27FC236}">
                <a16:creationId xmlns:a16="http://schemas.microsoft.com/office/drawing/2014/main" id="{DB7B3F3F-6320-4A24-A32E-2DB1FF0D2CA2}"/>
              </a:ext>
            </a:extLst>
          </p:cNvPr>
          <p:cNvSpPr>
            <a:spLocks noChangeArrowheads="1"/>
          </p:cNvSpPr>
          <p:nvPr>
            <p:custDataLst>
              <p:tags r:id="rId5"/>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de-DE" altLang="en-US">
              <a:solidFill>
                <a:srgbClr val="000000"/>
              </a:solidFill>
              <a:latin typeface="Verdana" panose="020B0604030504040204" pitchFamily="34" charset="0"/>
            </a:endParaRPr>
          </a:p>
        </p:txBody>
      </p:sp>
    </p:spTree>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3">
            <a:extLst>
              <a:ext uri="{FF2B5EF4-FFF2-40B4-BE49-F238E27FC236}">
                <a16:creationId xmlns:a16="http://schemas.microsoft.com/office/drawing/2014/main" id="{E5B40474-3E43-486E-87F9-C3498395CC68}"/>
              </a:ext>
            </a:extLst>
          </p:cNvPr>
          <p:cNvSpPr>
            <a:spLocks noGrp="1" noChangeArrowheads="1"/>
          </p:cNvSpPr>
          <p:nvPr>
            <p:ph type="title"/>
            <p:custDataLst>
              <p:tags r:id="rId2"/>
            </p:custDataLst>
          </p:nvPr>
        </p:nvSpPr>
        <p:spPr>
          <a:xfrm>
            <a:off x="357188" y="434975"/>
            <a:ext cx="7591425" cy="762000"/>
          </a:xfrm>
        </p:spPr>
        <p:txBody>
          <a:bodyPr/>
          <a:lstStyle/>
          <a:p>
            <a:pPr eaLnBrk="1" hangingPunct="1"/>
            <a:r>
              <a:rPr lang="en-US" altLang="en-US"/>
              <a:t>Multi-cycle Datapath: </a:t>
            </a:r>
            <a:r>
              <a:rPr lang="en-US" altLang="en-US">
                <a:latin typeface="Consolas" panose="020B0609020204030204" pitchFamily="49" charset="0"/>
              </a:rPr>
              <a:t>sw</a:t>
            </a:r>
          </a:p>
        </p:txBody>
      </p:sp>
      <p:sp>
        <p:nvSpPr>
          <p:cNvPr id="77826" name="Content Placeholder 1">
            <a:extLst>
              <a:ext uri="{FF2B5EF4-FFF2-40B4-BE49-F238E27FC236}">
                <a16:creationId xmlns:a16="http://schemas.microsoft.com/office/drawing/2014/main" id="{742510F5-F2AA-425C-A8A7-3688343F7919}"/>
              </a:ext>
            </a:extLst>
          </p:cNvPr>
          <p:cNvSpPr>
            <a:spLocks noGrp="1" noChangeArrowheads="1"/>
          </p:cNvSpPr>
          <p:nvPr>
            <p:ph idx="1"/>
          </p:nvPr>
        </p:nvSpPr>
        <p:spPr/>
        <p:txBody>
          <a:bodyPr/>
          <a:lstStyle/>
          <a:p>
            <a:pPr eaLnBrk="1" hangingPunct="1"/>
            <a:r>
              <a:rPr lang="en-US" altLang="en-US"/>
              <a:t>Write data in rt to memory</a:t>
            </a:r>
          </a:p>
          <a:p>
            <a:pPr eaLnBrk="1" hangingPunct="1"/>
            <a:endParaRPr lang="de-CH" altLang="en-US"/>
          </a:p>
        </p:txBody>
      </p:sp>
      <p:graphicFrame>
        <p:nvGraphicFramePr>
          <p:cNvPr id="77827" name="Content Placeholder 3">
            <a:extLst>
              <a:ext uri="{FF2B5EF4-FFF2-40B4-BE49-F238E27FC236}">
                <a16:creationId xmlns:a16="http://schemas.microsoft.com/office/drawing/2014/main" id="{D1ECBDD0-1951-47F5-A3E8-03F93A2EAF97}"/>
              </a:ext>
            </a:extLst>
          </p:cNvPr>
          <p:cNvGraphicFramePr>
            <a:graphicFrameLocks noGrp="1" noChangeAspect="1"/>
          </p:cNvGraphicFramePr>
          <p:nvPr>
            <p:ph idx="11"/>
            <p:custDataLst>
              <p:tags r:id="rId3"/>
            </p:custDataLst>
          </p:nvPr>
        </p:nvGraphicFramePr>
        <p:xfrm>
          <a:off x="381000" y="2705100"/>
          <a:ext cx="8031163" cy="2855913"/>
        </p:xfrm>
        <a:graphic>
          <a:graphicData uri="http://schemas.openxmlformats.org/presentationml/2006/ole">
            <mc:AlternateContent xmlns:mc="http://schemas.openxmlformats.org/markup-compatibility/2006">
              <mc:Choice xmlns:v="urn:schemas-microsoft-com:vml" Requires="v">
                <p:oleObj spid="_x0000_s278529" name="VISIO" r:id="rId8" imgW="0" imgH="0" progId="Visio.Drawing.6">
                  <p:embed/>
                </p:oleObj>
              </mc:Choice>
              <mc:Fallback>
                <p:oleObj name="VISIO" r:id="rId8" imgW="0" imgH="0" progId="Visio.Drawing.6">
                  <p:embed/>
                  <p:pic>
                    <p:nvPicPr>
                      <p:cNvPr id="77827" name="Content Placeholder 3">
                        <a:extLst>
                          <a:ext uri="{FF2B5EF4-FFF2-40B4-BE49-F238E27FC236}">
                            <a16:creationId xmlns:a16="http://schemas.microsoft.com/office/drawing/2014/main" id="{D1ECBDD0-1951-47F5-A3E8-03F93A2EAF97}"/>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1000" y="2705100"/>
                        <a:ext cx="8031163" cy="285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7828" name="Rectangle 4">
            <a:extLst>
              <a:ext uri="{FF2B5EF4-FFF2-40B4-BE49-F238E27FC236}">
                <a16:creationId xmlns:a16="http://schemas.microsoft.com/office/drawing/2014/main" id="{D533BF12-EAF5-408A-AB2A-7539BB5F0159}"/>
              </a:ext>
            </a:extLst>
          </p:cNvPr>
          <p:cNvSpPr>
            <a:spLocks noChangeArrowheads="1"/>
          </p:cNvSpPr>
          <p:nvPr>
            <p:custDataLst>
              <p:tags r:id="rId4"/>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de-DE" altLang="en-US">
              <a:solidFill>
                <a:srgbClr val="000000"/>
              </a:solidFill>
              <a:latin typeface="Verdana" panose="020B0604030504040204" pitchFamily="34" charset="0"/>
            </a:endParaRPr>
          </a:p>
        </p:txBody>
      </p:sp>
      <p:sp>
        <p:nvSpPr>
          <p:cNvPr id="77829" name="Rectangle 6">
            <a:extLst>
              <a:ext uri="{FF2B5EF4-FFF2-40B4-BE49-F238E27FC236}">
                <a16:creationId xmlns:a16="http://schemas.microsoft.com/office/drawing/2014/main" id="{E827276C-6DAB-458F-A718-FBFA7FF73CA6}"/>
              </a:ext>
            </a:extLst>
          </p:cNvPr>
          <p:cNvSpPr>
            <a:spLocks noChangeArrowheads="1"/>
          </p:cNvSpPr>
          <p:nvPr>
            <p:custDataLst>
              <p:tags r:id="rId5"/>
            </p:custDataLst>
          </p:nvPr>
        </p:nvSpPr>
        <p:spPr bwMode="auto">
          <a:xfrm>
            <a:off x="609600" y="1143000"/>
            <a:ext cx="76962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ea typeface="ＭＳ Ｐゴシック" panose="020B0600070205080204" pitchFamily="34" charset="-128"/>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20000"/>
              </a:spcBef>
              <a:buClrTx/>
              <a:buSzTx/>
              <a:buFontTx/>
              <a:buChar char="•"/>
            </a:pPr>
            <a:endParaRPr lang="en-US" altLang="en-US" b="0">
              <a:solidFill>
                <a:srgbClr val="000000"/>
              </a:solidFill>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Title 1">
            <a:extLst>
              <a:ext uri="{FF2B5EF4-FFF2-40B4-BE49-F238E27FC236}">
                <a16:creationId xmlns:a16="http://schemas.microsoft.com/office/drawing/2014/main" id="{70943D26-BD5D-4045-891F-B36948BD08D0}"/>
              </a:ext>
            </a:extLst>
          </p:cNvPr>
          <p:cNvSpPr>
            <a:spLocks noGrp="1" noChangeArrowheads="1"/>
          </p:cNvSpPr>
          <p:nvPr>
            <p:ph type="title"/>
          </p:nvPr>
        </p:nvSpPr>
        <p:spPr/>
        <p:txBody>
          <a:bodyPr/>
          <a:lstStyle/>
          <a:p>
            <a:r>
              <a:rPr lang="en-US" altLang="en-US">
                <a:ea typeface="ＭＳ Ｐゴシック" panose="020B0600070205080204" pitchFamily="34" charset="-128"/>
              </a:rPr>
              <a:t>Single-Bit Control Signals (II)</a:t>
            </a:r>
          </a:p>
        </p:txBody>
      </p:sp>
      <p:sp>
        <p:nvSpPr>
          <p:cNvPr id="158722" name="Content Placeholder 2">
            <a:extLst>
              <a:ext uri="{FF2B5EF4-FFF2-40B4-BE49-F238E27FC236}">
                <a16:creationId xmlns:a16="http://schemas.microsoft.com/office/drawing/2014/main" id="{D76C7EBC-3138-4CE1-90F9-7F4E09DD5E44}"/>
              </a:ext>
            </a:extLst>
          </p:cNvPr>
          <p:cNvSpPr>
            <a:spLocks noGrp="1" noChangeArrowheads="1"/>
          </p:cNvSpPr>
          <p:nvPr>
            <p:ph idx="1"/>
          </p:nvPr>
        </p:nvSpPr>
        <p:spPr>
          <a:xfrm>
            <a:off x="228600" y="996950"/>
            <a:ext cx="8610600" cy="5194300"/>
          </a:xfrm>
        </p:spPr>
        <p:txBody>
          <a:bodyPr/>
          <a:lstStyle/>
          <a:p>
            <a:endParaRPr lang="en-US" altLang="en-US">
              <a:ea typeface="ＭＳ Ｐゴシック" panose="020B0600070205080204" pitchFamily="34" charset="-128"/>
            </a:endParaRPr>
          </a:p>
        </p:txBody>
      </p:sp>
      <p:sp>
        <p:nvSpPr>
          <p:cNvPr id="158723" name="Slide Number Placeholder 3">
            <a:extLst>
              <a:ext uri="{FF2B5EF4-FFF2-40B4-BE49-F238E27FC236}">
                <a16:creationId xmlns:a16="http://schemas.microsoft.com/office/drawing/2014/main" id="{38053EE3-687F-4D07-BA08-EFADE2A5A42F}"/>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fld id="{3C092CEB-3B55-4745-841A-C43D6800062F}" type="slidenum">
              <a:rPr lang="en-US" altLang="en-US" sz="1600" smtClean="0">
                <a:solidFill>
                  <a:srgbClr val="000000"/>
                </a:solidFill>
                <a:latin typeface="Garamond" panose="02020404030301010803" pitchFamily="18" charset="0"/>
              </a:rPr>
              <a:pPr eaLnBrk="1" hangingPunct="1">
                <a:spcBef>
                  <a:spcPct val="0"/>
                </a:spcBef>
                <a:buClrTx/>
                <a:buSzTx/>
                <a:buFontTx/>
                <a:buNone/>
              </a:pPr>
              <a:t>9</a:t>
            </a:fld>
            <a:endParaRPr lang="en-US" altLang="en-US" sz="1600">
              <a:solidFill>
                <a:srgbClr val="000000"/>
              </a:solidFill>
              <a:latin typeface="Garamond" panose="02020404030301010803" pitchFamily="18" charset="0"/>
            </a:endParaRPr>
          </a:p>
        </p:txBody>
      </p:sp>
      <p:graphicFrame>
        <p:nvGraphicFramePr>
          <p:cNvPr id="7" name="Group 3">
            <a:extLst>
              <a:ext uri="{FF2B5EF4-FFF2-40B4-BE49-F238E27FC236}">
                <a16:creationId xmlns:a16="http://schemas.microsoft.com/office/drawing/2014/main" id="{5C6617AB-91AE-4C45-87F7-757FBDEE7FEB}"/>
              </a:ext>
            </a:extLst>
          </p:cNvPr>
          <p:cNvGraphicFramePr>
            <a:graphicFrameLocks noGrp="1"/>
          </p:cNvGraphicFramePr>
          <p:nvPr/>
        </p:nvGraphicFramePr>
        <p:xfrm>
          <a:off x="152400" y="1844675"/>
          <a:ext cx="8839200" cy="3959227"/>
        </p:xfrm>
        <a:graphic>
          <a:graphicData uri="http://schemas.openxmlformats.org/drawingml/2006/table">
            <a:tbl>
              <a:tblPr/>
              <a:tblGrid>
                <a:gridCol w="1457325">
                  <a:extLst>
                    <a:ext uri="{9D8B030D-6E8A-4147-A177-3AD203B41FA5}">
                      <a16:colId xmlns:a16="http://schemas.microsoft.com/office/drawing/2014/main" val="20000"/>
                    </a:ext>
                  </a:extLst>
                </a:gridCol>
                <a:gridCol w="2586038">
                  <a:extLst>
                    <a:ext uri="{9D8B030D-6E8A-4147-A177-3AD203B41FA5}">
                      <a16:colId xmlns:a16="http://schemas.microsoft.com/office/drawing/2014/main" val="20001"/>
                    </a:ext>
                  </a:extLst>
                </a:gridCol>
                <a:gridCol w="2586037">
                  <a:extLst>
                    <a:ext uri="{9D8B030D-6E8A-4147-A177-3AD203B41FA5}">
                      <a16:colId xmlns:a16="http://schemas.microsoft.com/office/drawing/2014/main" val="20002"/>
                    </a:ext>
                  </a:extLst>
                </a:gridCol>
                <a:gridCol w="2209800">
                  <a:extLst>
                    <a:ext uri="{9D8B030D-6E8A-4147-A177-3AD203B41FA5}">
                      <a16:colId xmlns:a16="http://schemas.microsoft.com/office/drawing/2014/main" val="20003"/>
                    </a:ext>
                  </a:extLst>
                </a:gridCol>
              </a:tblGrid>
              <a:tr h="581025">
                <a:tc>
                  <a:txBody>
                    <a:bodyPr/>
                    <a:lstStyle>
                      <a:lvl1pPr>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
                          <a:schemeClr val="accent2"/>
                        </a:buClr>
                        <a:buSzPct val="70000"/>
                        <a:buFont typeface="Wingdings" charset="2"/>
                        <a:buNone/>
                        <a:tabLst/>
                      </a:pPr>
                      <a:endParaRPr kumimoji="0" lang="en-US" altLang="en-US" sz="1900" b="0" i="0" u="none" strike="noStrike" cap="none" normalizeH="0" baseline="0">
                        <a:ln>
                          <a:noFill/>
                        </a:ln>
                        <a:solidFill>
                          <a:schemeClr val="tx1"/>
                        </a:solidFill>
                        <a:effectLst/>
                        <a:latin typeface="Calibri" charset="0"/>
                        <a:ea typeface="ＭＳ Ｐゴシック" charset="-128"/>
                      </a:endParaRPr>
                    </a:p>
                  </a:txBody>
                  <a:tcPr marT="45697" marB="45697" anchor="ct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900" b="0" i="0" u="none" strike="noStrike" cap="none" normalizeH="0" baseline="0">
                          <a:ln>
                            <a:noFill/>
                          </a:ln>
                          <a:solidFill>
                            <a:schemeClr val="tx1"/>
                          </a:solidFill>
                          <a:effectLst/>
                          <a:latin typeface="Calibri" charset="0"/>
                          <a:ea typeface="ＭＳ Ｐゴシック" charset="-128"/>
                        </a:rPr>
                        <a:t>When De-asserted</a:t>
                      </a:r>
                    </a:p>
                  </a:txBody>
                  <a:tcPr marT="45697" marB="456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900" b="0" i="0" u="none" strike="noStrike" cap="none" normalizeH="0" baseline="0">
                          <a:ln>
                            <a:noFill/>
                          </a:ln>
                          <a:solidFill>
                            <a:schemeClr val="tx1"/>
                          </a:solidFill>
                          <a:effectLst/>
                          <a:latin typeface="Calibri" charset="0"/>
                          <a:ea typeface="ＭＳ Ｐゴシック" charset="-128"/>
                        </a:rPr>
                        <a:t>When asserted</a:t>
                      </a:r>
                    </a:p>
                  </a:txBody>
                  <a:tcPr marT="45697" marB="456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900" b="0" i="0" u="none" strike="noStrike" cap="none" normalizeH="0" baseline="0">
                          <a:ln>
                            <a:noFill/>
                          </a:ln>
                          <a:solidFill>
                            <a:schemeClr val="tx1"/>
                          </a:solidFill>
                          <a:effectLst/>
                          <a:latin typeface="Calibri" charset="0"/>
                          <a:ea typeface="ＭＳ Ｐゴシック" charset="-128"/>
                        </a:rPr>
                        <a:t>Equation</a:t>
                      </a:r>
                    </a:p>
                  </a:txBody>
                  <a:tcPr marT="45697" marB="45697" anchor="ct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28663">
                <a:tc>
                  <a:txBody>
                    <a:bodyPr/>
                    <a:lstStyle>
                      <a:lvl1pPr>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900" b="0" i="0" u="none" strike="noStrike" cap="none" normalizeH="0" baseline="0">
                          <a:ln>
                            <a:noFill/>
                          </a:ln>
                          <a:solidFill>
                            <a:srgbClr val="FF9900"/>
                          </a:solidFill>
                          <a:effectLst/>
                          <a:latin typeface="Calibri" charset="0"/>
                          <a:ea typeface="ＭＳ Ｐゴシック" charset="-128"/>
                        </a:rPr>
                        <a:t>MemRead</a:t>
                      </a:r>
                    </a:p>
                  </a:txBody>
                  <a:tcPr marT="45697" marB="45697" anchor="ct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900" b="0" i="0" u="none" strike="noStrike" cap="none" normalizeH="0" baseline="0">
                          <a:ln>
                            <a:noFill/>
                          </a:ln>
                          <a:solidFill>
                            <a:schemeClr val="tx1"/>
                          </a:solidFill>
                          <a:effectLst/>
                          <a:latin typeface="Calibri" charset="0"/>
                          <a:ea typeface="ＭＳ Ｐゴシック" charset="-128"/>
                        </a:rPr>
                        <a:t>Memory read disabled</a:t>
                      </a:r>
                    </a:p>
                  </a:txBody>
                  <a:tcPr marT="45697" marB="4569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900" b="0" i="0" u="none" strike="noStrike" cap="none" normalizeH="0" baseline="0">
                          <a:ln>
                            <a:noFill/>
                          </a:ln>
                          <a:solidFill>
                            <a:schemeClr val="tx1"/>
                          </a:solidFill>
                          <a:effectLst/>
                          <a:latin typeface="Calibri" charset="0"/>
                          <a:ea typeface="ＭＳ Ｐゴシック" charset="-128"/>
                        </a:rPr>
                        <a:t>Memory read port return load value</a:t>
                      </a:r>
                    </a:p>
                  </a:txBody>
                  <a:tcPr marT="45697" marB="4569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900" b="0" i="0" u="none" strike="noStrike" cap="none" normalizeH="0" baseline="0">
                          <a:ln>
                            <a:noFill/>
                          </a:ln>
                          <a:solidFill>
                            <a:schemeClr val="accent2"/>
                          </a:solidFill>
                          <a:effectLst/>
                          <a:latin typeface="Calibri" charset="0"/>
                          <a:ea typeface="ＭＳ Ｐゴシック" charset="-128"/>
                        </a:rPr>
                        <a:t>opcode</a:t>
                      </a:r>
                      <a:r>
                        <a:rPr kumimoji="0" lang="en-US" altLang="en-US" sz="1900" b="0" i="0" u="none" strike="noStrike" cap="none" normalizeH="0" baseline="0">
                          <a:ln>
                            <a:noFill/>
                          </a:ln>
                          <a:solidFill>
                            <a:schemeClr val="tx1"/>
                          </a:solidFill>
                          <a:effectLst/>
                          <a:latin typeface="Calibri" charset="0"/>
                          <a:ea typeface="ＭＳ Ｐゴシック" charset="-128"/>
                        </a:rPr>
                        <a:t>==LW</a:t>
                      </a:r>
                    </a:p>
                    <a:p>
                      <a:pPr marL="0" marR="0" lvl="0" indent="0" algn="l" defTabSz="914400" rtl="0" eaLnBrk="0" fontAlgn="base" latinLnBrk="0" hangingPunct="0">
                        <a:lnSpc>
                          <a:spcPct val="100000"/>
                        </a:lnSpc>
                        <a:spcBef>
                          <a:spcPct val="20000"/>
                        </a:spcBef>
                        <a:spcAft>
                          <a:spcPct val="0"/>
                        </a:spcAft>
                        <a:buClr>
                          <a:schemeClr val="accent2"/>
                        </a:buClr>
                        <a:buSzPct val="70000"/>
                        <a:buFont typeface="Wingdings" charset="2"/>
                        <a:buNone/>
                        <a:tabLst/>
                      </a:pPr>
                      <a:endParaRPr kumimoji="0" lang="en-US" altLang="en-US" sz="1900" b="0" i="0" u="none" strike="noStrike" cap="none" normalizeH="0" baseline="0">
                        <a:ln>
                          <a:noFill/>
                        </a:ln>
                        <a:solidFill>
                          <a:schemeClr val="tx1"/>
                        </a:solidFill>
                        <a:effectLst/>
                        <a:latin typeface="Calibri" charset="0"/>
                        <a:ea typeface="ＭＳ Ｐゴシック" charset="-128"/>
                      </a:endParaRPr>
                    </a:p>
                  </a:txBody>
                  <a:tcPr marT="45697" marB="45697"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28663">
                <a:tc>
                  <a:txBody>
                    <a:bodyPr/>
                    <a:lstStyle>
                      <a:lvl1pPr>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900" b="0" i="0" u="none" strike="noStrike" cap="none" normalizeH="0" baseline="0">
                          <a:ln>
                            <a:noFill/>
                          </a:ln>
                          <a:solidFill>
                            <a:srgbClr val="FF9900"/>
                          </a:solidFill>
                          <a:effectLst/>
                          <a:latin typeface="Calibri" charset="0"/>
                          <a:ea typeface="ＭＳ Ｐゴシック" charset="-128"/>
                        </a:rPr>
                        <a:t>MemWrite</a:t>
                      </a:r>
                    </a:p>
                  </a:txBody>
                  <a:tcPr marT="45697" marB="45697" anchor="ct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900" b="0" i="0" u="none" strike="noStrike" cap="none" normalizeH="0" baseline="0">
                          <a:ln>
                            <a:noFill/>
                          </a:ln>
                          <a:solidFill>
                            <a:schemeClr val="tx1"/>
                          </a:solidFill>
                          <a:effectLst/>
                          <a:latin typeface="Calibri" charset="0"/>
                          <a:ea typeface="ＭＳ Ｐゴシック" charset="-128"/>
                        </a:rPr>
                        <a:t>Memory write disabled</a:t>
                      </a:r>
                    </a:p>
                  </a:txBody>
                  <a:tcPr marT="45697" marB="4569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900" b="0" i="0" u="none" strike="noStrike" cap="none" normalizeH="0" baseline="0">
                          <a:ln>
                            <a:noFill/>
                          </a:ln>
                          <a:solidFill>
                            <a:schemeClr val="tx1"/>
                          </a:solidFill>
                          <a:effectLst/>
                          <a:latin typeface="Calibri" charset="0"/>
                          <a:ea typeface="ＭＳ Ｐゴシック" charset="-128"/>
                        </a:rPr>
                        <a:t>Memory write enabled</a:t>
                      </a:r>
                    </a:p>
                  </a:txBody>
                  <a:tcPr marT="45697" marB="4569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900" b="0" i="0" u="none" strike="noStrike" cap="none" normalizeH="0" baseline="0">
                          <a:ln>
                            <a:noFill/>
                          </a:ln>
                          <a:solidFill>
                            <a:schemeClr val="accent2"/>
                          </a:solidFill>
                          <a:effectLst/>
                          <a:latin typeface="Calibri" charset="0"/>
                          <a:ea typeface="ＭＳ Ｐゴシック" charset="-128"/>
                        </a:rPr>
                        <a:t>opcode</a:t>
                      </a:r>
                      <a:r>
                        <a:rPr kumimoji="0" lang="en-US" altLang="en-US" sz="1900" b="0" i="0" u="none" strike="noStrike" cap="none" normalizeH="0" baseline="0">
                          <a:ln>
                            <a:noFill/>
                          </a:ln>
                          <a:solidFill>
                            <a:schemeClr val="tx1"/>
                          </a:solidFill>
                          <a:effectLst/>
                          <a:latin typeface="Calibri" charset="0"/>
                          <a:ea typeface="ＭＳ Ｐゴシック" charset="-128"/>
                        </a:rPr>
                        <a:t>==SW</a:t>
                      </a:r>
                    </a:p>
                    <a:p>
                      <a:pPr marL="0" marR="0" lvl="0" indent="0" algn="l" defTabSz="914400" rtl="0" eaLnBrk="0" fontAlgn="base" latinLnBrk="0" hangingPunct="0">
                        <a:lnSpc>
                          <a:spcPct val="100000"/>
                        </a:lnSpc>
                        <a:spcBef>
                          <a:spcPct val="20000"/>
                        </a:spcBef>
                        <a:spcAft>
                          <a:spcPct val="0"/>
                        </a:spcAft>
                        <a:buClr>
                          <a:schemeClr val="accent2"/>
                        </a:buClr>
                        <a:buSzPct val="70000"/>
                        <a:buFont typeface="Wingdings" charset="2"/>
                        <a:buNone/>
                        <a:tabLst/>
                      </a:pPr>
                      <a:endParaRPr kumimoji="0" lang="en-US" altLang="en-US" sz="1900" b="0" i="0" u="none" strike="noStrike" cap="none" normalizeH="0" baseline="0">
                        <a:ln>
                          <a:noFill/>
                        </a:ln>
                        <a:solidFill>
                          <a:schemeClr val="tx1"/>
                        </a:solidFill>
                        <a:effectLst/>
                        <a:latin typeface="Calibri" charset="0"/>
                        <a:ea typeface="ＭＳ Ｐゴシック" charset="-128"/>
                      </a:endParaRPr>
                    </a:p>
                  </a:txBody>
                  <a:tcPr marT="45697" marB="45697"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60438">
                <a:tc>
                  <a:txBody>
                    <a:bodyPr/>
                    <a:lstStyle>
                      <a:lvl1pPr>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900" b="0" i="0" u="none" strike="noStrike" cap="none" normalizeH="0" baseline="0">
                          <a:ln>
                            <a:noFill/>
                          </a:ln>
                          <a:solidFill>
                            <a:srgbClr val="FF9900"/>
                          </a:solidFill>
                          <a:effectLst/>
                          <a:latin typeface="Calibri" charset="0"/>
                          <a:ea typeface="ＭＳ Ｐゴシック" charset="-128"/>
                        </a:rPr>
                        <a:t>PCSrc</a:t>
                      </a:r>
                      <a:r>
                        <a:rPr kumimoji="0" lang="en-US" altLang="en-US" sz="1900" b="0" i="0" u="none" strike="noStrike" cap="none" normalizeH="0" baseline="-25000">
                          <a:ln>
                            <a:noFill/>
                          </a:ln>
                          <a:solidFill>
                            <a:srgbClr val="FF9900"/>
                          </a:solidFill>
                          <a:effectLst/>
                          <a:latin typeface="Calibri" charset="0"/>
                          <a:ea typeface="ＭＳ Ｐゴシック" charset="-128"/>
                        </a:rPr>
                        <a:t>1</a:t>
                      </a:r>
                    </a:p>
                  </a:txBody>
                  <a:tcPr marT="45697" marB="45697" anchor="ct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900" b="0" i="0" u="none" strike="noStrike" cap="none" normalizeH="0" baseline="0">
                          <a:ln>
                            <a:noFill/>
                          </a:ln>
                          <a:solidFill>
                            <a:schemeClr val="tx1"/>
                          </a:solidFill>
                          <a:effectLst/>
                          <a:latin typeface="Calibri" charset="0"/>
                          <a:ea typeface="ＭＳ Ｐゴシック" charset="-128"/>
                        </a:rPr>
                        <a:t>According to </a:t>
                      </a:r>
                      <a:r>
                        <a:rPr kumimoji="0" lang="en-US" altLang="en-US" sz="1900" b="0" i="0" u="none" strike="noStrike" cap="none" normalizeH="0" baseline="0">
                          <a:ln>
                            <a:noFill/>
                          </a:ln>
                          <a:solidFill>
                            <a:srgbClr val="FF9900"/>
                          </a:solidFill>
                          <a:effectLst/>
                          <a:latin typeface="Calibri" charset="0"/>
                          <a:ea typeface="ＭＳ Ｐゴシック" charset="-128"/>
                        </a:rPr>
                        <a:t>PCSrc</a:t>
                      </a:r>
                      <a:r>
                        <a:rPr kumimoji="0" lang="en-US" altLang="en-US" sz="1900" b="0" i="0" u="none" strike="noStrike" cap="none" normalizeH="0" baseline="-25000">
                          <a:ln>
                            <a:noFill/>
                          </a:ln>
                          <a:solidFill>
                            <a:srgbClr val="FF9900"/>
                          </a:solidFill>
                          <a:effectLst/>
                          <a:latin typeface="Calibri" charset="0"/>
                          <a:ea typeface="ＭＳ Ｐゴシック" charset="-128"/>
                        </a:rPr>
                        <a:t>2</a:t>
                      </a:r>
                      <a:endParaRPr kumimoji="0" lang="en-US" altLang="en-US" sz="1900" b="0" i="0" u="none" strike="noStrike" cap="none" normalizeH="0" baseline="0">
                        <a:ln>
                          <a:noFill/>
                        </a:ln>
                        <a:solidFill>
                          <a:srgbClr val="FF9900"/>
                        </a:solidFill>
                        <a:effectLst/>
                        <a:latin typeface="Calibri" charset="0"/>
                        <a:ea typeface="ＭＳ Ｐゴシック" charset="-128"/>
                      </a:endParaRPr>
                    </a:p>
                  </a:txBody>
                  <a:tcPr marT="45697" marB="4569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900" b="0" i="0" u="none" strike="noStrike" cap="none" normalizeH="0" baseline="0">
                          <a:ln>
                            <a:noFill/>
                          </a:ln>
                          <a:solidFill>
                            <a:schemeClr val="tx1"/>
                          </a:solidFill>
                          <a:effectLst/>
                          <a:latin typeface="Calibri" charset="0"/>
                          <a:ea typeface="ＭＳ Ｐゴシック" charset="-128"/>
                        </a:rPr>
                        <a:t>next PC is based on 26-bit immediate jump target</a:t>
                      </a:r>
                    </a:p>
                  </a:txBody>
                  <a:tcPr marT="45697" marB="4569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900" b="0" i="0" u="none" strike="noStrike" cap="none" normalizeH="0" baseline="0">
                          <a:ln>
                            <a:noFill/>
                          </a:ln>
                          <a:solidFill>
                            <a:schemeClr val="tx1"/>
                          </a:solidFill>
                          <a:effectLst/>
                          <a:latin typeface="Calibri" charset="0"/>
                          <a:ea typeface="ＭＳ Ｐゴシック" charset="-128"/>
                        </a:rPr>
                        <a:t>(</a:t>
                      </a:r>
                      <a:r>
                        <a:rPr kumimoji="0" lang="en-US" altLang="en-US" sz="1900" b="0" i="0" u="none" strike="noStrike" cap="none" normalizeH="0" baseline="0">
                          <a:ln>
                            <a:noFill/>
                          </a:ln>
                          <a:solidFill>
                            <a:schemeClr val="accent2"/>
                          </a:solidFill>
                          <a:effectLst/>
                          <a:latin typeface="Calibri" charset="0"/>
                          <a:ea typeface="ＭＳ Ｐゴシック" charset="-128"/>
                        </a:rPr>
                        <a:t>opcode</a:t>
                      </a:r>
                      <a:r>
                        <a:rPr kumimoji="0" lang="en-US" altLang="en-US" sz="1900" b="0" i="0" u="none" strike="noStrike" cap="none" normalizeH="0" baseline="0">
                          <a:ln>
                            <a:noFill/>
                          </a:ln>
                          <a:solidFill>
                            <a:schemeClr val="tx1"/>
                          </a:solidFill>
                          <a:effectLst/>
                          <a:latin typeface="Calibri" charset="0"/>
                          <a:ea typeface="ＭＳ Ｐゴシック" charset="-128"/>
                        </a:rPr>
                        <a:t>==J) </a:t>
                      </a:r>
                      <a:r>
                        <a:rPr kumimoji="0" lang="en-US" altLang="en-US" sz="1700" b="0" i="0" u="none" strike="noStrike" cap="none" normalizeH="0" baseline="0">
                          <a:ln>
                            <a:noFill/>
                          </a:ln>
                          <a:solidFill>
                            <a:schemeClr val="tx1"/>
                          </a:solidFill>
                          <a:effectLst/>
                          <a:latin typeface="Calibri" charset="0"/>
                          <a:ea typeface="ＭＳ Ｐゴシック" charset="-128"/>
                        </a:rPr>
                        <a:t>||</a:t>
                      </a:r>
                    </a:p>
                    <a:p>
                      <a:pPr marL="0" marR="0" lvl="0" indent="0" algn="l"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700" b="0" i="0" u="none" strike="noStrike" cap="none" normalizeH="0" baseline="0">
                          <a:ln>
                            <a:noFill/>
                          </a:ln>
                          <a:solidFill>
                            <a:schemeClr val="tx1"/>
                          </a:solidFill>
                          <a:effectLst/>
                          <a:latin typeface="Calibri" charset="0"/>
                          <a:ea typeface="ＭＳ Ｐゴシック" charset="-128"/>
                        </a:rPr>
                        <a:t>(</a:t>
                      </a:r>
                      <a:r>
                        <a:rPr kumimoji="0" lang="en-US" altLang="en-US" sz="1700" b="0" i="0" u="none" strike="noStrike" cap="none" normalizeH="0" baseline="0">
                          <a:ln>
                            <a:noFill/>
                          </a:ln>
                          <a:solidFill>
                            <a:schemeClr val="accent2"/>
                          </a:solidFill>
                          <a:effectLst/>
                          <a:latin typeface="Calibri" charset="0"/>
                          <a:ea typeface="ＭＳ Ｐゴシック" charset="-128"/>
                        </a:rPr>
                        <a:t>opcode</a:t>
                      </a:r>
                      <a:r>
                        <a:rPr kumimoji="0" lang="en-US" altLang="en-US" sz="1700" b="0" i="0" u="none" strike="noStrike" cap="none" normalizeH="0" baseline="0">
                          <a:ln>
                            <a:noFill/>
                          </a:ln>
                          <a:solidFill>
                            <a:schemeClr val="tx1"/>
                          </a:solidFill>
                          <a:effectLst/>
                          <a:latin typeface="Calibri" charset="0"/>
                          <a:ea typeface="ＭＳ Ｐゴシック" charset="-128"/>
                        </a:rPr>
                        <a:t>==JAL)</a:t>
                      </a:r>
                      <a:endParaRPr kumimoji="0" lang="en-US" altLang="en-US" sz="1900" b="0" i="0" u="none" strike="noStrike" cap="none" normalizeH="0" baseline="0">
                        <a:ln>
                          <a:noFill/>
                        </a:ln>
                        <a:solidFill>
                          <a:schemeClr val="tx1"/>
                        </a:solidFill>
                        <a:effectLst/>
                        <a:latin typeface="Calibri" charset="0"/>
                        <a:ea typeface="ＭＳ Ｐゴシック" charset="-128"/>
                      </a:endParaRPr>
                    </a:p>
                  </a:txBody>
                  <a:tcPr marT="45697" marB="45697"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60438">
                <a:tc>
                  <a:txBody>
                    <a:bodyPr/>
                    <a:lstStyle>
                      <a:lvl1pPr>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900" b="0" i="0" u="none" strike="noStrike" cap="none" normalizeH="0" baseline="0">
                          <a:ln>
                            <a:noFill/>
                          </a:ln>
                          <a:solidFill>
                            <a:srgbClr val="FF9900"/>
                          </a:solidFill>
                          <a:effectLst/>
                          <a:latin typeface="Calibri" charset="0"/>
                          <a:ea typeface="ＭＳ Ｐゴシック" charset="-128"/>
                        </a:rPr>
                        <a:t>PCSrc</a:t>
                      </a:r>
                      <a:r>
                        <a:rPr kumimoji="0" lang="en-US" altLang="en-US" sz="1900" b="0" i="0" u="none" strike="noStrike" cap="none" normalizeH="0" baseline="-25000">
                          <a:ln>
                            <a:noFill/>
                          </a:ln>
                          <a:solidFill>
                            <a:srgbClr val="FF9900"/>
                          </a:solidFill>
                          <a:effectLst/>
                          <a:latin typeface="Calibri" charset="0"/>
                          <a:ea typeface="ＭＳ Ｐゴシック" charset="-128"/>
                        </a:rPr>
                        <a:t>2</a:t>
                      </a:r>
                      <a:endParaRPr kumimoji="0" lang="en-US" altLang="en-US" sz="1900" b="0" i="0" u="none" strike="noStrike" cap="none" normalizeH="0" baseline="0">
                        <a:ln>
                          <a:noFill/>
                        </a:ln>
                        <a:solidFill>
                          <a:srgbClr val="FF9900"/>
                        </a:solidFill>
                        <a:effectLst/>
                        <a:latin typeface="Calibri" charset="0"/>
                        <a:ea typeface="ＭＳ Ｐゴシック" charset="-128"/>
                      </a:endParaRPr>
                    </a:p>
                  </a:txBody>
                  <a:tcPr marT="45697" marB="45697" anchor="ct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900" b="0" i="0" u="none" strike="noStrike" cap="none" normalizeH="0" baseline="0">
                          <a:ln>
                            <a:noFill/>
                          </a:ln>
                          <a:solidFill>
                            <a:schemeClr val="tx1"/>
                          </a:solidFill>
                          <a:effectLst/>
                          <a:latin typeface="Calibri" charset="0"/>
                          <a:ea typeface="ＭＳ Ｐゴシック" charset="-128"/>
                        </a:rPr>
                        <a:t>next PC = PC + 4</a:t>
                      </a:r>
                    </a:p>
                  </a:txBody>
                  <a:tcPr marT="45697" marB="4569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900" b="0" i="0" u="none" strike="noStrike" cap="none" normalizeH="0" baseline="0">
                          <a:ln>
                            <a:noFill/>
                          </a:ln>
                          <a:solidFill>
                            <a:schemeClr val="tx1"/>
                          </a:solidFill>
                          <a:effectLst/>
                          <a:latin typeface="Calibri" charset="0"/>
                          <a:ea typeface="ＭＳ Ｐゴシック" charset="-128"/>
                        </a:rPr>
                        <a:t>next PC is based on 16-bit immediate branch target</a:t>
                      </a:r>
                    </a:p>
                  </a:txBody>
                  <a:tcPr marT="45697" marB="45697"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charset="2"/>
                        <a:defRPr sz="2000">
                          <a:solidFill>
                            <a:schemeClr val="tx1"/>
                          </a:solidFill>
                          <a:latin typeface="Tahoma" charset="0"/>
                          <a:ea typeface="ＭＳ Ｐゴシック" charset="-128"/>
                        </a:defRPr>
                      </a:lvl1pPr>
                      <a:lvl2pPr marL="742950" indent="-285750">
                        <a:spcBef>
                          <a:spcPct val="20000"/>
                        </a:spcBef>
                        <a:buClr>
                          <a:schemeClr val="accent2"/>
                        </a:buClr>
                        <a:buSzPct val="60000"/>
                        <a:buFont typeface="Wingdings" charset="2"/>
                        <a:defRPr sz="2000">
                          <a:solidFill>
                            <a:schemeClr val="tx1"/>
                          </a:solidFill>
                          <a:latin typeface="Tahoma" charset="0"/>
                          <a:ea typeface="ＭＳ Ｐゴシック" charset="-128"/>
                        </a:defRPr>
                      </a:lvl2pPr>
                      <a:lvl3pPr marL="1143000" indent="-228600">
                        <a:spcBef>
                          <a:spcPct val="20000"/>
                        </a:spcBef>
                        <a:buClr>
                          <a:schemeClr val="accent1"/>
                        </a:buClr>
                        <a:buSzPct val="65000"/>
                        <a:buFont typeface="Wingdings" charset="2"/>
                        <a:defRPr>
                          <a:solidFill>
                            <a:schemeClr val="tx1"/>
                          </a:solidFill>
                          <a:latin typeface="Tahoma" charset="0"/>
                          <a:ea typeface="ＭＳ Ｐゴシック" charset="-128"/>
                        </a:defRPr>
                      </a:lvl3pPr>
                      <a:lvl4pPr marL="1600200" indent="-228600">
                        <a:spcBef>
                          <a:spcPct val="20000"/>
                        </a:spcBef>
                        <a:buClr>
                          <a:schemeClr val="accent2"/>
                        </a:buClr>
                        <a:buSzPct val="70000"/>
                        <a:buFont typeface="Wingdings" charset="2"/>
                        <a:defRPr sz="1600">
                          <a:solidFill>
                            <a:schemeClr val="tx1"/>
                          </a:solidFill>
                          <a:latin typeface="Tahoma" charset="0"/>
                          <a:ea typeface="ＭＳ Ｐゴシック" charset="-128"/>
                        </a:defRPr>
                      </a:lvl4pPr>
                      <a:lvl5pPr marL="2057400" indent="-228600">
                        <a:spcBef>
                          <a:spcPct val="20000"/>
                        </a:spcBef>
                        <a:buClr>
                          <a:schemeClr val="accent1"/>
                        </a:buClr>
                        <a:buSzPct val="75000"/>
                        <a:buFont typeface="Wingdings" charset="2"/>
                        <a:defRPr sz="1400">
                          <a:solidFill>
                            <a:schemeClr val="tx1"/>
                          </a:solidFill>
                          <a:latin typeface="Tahoma" charset="0"/>
                          <a:ea typeface="ＭＳ Ｐゴシック" charset="-128"/>
                        </a:defRPr>
                      </a:lvl5pPr>
                      <a:lvl6pPr marL="25146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6pPr>
                      <a:lvl7pPr marL="29718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7pPr>
                      <a:lvl8pPr marL="34290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8pPr>
                      <a:lvl9pPr marL="3886200" indent="-228600" eaLnBrk="0" fontAlgn="base" hangingPunct="0">
                        <a:spcBef>
                          <a:spcPct val="20000"/>
                        </a:spcBef>
                        <a:spcAft>
                          <a:spcPct val="0"/>
                        </a:spcAft>
                        <a:buClr>
                          <a:schemeClr val="accent1"/>
                        </a:buClr>
                        <a:buSzPct val="75000"/>
                        <a:buFont typeface="Wingdings" charset="2"/>
                        <a:defRPr sz="1400">
                          <a:solidFill>
                            <a:schemeClr val="tx1"/>
                          </a:solidFill>
                          <a:latin typeface="Tahoma"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en-US" altLang="en-US" sz="1900" b="0" i="0" u="none" strike="noStrike" cap="none" normalizeH="0" baseline="0">
                          <a:ln>
                            <a:noFill/>
                          </a:ln>
                          <a:solidFill>
                            <a:schemeClr val="tx1"/>
                          </a:solidFill>
                          <a:effectLst/>
                          <a:latin typeface="Calibri" charset="0"/>
                          <a:ea typeface="ＭＳ Ｐゴシック" charset="-128"/>
                        </a:rPr>
                        <a:t>(</a:t>
                      </a:r>
                      <a:r>
                        <a:rPr kumimoji="0" lang="en-US" altLang="en-US" sz="1900" b="0" i="0" u="none" strike="noStrike" cap="none" normalizeH="0" baseline="0">
                          <a:ln>
                            <a:noFill/>
                          </a:ln>
                          <a:solidFill>
                            <a:schemeClr val="accent2"/>
                          </a:solidFill>
                          <a:effectLst/>
                          <a:latin typeface="Calibri" charset="0"/>
                          <a:ea typeface="ＭＳ Ｐゴシック" charset="-128"/>
                        </a:rPr>
                        <a:t>opcode</a:t>
                      </a:r>
                      <a:r>
                        <a:rPr kumimoji="0" lang="en-US" altLang="en-US" sz="1900" b="0" i="0" u="none" strike="noStrike" cap="none" normalizeH="0" baseline="0">
                          <a:ln>
                            <a:noFill/>
                          </a:ln>
                          <a:solidFill>
                            <a:schemeClr val="tx1"/>
                          </a:solidFill>
                          <a:effectLst/>
                          <a:latin typeface="Calibri" charset="0"/>
                          <a:ea typeface="ＭＳ Ｐゴシック" charset="-128"/>
                        </a:rPr>
                        <a:t>==Bxx) </a:t>
                      </a:r>
                      <a:r>
                        <a:rPr kumimoji="0" lang="en-US" altLang="en-US" sz="1700" b="0" i="0" u="none" strike="noStrike" cap="none" normalizeH="0" baseline="0">
                          <a:ln>
                            <a:noFill/>
                          </a:ln>
                          <a:solidFill>
                            <a:schemeClr val="tx1"/>
                          </a:solidFill>
                          <a:effectLst/>
                          <a:latin typeface="Calibri" charset="0"/>
                          <a:ea typeface="ＭＳ Ｐゴシック" charset="-128"/>
                        </a:rPr>
                        <a:t>&amp;&amp;</a:t>
                      </a:r>
                    </a:p>
                    <a:p>
                      <a:pPr marL="0" marR="0" lvl="0" indent="0" algn="l" defTabSz="914400" rtl="0" eaLnBrk="0" fontAlgn="base" latinLnBrk="0" hangingPunct="0">
                        <a:lnSpc>
                          <a:spcPct val="100000"/>
                        </a:lnSpc>
                        <a:spcBef>
                          <a:spcPct val="20000"/>
                        </a:spcBef>
                        <a:spcAft>
                          <a:spcPct val="0"/>
                        </a:spcAft>
                        <a:buClr>
                          <a:schemeClr val="accent2"/>
                        </a:buClr>
                        <a:buSzPct val="70000"/>
                        <a:buFont typeface="Wingdings" charset="2"/>
                        <a:buNone/>
                        <a:tabLst/>
                      </a:pPr>
                      <a:r>
                        <a:rPr kumimoji="0" lang="ja-JP" altLang="en-US" sz="1700" b="0" i="0" u="none" strike="noStrike" cap="none" normalizeH="0" baseline="0">
                          <a:ln>
                            <a:noFill/>
                          </a:ln>
                          <a:solidFill>
                            <a:schemeClr val="tx1"/>
                          </a:solidFill>
                          <a:effectLst/>
                          <a:latin typeface="Calibri" charset="0"/>
                          <a:ea typeface="ＭＳ Ｐゴシック" charset="-128"/>
                        </a:rPr>
                        <a:t>“</a:t>
                      </a:r>
                      <a:r>
                        <a:rPr kumimoji="0" lang="en-US" altLang="ja-JP" sz="1700" b="0" i="0" u="none" strike="noStrike" cap="none" normalizeH="0" baseline="0">
                          <a:ln>
                            <a:noFill/>
                          </a:ln>
                          <a:solidFill>
                            <a:schemeClr val="tx1"/>
                          </a:solidFill>
                          <a:effectLst/>
                          <a:latin typeface="Calibri" charset="0"/>
                          <a:ea typeface="ＭＳ Ｐゴシック" charset="-128"/>
                        </a:rPr>
                        <a:t>bcond is satisfied</a:t>
                      </a:r>
                      <a:r>
                        <a:rPr kumimoji="0" lang="ja-JP" altLang="en-US" sz="1700" b="0" i="0" u="none" strike="noStrike" cap="none" normalizeH="0" baseline="0">
                          <a:ln>
                            <a:noFill/>
                          </a:ln>
                          <a:solidFill>
                            <a:schemeClr val="tx1"/>
                          </a:solidFill>
                          <a:effectLst/>
                          <a:latin typeface="Calibri" charset="0"/>
                          <a:ea typeface="ＭＳ Ｐゴシック" charset="-128"/>
                        </a:rPr>
                        <a:t>”</a:t>
                      </a:r>
                      <a:endParaRPr kumimoji="0" lang="en-US" altLang="en-US" sz="1700" b="0" i="0" u="none" strike="noStrike" cap="none" normalizeH="0" baseline="0">
                        <a:ln>
                          <a:noFill/>
                        </a:ln>
                        <a:solidFill>
                          <a:schemeClr val="tx1"/>
                        </a:solidFill>
                        <a:effectLst/>
                        <a:latin typeface="Calibri" charset="0"/>
                        <a:ea typeface="ＭＳ Ｐゴシック" charset="-128"/>
                      </a:endParaRPr>
                    </a:p>
                  </a:txBody>
                  <a:tcPr marT="45697" marB="45697"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8" name="Text Box 35">
            <a:extLst>
              <a:ext uri="{FF2B5EF4-FFF2-40B4-BE49-F238E27FC236}">
                <a16:creationId xmlns:a16="http://schemas.microsoft.com/office/drawing/2014/main" id="{AFC6C92C-5845-3C4E-AA48-E015951D24BF}"/>
              </a:ext>
            </a:extLst>
          </p:cNvPr>
          <p:cNvSpPr txBox="1">
            <a:spLocks noChangeArrowheads="1"/>
          </p:cNvSpPr>
          <p:nvPr/>
        </p:nvSpPr>
        <p:spPr bwMode="auto">
          <a:xfrm>
            <a:off x="4292600" y="6467475"/>
            <a:ext cx="4851400" cy="400050"/>
          </a:xfrm>
          <a:prstGeom prst="rect">
            <a:avLst/>
          </a:prstGeom>
          <a:noFill/>
          <a:ln>
            <a:noFill/>
          </a:ln>
          <a:extLst>
            <a:ext uri="{909E8E84-426E-40dd-AFC4-6F175D3DCCD1}"/>
            <a:ext uri="{91240B29-F687-4f45-9708-019B960494DF}"/>
          </a:extLst>
        </p:spPr>
        <p:txBody>
          <a:bodyPr wrap="none">
            <a:spAutoFit/>
          </a:bodyPr>
          <a:lstStyle>
            <a:lvl1pPr>
              <a:defRPr sz="2400" i="1">
                <a:solidFill>
                  <a:schemeClr val="accent1"/>
                </a:solidFill>
                <a:latin typeface="Comic Sans MS" charset="0"/>
                <a:ea typeface="ＭＳ Ｐゴシック" charset="0"/>
                <a:cs typeface="ＭＳ Ｐゴシック" charset="0"/>
              </a:defRPr>
            </a:lvl1pPr>
            <a:lvl2pPr marL="742950" indent="-285750">
              <a:defRPr sz="2400" i="1">
                <a:solidFill>
                  <a:schemeClr val="accent1"/>
                </a:solidFill>
                <a:latin typeface="Comic Sans MS" charset="0"/>
                <a:ea typeface="ＭＳ Ｐゴシック" charset="0"/>
              </a:defRPr>
            </a:lvl2pPr>
            <a:lvl3pPr marL="1143000" indent="-228600">
              <a:defRPr sz="2400" i="1">
                <a:solidFill>
                  <a:schemeClr val="accent1"/>
                </a:solidFill>
                <a:latin typeface="Comic Sans MS" charset="0"/>
                <a:ea typeface="ＭＳ Ｐゴシック" charset="0"/>
              </a:defRPr>
            </a:lvl3pPr>
            <a:lvl4pPr marL="1600200" indent="-228600">
              <a:defRPr sz="2400" i="1">
                <a:solidFill>
                  <a:schemeClr val="accent1"/>
                </a:solidFill>
                <a:latin typeface="Comic Sans MS" charset="0"/>
                <a:ea typeface="ＭＳ Ｐゴシック" charset="0"/>
              </a:defRPr>
            </a:lvl4pPr>
            <a:lvl5pPr marL="2057400" indent="-228600">
              <a:defRPr sz="2400" i="1">
                <a:solidFill>
                  <a:schemeClr val="accent1"/>
                </a:solidFill>
                <a:latin typeface="Comic Sans MS" charset="0"/>
                <a:ea typeface="ＭＳ Ｐゴシック" charset="0"/>
              </a:defRPr>
            </a:lvl5pPr>
            <a:lvl6pPr marL="2514600" indent="-228600" algn="ctr" eaLnBrk="0" fontAlgn="base" hangingPunct="0">
              <a:spcBef>
                <a:spcPct val="0"/>
              </a:spcBef>
              <a:spcAft>
                <a:spcPct val="0"/>
              </a:spcAft>
              <a:defRPr sz="2400" i="1">
                <a:solidFill>
                  <a:schemeClr val="accent1"/>
                </a:solidFill>
                <a:latin typeface="Comic Sans MS" charset="0"/>
                <a:ea typeface="ＭＳ Ｐゴシック" charset="0"/>
              </a:defRPr>
            </a:lvl6pPr>
            <a:lvl7pPr marL="2971800" indent="-228600" algn="ctr" eaLnBrk="0" fontAlgn="base" hangingPunct="0">
              <a:spcBef>
                <a:spcPct val="0"/>
              </a:spcBef>
              <a:spcAft>
                <a:spcPct val="0"/>
              </a:spcAft>
              <a:defRPr sz="2400" i="1">
                <a:solidFill>
                  <a:schemeClr val="accent1"/>
                </a:solidFill>
                <a:latin typeface="Comic Sans MS" charset="0"/>
                <a:ea typeface="ＭＳ Ｐゴシック" charset="0"/>
              </a:defRPr>
            </a:lvl7pPr>
            <a:lvl8pPr marL="3429000" indent="-228600" algn="ctr" eaLnBrk="0" fontAlgn="base" hangingPunct="0">
              <a:spcBef>
                <a:spcPct val="0"/>
              </a:spcBef>
              <a:spcAft>
                <a:spcPct val="0"/>
              </a:spcAft>
              <a:defRPr sz="2400" i="1">
                <a:solidFill>
                  <a:schemeClr val="accent1"/>
                </a:solidFill>
                <a:latin typeface="Comic Sans MS" charset="0"/>
                <a:ea typeface="ＭＳ Ｐゴシック" charset="0"/>
              </a:defRPr>
            </a:lvl8pPr>
            <a:lvl9pPr marL="3886200" indent="-228600" algn="ctr" eaLnBrk="0" fontAlgn="base" hangingPunct="0">
              <a:spcBef>
                <a:spcPct val="0"/>
              </a:spcBef>
              <a:spcAft>
                <a:spcPct val="0"/>
              </a:spcAft>
              <a:defRPr sz="2400" i="1">
                <a:solidFill>
                  <a:schemeClr val="accent1"/>
                </a:solidFill>
                <a:latin typeface="Comic Sans MS" charset="0"/>
                <a:ea typeface="ＭＳ Ｐゴシック" charset="0"/>
              </a:defRPr>
            </a:lvl9pPr>
          </a:lstStyle>
          <a:p>
            <a:pPr algn="r" eaLnBrk="1" fontAlgn="auto" hangingPunct="1">
              <a:spcBef>
                <a:spcPts val="0"/>
              </a:spcBef>
              <a:spcAft>
                <a:spcPts val="0"/>
              </a:spcAft>
              <a:defRPr/>
            </a:pPr>
            <a:r>
              <a:rPr lang="en-US" sz="2000" i="0" kern="0" dirty="0">
                <a:solidFill>
                  <a:srgbClr val="0000FF"/>
                </a:solidFill>
                <a:latin typeface="Calibri" charset="0"/>
              </a:rPr>
              <a:t>JR and JALR require additional </a:t>
            </a:r>
            <a:r>
              <a:rPr lang="en-US" sz="2000" i="0" kern="0" dirty="0" err="1">
                <a:solidFill>
                  <a:srgbClr val="0000FF"/>
                </a:solidFill>
                <a:latin typeface="Calibri" charset="0"/>
              </a:rPr>
              <a:t>PCSrc</a:t>
            </a:r>
            <a:r>
              <a:rPr lang="en-US" sz="2000" i="0" kern="0" dirty="0">
                <a:solidFill>
                  <a:srgbClr val="0000FF"/>
                </a:solidFill>
                <a:latin typeface="Calibri" charset="0"/>
              </a:rPr>
              <a:t> options </a:t>
            </a:r>
          </a:p>
        </p:txBody>
      </p:sp>
    </p:spTree>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3">
            <a:extLst>
              <a:ext uri="{FF2B5EF4-FFF2-40B4-BE49-F238E27FC236}">
                <a16:creationId xmlns:a16="http://schemas.microsoft.com/office/drawing/2014/main" id="{5252CA5F-2CBC-491C-8A52-B15C5FA0C440}"/>
              </a:ext>
            </a:extLst>
          </p:cNvPr>
          <p:cNvSpPr>
            <a:spLocks noGrp="1" noChangeArrowheads="1"/>
          </p:cNvSpPr>
          <p:nvPr>
            <p:ph type="title"/>
            <p:custDataLst>
              <p:tags r:id="rId2"/>
            </p:custDataLst>
          </p:nvPr>
        </p:nvSpPr>
        <p:spPr>
          <a:xfrm>
            <a:off x="357188" y="434975"/>
            <a:ext cx="8329612" cy="762000"/>
          </a:xfrm>
        </p:spPr>
        <p:txBody>
          <a:bodyPr/>
          <a:lstStyle/>
          <a:p>
            <a:pPr eaLnBrk="1" hangingPunct="1"/>
            <a:r>
              <a:rPr lang="en-US" altLang="en-US"/>
              <a:t>Multi-cycle Datapath: R-type Instructions</a:t>
            </a:r>
          </a:p>
        </p:txBody>
      </p:sp>
      <p:sp>
        <p:nvSpPr>
          <p:cNvPr id="78850" name="Content Placeholder 1">
            <a:extLst>
              <a:ext uri="{FF2B5EF4-FFF2-40B4-BE49-F238E27FC236}">
                <a16:creationId xmlns:a16="http://schemas.microsoft.com/office/drawing/2014/main" id="{FBA91912-8405-4341-8660-5D8AF9FDB3CE}"/>
              </a:ext>
            </a:extLst>
          </p:cNvPr>
          <p:cNvSpPr>
            <a:spLocks noGrp="1" noChangeArrowheads="1"/>
          </p:cNvSpPr>
          <p:nvPr>
            <p:ph idx="1"/>
          </p:nvPr>
        </p:nvSpPr>
        <p:spPr>
          <a:xfrm>
            <a:off x="396875" y="1362075"/>
            <a:ext cx="7896225" cy="1304925"/>
          </a:xfrm>
        </p:spPr>
        <p:txBody>
          <a:bodyPr/>
          <a:lstStyle/>
          <a:p>
            <a:pPr eaLnBrk="1" hangingPunct="1"/>
            <a:r>
              <a:rPr lang="en-US" altLang="en-US"/>
              <a:t>Read from rs and rt</a:t>
            </a:r>
          </a:p>
          <a:p>
            <a:pPr lvl="1" eaLnBrk="1" hangingPunct="1"/>
            <a:r>
              <a:rPr lang="en-US" altLang="en-US"/>
              <a:t>Write ALUResult to register file</a:t>
            </a:r>
          </a:p>
          <a:p>
            <a:pPr lvl="1" eaLnBrk="1" hangingPunct="1"/>
            <a:r>
              <a:rPr lang="en-US" altLang="en-US"/>
              <a:t>Write to rd (instead of rt)</a:t>
            </a:r>
          </a:p>
          <a:p>
            <a:pPr eaLnBrk="1" hangingPunct="1"/>
            <a:endParaRPr lang="de-CH" altLang="en-US"/>
          </a:p>
        </p:txBody>
      </p:sp>
      <p:graphicFrame>
        <p:nvGraphicFramePr>
          <p:cNvPr id="78851" name="Content Placeholder 3">
            <a:extLst>
              <a:ext uri="{FF2B5EF4-FFF2-40B4-BE49-F238E27FC236}">
                <a16:creationId xmlns:a16="http://schemas.microsoft.com/office/drawing/2014/main" id="{32055F28-7330-43BB-9C0B-A87DDE124DAD}"/>
              </a:ext>
            </a:extLst>
          </p:cNvPr>
          <p:cNvGraphicFramePr>
            <a:graphicFrameLocks noGrp="1" noChangeAspect="1"/>
          </p:cNvGraphicFramePr>
          <p:nvPr>
            <p:ph idx="11"/>
            <p:custDataLst>
              <p:tags r:id="rId3"/>
            </p:custDataLst>
          </p:nvPr>
        </p:nvGraphicFramePr>
        <p:xfrm>
          <a:off x="381000" y="2705100"/>
          <a:ext cx="8031163" cy="2855913"/>
        </p:xfrm>
        <a:graphic>
          <a:graphicData uri="http://schemas.openxmlformats.org/presentationml/2006/ole">
            <mc:AlternateContent xmlns:mc="http://schemas.openxmlformats.org/markup-compatibility/2006">
              <mc:Choice xmlns:v="urn:schemas-microsoft-com:vml" Requires="v">
                <p:oleObj spid="_x0000_s280577" name="VISIO" r:id="rId8" imgW="0" imgH="0" progId="Visio.Drawing.6">
                  <p:embed/>
                </p:oleObj>
              </mc:Choice>
              <mc:Fallback>
                <p:oleObj name="VISIO" r:id="rId8" imgW="0" imgH="0" progId="Visio.Drawing.6">
                  <p:embed/>
                  <p:pic>
                    <p:nvPicPr>
                      <p:cNvPr id="78851" name="Content Placeholder 3">
                        <a:extLst>
                          <a:ext uri="{FF2B5EF4-FFF2-40B4-BE49-F238E27FC236}">
                            <a16:creationId xmlns:a16="http://schemas.microsoft.com/office/drawing/2014/main" id="{32055F28-7330-43BB-9C0B-A87DDE124DAD}"/>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1000" y="2705100"/>
                        <a:ext cx="8031163" cy="285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8852" name="Rectangle 4">
            <a:extLst>
              <a:ext uri="{FF2B5EF4-FFF2-40B4-BE49-F238E27FC236}">
                <a16:creationId xmlns:a16="http://schemas.microsoft.com/office/drawing/2014/main" id="{1F08AB5A-CE7C-4F8E-B13D-682CD136E9B3}"/>
              </a:ext>
            </a:extLst>
          </p:cNvPr>
          <p:cNvSpPr>
            <a:spLocks noChangeArrowheads="1"/>
          </p:cNvSpPr>
          <p:nvPr>
            <p:custDataLst>
              <p:tags r:id="rId4"/>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de-DE" altLang="en-US">
              <a:solidFill>
                <a:srgbClr val="000000"/>
              </a:solidFill>
              <a:latin typeface="Verdana" panose="020B0604030504040204" pitchFamily="34" charset="0"/>
            </a:endParaRPr>
          </a:p>
        </p:txBody>
      </p:sp>
      <p:sp>
        <p:nvSpPr>
          <p:cNvPr id="78853" name="Rectangle 6">
            <a:extLst>
              <a:ext uri="{FF2B5EF4-FFF2-40B4-BE49-F238E27FC236}">
                <a16:creationId xmlns:a16="http://schemas.microsoft.com/office/drawing/2014/main" id="{E2D5E8BF-9924-4915-94D8-E387FADDFD8A}"/>
              </a:ext>
            </a:extLst>
          </p:cNvPr>
          <p:cNvSpPr>
            <a:spLocks noChangeArrowheads="1"/>
          </p:cNvSpPr>
          <p:nvPr>
            <p:custDataLst>
              <p:tags r:id="rId5"/>
            </p:custDataLst>
          </p:nvPr>
        </p:nvSpPr>
        <p:spPr bwMode="auto">
          <a:xfrm>
            <a:off x="609600" y="1143000"/>
            <a:ext cx="76962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ea typeface="ＭＳ Ｐゴシック" panose="020B0600070205080204" pitchFamily="34" charset="-128"/>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20000"/>
              </a:spcBef>
              <a:buClrTx/>
              <a:buSzTx/>
              <a:buFontTx/>
              <a:buChar char="•"/>
            </a:pPr>
            <a:endParaRPr lang="en-US" altLang="en-US" b="0">
              <a:solidFill>
                <a:srgbClr val="000000"/>
              </a:solidFill>
            </a:endParaRPr>
          </a:p>
        </p:txBody>
      </p:sp>
    </p:spTree>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3">
            <a:extLst>
              <a:ext uri="{FF2B5EF4-FFF2-40B4-BE49-F238E27FC236}">
                <a16:creationId xmlns:a16="http://schemas.microsoft.com/office/drawing/2014/main" id="{26C0A718-8658-4E00-AA23-34F3C652FAF1}"/>
              </a:ext>
            </a:extLst>
          </p:cNvPr>
          <p:cNvSpPr>
            <a:spLocks noGrp="1" noChangeArrowheads="1"/>
          </p:cNvSpPr>
          <p:nvPr>
            <p:ph type="title"/>
            <p:custDataLst>
              <p:tags r:id="rId2"/>
            </p:custDataLst>
          </p:nvPr>
        </p:nvSpPr>
        <p:spPr>
          <a:xfrm>
            <a:off x="357188" y="434975"/>
            <a:ext cx="7591425" cy="762000"/>
          </a:xfrm>
        </p:spPr>
        <p:txBody>
          <a:bodyPr/>
          <a:lstStyle/>
          <a:p>
            <a:pPr eaLnBrk="1" hangingPunct="1"/>
            <a:r>
              <a:rPr lang="en-US" altLang="en-US"/>
              <a:t>Multi-cycle Datapath: </a:t>
            </a:r>
            <a:r>
              <a:rPr lang="en-US" altLang="en-US">
                <a:latin typeface="Consolas" panose="020B0609020204030204" pitchFamily="49" charset="0"/>
              </a:rPr>
              <a:t>beq</a:t>
            </a:r>
          </a:p>
        </p:txBody>
      </p:sp>
      <p:sp>
        <p:nvSpPr>
          <p:cNvPr id="8" name="Content Placeholder 7">
            <a:extLst>
              <a:ext uri="{FF2B5EF4-FFF2-40B4-BE49-F238E27FC236}">
                <a16:creationId xmlns:a16="http://schemas.microsoft.com/office/drawing/2014/main" id="{CF75FC69-02E7-7845-AC99-67F701CB4430}"/>
              </a:ext>
            </a:extLst>
          </p:cNvPr>
          <p:cNvSpPr>
            <a:spLocks noGrp="1"/>
          </p:cNvSpPr>
          <p:nvPr>
            <p:ph idx="1"/>
          </p:nvPr>
        </p:nvSpPr>
        <p:spPr>
          <a:xfrm>
            <a:off x="396875" y="1362075"/>
            <a:ext cx="7896225" cy="1152525"/>
          </a:xfrm>
        </p:spPr>
        <p:txBody>
          <a:bodyPr/>
          <a:lstStyle/>
          <a:p>
            <a:pPr eaLnBrk="1" hangingPunct="1">
              <a:buClr>
                <a:schemeClr val="accent1">
                  <a:lumMod val="75000"/>
                  <a:lumOff val="25000"/>
                </a:schemeClr>
              </a:buClr>
              <a:defRPr/>
            </a:pPr>
            <a:r>
              <a:rPr lang="en-US" dirty="0">
                <a:ea typeface="+mn-ea"/>
              </a:rPr>
              <a:t>Determine whether values in </a:t>
            </a:r>
            <a:r>
              <a:rPr lang="en-US" dirty="0" err="1">
                <a:ea typeface="+mn-ea"/>
              </a:rPr>
              <a:t>rs</a:t>
            </a:r>
            <a:r>
              <a:rPr lang="en-US" dirty="0">
                <a:ea typeface="+mn-ea"/>
              </a:rPr>
              <a:t> and </a:t>
            </a:r>
            <a:r>
              <a:rPr lang="en-US" dirty="0" err="1">
                <a:ea typeface="+mn-ea"/>
              </a:rPr>
              <a:t>rt</a:t>
            </a:r>
            <a:r>
              <a:rPr lang="en-US" dirty="0">
                <a:ea typeface="+mn-ea"/>
              </a:rPr>
              <a:t> are equal</a:t>
            </a:r>
          </a:p>
          <a:p>
            <a:pPr lvl="1" eaLnBrk="1" hangingPunct="1">
              <a:buClr>
                <a:schemeClr val="accent1">
                  <a:lumMod val="75000"/>
                  <a:lumOff val="25000"/>
                </a:schemeClr>
              </a:buClr>
              <a:defRPr/>
            </a:pPr>
            <a:r>
              <a:rPr lang="en-US" dirty="0"/>
              <a:t>Calculate branch target address: </a:t>
            </a:r>
            <a:br>
              <a:rPr lang="en-US" dirty="0"/>
            </a:br>
            <a:r>
              <a:rPr lang="en-US" b="1" i="1" dirty="0">
                <a:solidFill>
                  <a:schemeClr val="accent1">
                    <a:lumMod val="75000"/>
                    <a:lumOff val="25000"/>
                  </a:schemeClr>
                </a:solidFill>
              </a:rPr>
              <a:t>BTA</a:t>
            </a:r>
            <a:r>
              <a:rPr lang="en-US" dirty="0"/>
              <a:t> = (sign-extended immediate &lt;&lt; 2) + (PC+4)</a:t>
            </a:r>
          </a:p>
          <a:p>
            <a:pPr eaLnBrk="1" hangingPunct="1">
              <a:buClr>
                <a:schemeClr val="accent1">
                  <a:lumMod val="75000"/>
                  <a:lumOff val="25000"/>
                </a:schemeClr>
              </a:buClr>
              <a:defRPr/>
            </a:pPr>
            <a:endParaRPr lang="de-CH" dirty="0">
              <a:ea typeface="+mn-ea"/>
            </a:endParaRPr>
          </a:p>
        </p:txBody>
      </p:sp>
      <p:graphicFrame>
        <p:nvGraphicFramePr>
          <p:cNvPr id="79875" name="Content Placeholder 9">
            <a:extLst>
              <a:ext uri="{FF2B5EF4-FFF2-40B4-BE49-F238E27FC236}">
                <a16:creationId xmlns:a16="http://schemas.microsoft.com/office/drawing/2014/main" id="{4FADBA50-233C-4865-8533-83B05BF3BDAE}"/>
              </a:ext>
            </a:extLst>
          </p:cNvPr>
          <p:cNvGraphicFramePr>
            <a:graphicFrameLocks noGrp="1" noChangeAspect="1"/>
          </p:cNvGraphicFramePr>
          <p:nvPr>
            <p:ph idx="11"/>
            <p:custDataLst>
              <p:tags r:id="rId3"/>
            </p:custDataLst>
          </p:nvPr>
        </p:nvGraphicFramePr>
        <p:xfrm>
          <a:off x="382588" y="2505075"/>
          <a:ext cx="8245475" cy="3057525"/>
        </p:xfrm>
        <a:graphic>
          <a:graphicData uri="http://schemas.openxmlformats.org/presentationml/2006/ole">
            <mc:AlternateContent xmlns:mc="http://schemas.openxmlformats.org/markup-compatibility/2006">
              <mc:Choice xmlns:v="urn:schemas-microsoft-com:vml" Requires="v">
                <p:oleObj spid="_x0000_s282625" name="VISIO" r:id="rId7" imgW="0" imgH="0" progId="Visio.Drawing.6">
                  <p:embed/>
                </p:oleObj>
              </mc:Choice>
              <mc:Fallback>
                <p:oleObj name="VISIO" r:id="rId7" imgW="0" imgH="0" progId="Visio.Drawing.6">
                  <p:embed/>
                  <p:pic>
                    <p:nvPicPr>
                      <p:cNvPr id="79875" name="Content Placeholder 9">
                        <a:extLst>
                          <a:ext uri="{FF2B5EF4-FFF2-40B4-BE49-F238E27FC236}">
                            <a16:creationId xmlns:a16="http://schemas.microsoft.com/office/drawing/2014/main" id="{4FADBA50-233C-4865-8533-83B05BF3BDAE}"/>
                          </a:ext>
                        </a:extLst>
                      </p:cNvPr>
                      <p:cNvPicPr>
                        <a:picLocks noGrp="1"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2588" y="2505075"/>
                        <a:ext cx="8245475" cy="305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9876" name="Rectangle 4">
            <a:extLst>
              <a:ext uri="{FF2B5EF4-FFF2-40B4-BE49-F238E27FC236}">
                <a16:creationId xmlns:a16="http://schemas.microsoft.com/office/drawing/2014/main" id="{B6962F95-8FE1-4726-AE3D-A586CCFEDCD2}"/>
              </a:ext>
            </a:extLst>
          </p:cNvPr>
          <p:cNvSpPr>
            <a:spLocks noChangeArrowheads="1"/>
          </p:cNvSpPr>
          <p:nvPr>
            <p:custDataLst>
              <p:tags r:id="rId4"/>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de-DE" altLang="en-US">
              <a:solidFill>
                <a:srgbClr val="000000"/>
              </a:solidFill>
              <a:latin typeface="Verdana" panose="020B0604030504040204" pitchFamily="34" charset="0"/>
            </a:endParaRPr>
          </a:p>
        </p:txBody>
      </p:sp>
    </p:spTree>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3">
            <a:extLst>
              <a:ext uri="{FF2B5EF4-FFF2-40B4-BE49-F238E27FC236}">
                <a16:creationId xmlns:a16="http://schemas.microsoft.com/office/drawing/2014/main" id="{A318E993-A48D-4605-8D1D-D03DB085AEB6}"/>
              </a:ext>
            </a:extLst>
          </p:cNvPr>
          <p:cNvSpPr>
            <a:spLocks noGrp="1" noChangeArrowheads="1"/>
          </p:cNvSpPr>
          <p:nvPr>
            <p:ph type="title"/>
            <p:custDataLst>
              <p:tags r:id="rId2"/>
            </p:custDataLst>
          </p:nvPr>
        </p:nvSpPr>
        <p:spPr>
          <a:xfrm>
            <a:off x="357188" y="434975"/>
            <a:ext cx="7591425" cy="762000"/>
          </a:xfrm>
        </p:spPr>
        <p:txBody>
          <a:bodyPr/>
          <a:lstStyle/>
          <a:p>
            <a:pPr eaLnBrk="1" hangingPunct="1"/>
            <a:r>
              <a:rPr lang="en-US" altLang="en-US"/>
              <a:t>Complete Multi-cycle Processor</a:t>
            </a:r>
            <a:endParaRPr lang="en-US" altLang="en-US">
              <a:latin typeface="Consolas" panose="020B0609020204030204" pitchFamily="49" charset="0"/>
            </a:endParaRPr>
          </a:p>
        </p:txBody>
      </p:sp>
      <p:graphicFrame>
        <p:nvGraphicFramePr>
          <p:cNvPr id="80898" name="Object 2">
            <a:extLst>
              <a:ext uri="{FF2B5EF4-FFF2-40B4-BE49-F238E27FC236}">
                <a16:creationId xmlns:a16="http://schemas.microsoft.com/office/drawing/2014/main" id="{26294BA7-8DA3-432A-BB22-35DD18E815DD}"/>
              </a:ext>
            </a:extLst>
          </p:cNvPr>
          <p:cNvGraphicFramePr>
            <a:graphicFrameLocks noGrp="1" noChangeAspect="1"/>
          </p:cNvGraphicFramePr>
          <p:nvPr>
            <p:ph idx="1"/>
            <p:custDataLst>
              <p:tags r:id="rId3"/>
            </p:custDataLst>
          </p:nvPr>
        </p:nvGraphicFramePr>
        <p:xfrm>
          <a:off x="381000" y="1501775"/>
          <a:ext cx="8048625" cy="4060825"/>
        </p:xfrm>
        <a:graphic>
          <a:graphicData uri="http://schemas.openxmlformats.org/presentationml/2006/ole">
            <mc:AlternateContent xmlns:mc="http://schemas.openxmlformats.org/markup-compatibility/2006">
              <mc:Choice xmlns:v="urn:schemas-microsoft-com:vml" Requires="v">
                <p:oleObj spid="_x0000_s284673" name="VISIO" r:id="rId8" imgW="0" imgH="0" progId="Visio.Drawing.6">
                  <p:embed/>
                </p:oleObj>
              </mc:Choice>
              <mc:Fallback>
                <p:oleObj name="VISIO" r:id="rId8" imgW="0" imgH="0" progId="Visio.Drawing.6">
                  <p:embed/>
                  <p:pic>
                    <p:nvPicPr>
                      <p:cNvPr id="80898" name="Object 2">
                        <a:extLst>
                          <a:ext uri="{FF2B5EF4-FFF2-40B4-BE49-F238E27FC236}">
                            <a16:creationId xmlns:a16="http://schemas.microsoft.com/office/drawing/2014/main" id="{26294BA7-8DA3-432A-BB22-35DD18E815DD}"/>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1000" y="1501775"/>
                        <a:ext cx="8048625" cy="406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0899" name="Rectangle 2">
            <a:extLst>
              <a:ext uri="{FF2B5EF4-FFF2-40B4-BE49-F238E27FC236}">
                <a16:creationId xmlns:a16="http://schemas.microsoft.com/office/drawing/2014/main" id="{4B6C5F56-EA4B-4C6B-8867-63D832A3F6DE}"/>
              </a:ext>
            </a:extLst>
          </p:cNvPr>
          <p:cNvSpPr>
            <a:spLocks noChangeArrowheads="1"/>
          </p:cNvSpPr>
          <p:nvPr>
            <p:custDataLst>
              <p:tags r:id="rId4"/>
            </p:custDataLst>
          </p:nvPr>
        </p:nvSpPr>
        <p:spPr bwMode="auto">
          <a:xfrm>
            <a:off x="533400" y="10668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ea typeface="ＭＳ Ｐゴシック" panose="020B0600070205080204" pitchFamily="34" charset="-128"/>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p:txBody>
      </p:sp>
      <p:sp>
        <p:nvSpPr>
          <p:cNvPr id="80900" name="Rectangle 4">
            <a:extLst>
              <a:ext uri="{FF2B5EF4-FFF2-40B4-BE49-F238E27FC236}">
                <a16:creationId xmlns:a16="http://schemas.microsoft.com/office/drawing/2014/main" id="{49D2E17D-F53B-43F0-836C-83F286FB84DF}"/>
              </a:ext>
            </a:extLst>
          </p:cNvPr>
          <p:cNvSpPr>
            <a:spLocks noChangeArrowheads="1"/>
          </p:cNvSpPr>
          <p:nvPr>
            <p:custDataLst>
              <p:tags r:id="rId5"/>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de-DE" altLang="en-US">
              <a:solidFill>
                <a:srgbClr val="000000"/>
              </a:solidFill>
              <a:latin typeface="Verdana" panose="020B0604030504040204" pitchFamily="34" charset="0"/>
            </a:endParaRPr>
          </a:p>
        </p:txBody>
      </p:sp>
    </p:spTree>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3">
            <a:extLst>
              <a:ext uri="{FF2B5EF4-FFF2-40B4-BE49-F238E27FC236}">
                <a16:creationId xmlns:a16="http://schemas.microsoft.com/office/drawing/2014/main" id="{309D8C21-3FD6-42B0-BE56-487423CC8712}"/>
              </a:ext>
            </a:extLst>
          </p:cNvPr>
          <p:cNvSpPr>
            <a:spLocks noGrp="1" noChangeArrowheads="1"/>
          </p:cNvSpPr>
          <p:nvPr>
            <p:ph type="title"/>
            <p:custDataLst>
              <p:tags r:id="rId2"/>
            </p:custDataLst>
          </p:nvPr>
        </p:nvSpPr>
        <p:spPr>
          <a:xfrm>
            <a:off x="357188" y="434975"/>
            <a:ext cx="7591425" cy="762000"/>
          </a:xfrm>
        </p:spPr>
        <p:txBody>
          <a:bodyPr/>
          <a:lstStyle/>
          <a:p>
            <a:pPr eaLnBrk="1" hangingPunct="1"/>
            <a:r>
              <a:rPr lang="en-US" altLang="en-US"/>
              <a:t>Control Unit</a:t>
            </a:r>
          </a:p>
        </p:txBody>
      </p:sp>
      <p:graphicFrame>
        <p:nvGraphicFramePr>
          <p:cNvPr id="81922" name="Object 2">
            <a:extLst>
              <a:ext uri="{FF2B5EF4-FFF2-40B4-BE49-F238E27FC236}">
                <a16:creationId xmlns:a16="http://schemas.microsoft.com/office/drawing/2014/main" id="{0644FAF5-34B2-464C-8E58-4496604C4E68}"/>
              </a:ext>
            </a:extLst>
          </p:cNvPr>
          <p:cNvGraphicFramePr>
            <a:graphicFrameLocks noGrp="1" noChangeAspect="1"/>
          </p:cNvGraphicFramePr>
          <p:nvPr>
            <p:ph idx="1"/>
            <p:custDataLst>
              <p:tags r:id="rId3"/>
            </p:custDataLst>
          </p:nvPr>
        </p:nvGraphicFramePr>
        <p:xfrm>
          <a:off x="1752600" y="1174750"/>
          <a:ext cx="5562600" cy="5186363"/>
        </p:xfrm>
        <a:graphic>
          <a:graphicData uri="http://schemas.openxmlformats.org/presentationml/2006/ole">
            <mc:AlternateContent xmlns:mc="http://schemas.openxmlformats.org/markup-compatibility/2006">
              <mc:Choice xmlns:v="urn:schemas-microsoft-com:vml" Requires="v">
                <p:oleObj spid="_x0000_s286721" name="VISIO" r:id="rId8" imgW="0" imgH="0" progId="Visio.Drawing.6">
                  <p:embed/>
                </p:oleObj>
              </mc:Choice>
              <mc:Fallback>
                <p:oleObj name="VISIO" r:id="rId8" imgW="0" imgH="0" progId="Visio.Drawing.6">
                  <p:embed/>
                  <p:pic>
                    <p:nvPicPr>
                      <p:cNvPr id="81922" name="Object 2">
                        <a:extLst>
                          <a:ext uri="{FF2B5EF4-FFF2-40B4-BE49-F238E27FC236}">
                            <a16:creationId xmlns:a16="http://schemas.microsoft.com/office/drawing/2014/main" id="{0644FAF5-34B2-464C-8E58-4496604C4E68}"/>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752600" y="1174750"/>
                        <a:ext cx="5562600" cy="5186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1923" name="Rectangle 2">
            <a:extLst>
              <a:ext uri="{FF2B5EF4-FFF2-40B4-BE49-F238E27FC236}">
                <a16:creationId xmlns:a16="http://schemas.microsoft.com/office/drawing/2014/main" id="{BFAE50DD-D06A-4280-8787-66FBB7FA436E}"/>
              </a:ext>
            </a:extLst>
          </p:cNvPr>
          <p:cNvSpPr>
            <a:spLocks noChangeArrowheads="1"/>
          </p:cNvSpPr>
          <p:nvPr>
            <p:custDataLst>
              <p:tags r:id="rId4"/>
            </p:custDataLst>
          </p:nvPr>
        </p:nvSpPr>
        <p:spPr bwMode="auto">
          <a:xfrm>
            <a:off x="533400" y="1066800"/>
            <a:ext cx="8077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2400"/>
              </a:spcBef>
              <a:buClr>
                <a:srgbClr val="A81E5B"/>
              </a:buClr>
              <a:buSzPct val="60000"/>
              <a:buFont typeface="Wingdings 2" panose="05020102010507070707" pitchFamily="18" charset="2"/>
              <a:buChar char="¢"/>
              <a:defRPr sz="2400" b="1">
                <a:solidFill>
                  <a:schemeClr val="tx1"/>
                </a:solidFill>
                <a:latin typeface="Calibri" panose="020F0502020204030204" pitchFamily="34" charset="0"/>
                <a:ea typeface="ＭＳ Ｐゴシック" panose="020B0600070205080204" pitchFamily="34" charset="-128"/>
              </a:defRPr>
            </a:lvl1pPr>
            <a:lvl2pPr marL="742950" indent="-285750">
              <a:spcBef>
                <a:spcPts val="600"/>
              </a:spcBef>
              <a:buClr>
                <a:srgbClr val="A81E5B"/>
              </a:buClr>
              <a:buSzPct val="110000"/>
              <a:buFont typeface="Wingdings" panose="05000000000000000000" pitchFamily="2" charset="2"/>
              <a:buChar char="§"/>
              <a:defRPr sz="20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SzPct val="80000"/>
              <a:buFont typeface="Wingdings" panose="05000000000000000000" pitchFamily="2" charset="2"/>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a:p>
            <a:pPr>
              <a:spcBef>
                <a:spcPct val="20000"/>
              </a:spcBef>
              <a:buClrTx/>
              <a:buSzTx/>
              <a:buFontTx/>
              <a:buNone/>
            </a:pPr>
            <a:endParaRPr lang="en-US" altLang="en-US" sz="3200" b="0">
              <a:solidFill>
                <a:srgbClr val="000000"/>
              </a:solidFill>
            </a:endParaRPr>
          </a:p>
        </p:txBody>
      </p:sp>
      <p:sp>
        <p:nvSpPr>
          <p:cNvPr id="81924" name="Rectangle 4">
            <a:extLst>
              <a:ext uri="{FF2B5EF4-FFF2-40B4-BE49-F238E27FC236}">
                <a16:creationId xmlns:a16="http://schemas.microsoft.com/office/drawing/2014/main" id="{4D150D5C-753A-4991-B9AD-4742B405CE4F}"/>
              </a:ext>
            </a:extLst>
          </p:cNvPr>
          <p:cNvSpPr>
            <a:spLocks noChangeArrowheads="1"/>
          </p:cNvSpPr>
          <p:nvPr>
            <p:custDataLst>
              <p:tags r:id="rId5"/>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de-DE" altLang="en-US">
              <a:solidFill>
                <a:srgbClr val="000000"/>
              </a:solidFill>
              <a:latin typeface="Verdana" panose="020B0604030504040204" pitchFamily="34" charset="0"/>
            </a:endParaRPr>
          </a:p>
        </p:txBody>
      </p:sp>
    </p:spTree>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3">
            <a:extLst>
              <a:ext uri="{FF2B5EF4-FFF2-40B4-BE49-F238E27FC236}">
                <a16:creationId xmlns:a16="http://schemas.microsoft.com/office/drawing/2014/main" id="{325F2A42-BADA-44BC-8A85-E2C46EB672C9}"/>
              </a:ext>
            </a:extLst>
          </p:cNvPr>
          <p:cNvSpPr>
            <a:spLocks noGrp="1" noChangeArrowheads="1"/>
          </p:cNvSpPr>
          <p:nvPr>
            <p:ph type="title"/>
            <p:custDataLst>
              <p:tags r:id="rId2"/>
            </p:custDataLst>
          </p:nvPr>
        </p:nvSpPr>
        <p:spPr>
          <a:xfrm>
            <a:off x="357188" y="444500"/>
            <a:ext cx="7591425" cy="762000"/>
          </a:xfrm>
        </p:spPr>
        <p:txBody>
          <a:bodyPr/>
          <a:lstStyle/>
          <a:p>
            <a:pPr eaLnBrk="1" hangingPunct="1"/>
            <a:r>
              <a:rPr lang="en-US" altLang="en-US"/>
              <a:t>Main Controller FSM: Fetch</a:t>
            </a:r>
          </a:p>
        </p:txBody>
      </p:sp>
      <p:graphicFrame>
        <p:nvGraphicFramePr>
          <p:cNvPr id="82946" name="Object 3">
            <a:extLst>
              <a:ext uri="{FF2B5EF4-FFF2-40B4-BE49-F238E27FC236}">
                <a16:creationId xmlns:a16="http://schemas.microsoft.com/office/drawing/2014/main" id="{DEFAD41D-8230-4AF6-BE7D-16FABC5DFB28}"/>
              </a:ext>
            </a:extLst>
          </p:cNvPr>
          <p:cNvGraphicFramePr>
            <a:graphicFrameLocks noGrp="1" noChangeAspect="1"/>
          </p:cNvGraphicFramePr>
          <p:nvPr>
            <p:ph sz="half" idx="4294967295"/>
            <p:custDataLst>
              <p:tags r:id="rId3"/>
            </p:custDataLst>
          </p:nvPr>
        </p:nvGraphicFramePr>
        <p:xfrm>
          <a:off x="0" y="1257300"/>
          <a:ext cx="1600200" cy="1257300"/>
        </p:xfrm>
        <a:graphic>
          <a:graphicData uri="http://schemas.openxmlformats.org/presentationml/2006/ole">
            <mc:AlternateContent xmlns:mc="http://schemas.openxmlformats.org/markup-compatibility/2006">
              <mc:Choice xmlns:v="urn:schemas-microsoft-com:vml" Requires="v">
                <p:oleObj spid="_x0000_s288769" name="VISIO" r:id="rId8" imgW="0" imgH="0" progId="Visio.Drawing.6">
                  <p:embed/>
                </p:oleObj>
              </mc:Choice>
              <mc:Fallback>
                <p:oleObj name="VISIO" r:id="rId8" imgW="0" imgH="0" progId="Visio.Drawing.6">
                  <p:embed/>
                  <p:pic>
                    <p:nvPicPr>
                      <p:cNvPr id="82946" name="Object 3">
                        <a:extLst>
                          <a:ext uri="{FF2B5EF4-FFF2-40B4-BE49-F238E27FC236}">
                            <a16:creationId xmlns:a16="http://schemas.microsoft.com/office/drawing/2014/main" id="{DEFAD41D-8230-4AF6-BE7D-16FABC5DFB28}"/>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1257300"/>
                        <a:ext cx="1600200"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2947" name="Object 2">
            <a:extLst>
              <a:ext uri="{FF2B5EF4-FFF2-40B4-BE49-F238E27FC236}">
                <a16:creationId xmlns:a16="http://schemas.microsoft.com/office/drawing/2014/main" id="{439841CF-0A48-49E5-A61D-4A2331C81EA6}"/>
              </a:ext>
            </a:extLst>
          </p:cNvPr>
          <p:cNvGraphicFramePr>
            <a:graphicFrameLocks noGrp="1" noChangeAspect="1"/>
          </p:cNvGraphicFramePr>
          <p:nvPr>
            <p:ph sz="half" idx="4294967295"/>
            <p:custDataLst>
              <p:tags r:id="rId4"/>
            </p:custDataLst>
          </p:nvPr>
        </p:nvGraphicFramePr>
        <p:xfrm>
          <a:off x="1843088" y="2743200"/>
          <a:ext cx="7300912" cy="3698875"/>
        </p:xfrm>
        <a:graphic>
          <a:graphicData uri="http://schemas.openxmlformats.org/presentationml/2006/ole">
            <mc:AlternateContent xmlns:mc="http://schemas.openxmlformats.org/markup-compatibility/2006">
              <mc:Choice xmlns:v="urn:schemas-microsoft-com:vml" Requires="v">
                <p:oleObj spid="_x0000_s288770" name="VISIO" r:id="rId10" imgW="0" imgH="0" progId="Visio.Drawing.6">
                  <p:embed/>
                </p:oleObj>
              </mc:Choice>
              <mc:Fallback>
                <p:oleObj name="VISIO" r:id="rId10" imgW="0" imgH="0" progId="Visio.Drawing.6">
                  <p:embed/>
                  <p:pic>
                    <p:nvPicPr>
                      <p:cNvPr id="82947" name="Object 2">
                        <a:extLst>
                          <a:ext uri="{FF2B5EF4-FFF2-40B4-BE49-F238E27FC236}">
                            <a16:creationId xmlns:a16="http://schemas.microsoft.com/office/drawing/2014/main" id="{439841CF-0A48-49E5-A61D-4A2331C81EA6}"/>
                          </a:ext>
                        </a:extLst>
                      </p:cNvPr>
                      <p:cNvPicPr>
                        <a:picLocks noGrp="1"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843088" y="2743200"/>
                        <a:ext cx="7300912" cy="369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2948" name="Rectangle 4">
            <a:extLst>
              <a:ext uri="{FF2B5EF4-FFF2-40B4-BE49-F238E27FC236}">
                <a16:creationId xmlns:a16="http://schemas.microsoft.com/office/drawing/2014/main" id="{B4106F9E-3025-4A44-92EC-94EB0512A4AB}"/>
              </a:ext>
            </a:extLst>
          </p:cNvPr>
          <p:cNvSpPr>
            <a:spLocks noChangeArrowheads="1"/>
          </p:cNvSpPr>
          <p:nvPr>
            <p:custDataLst>
              <p:tags r:id="rId5"/>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de-DE" altLang="en-US">
              <a:solidFill>
                <a:srgbClr val="000000"/>
              </a:solidFill>
              <a:latin typeface="Verdana" panose="020B0604030504040204" pitchFamily="34" charset="0"/>
            </a:endParaRPr>
          </a:p>
        </p:txBody>
      </p:sp>
    </p:spTree>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2">
            <a:extLst>
              <a:ext uri="{FF2B5EF4-FFF2-40B4-BE49-F238E27FC236}">
                <a16:creationId xmlns:a16="http://schemas.microsoft.com/office/drawing/2014/main" id="{2D09FF46-61EB-446D-BE98-E14927657C06}"/>
              </a:ext>
            </a:extLst>
          </p:cNvPr>
          <p:cNvSpPr>
            <a:spLocks noGrp="1" noChangeArrowheads="1"/>
          </p:cNvSpPr>
          <p:nvPr>
            <p:ph type="title"/>
            <p:custDataLst>
              <p:tags r:id="rId2"/>
            </p:custDataLst>
          </p:nvPr>
        </p:nvSpPr>
        <p:spPr>
          <a:xfrm>
            <a:off x="357188" y="444500"/>
            <a:ext cx="7591425" cy="762000"/>
          </a:xfrm>
        </p:spPr>
        <p:txBody>
          <a:bodyPr/>
          <a:lstStyle/>
          <a:p>
            <a:pPr eaLnBrk="1" hangingPunct="1"/>
            <a:r>
              <a:rPr lang="en-US" altLang="en-US"/>
              <a:t>Main Controller FSM: Fetch</a:t>
            </a:r>
          </a:p>
        </p:txBody>
      </p:sp>
      <p:graphicFrame>
        <p:nvGraphicFramePr>
          <p:cNvPr id="83970" name="Object 2">
            <a:extLst>
              <a:ext uri="{FF2B5EF4-FFF2-40B4-BE49-F238E27FC236}">
                <a16:creationId xmlns:a16="http://schemas.microsoft.com/office/drawing/2014/main" id="{A9F8BA6D-B959-451C-B12D-D1AA76983A56}"/>
              </a:ext>
            </a:extLst>
          </p:cNvPr>
          <p:cNvGraphicFramePr>
            <a:graphicFrameLocks noGrp="1" noChangeAspect="1"/>
          </p:cNvGraphicFramePr>
          <p:nvPr>
            <p:ph sz="half" idx="4294967295"/>
            <p:custDataLst>
              <p:tags r:id="rId3"/>
            </p:custDataLst>
          </p:nvPr>
        </p:nvGraphicFramePr>
        <p:xfrm>
          <a:off x="1843088" y="2743200"/>
          <a:ext cx="7300912" cy="3698875"/>
        </p:xfrm>
        <a:graphic>
          <a:graphicData uri="http://schemas.openxmlformats.org/presentationml/2006/ole">
            <mc:AlternateContent xmlns:mc="http://schemas.openxmlformats.org/markup-compatibility/2006">
              <mc:Choice xmlns:v="urn:schemas-microsoft-com:vml" Requires="v">
                <p:oleObj spid="_x0000_s290817" name="VISIO" r:id="rId8" imgW="0" imgH="0" progId="Visio.Drawing.6">
                  <p:embed/>
                </p:oleObj>
              </mc:Choice>
              <mc:Fallback>
                <p:oleObj name="VISIO" r:id="rId8" imgW="0" imgH="0" progId="Visio.Drawing.6">
                  <p:embed/>
                  <p:pic>
                    <p:nvPicPr>
                      <p:cNvPr id="83970" name="Object 2">
                        <a:extLst>
                          <a:ext uri="{FF2B5EF4-FFF2-40B4-BE49-F238E27FC236}">
                            <a16:creationId xmlns:a16="http://schemas.microsoft.com/office/drawing/2014/main" id="{A9F8BA6D-B959-451C-B12D-D1AA76983A56}"/>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43088" y="2743200"/>
                        <a:ext cx="7300912" cy="369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graphicFrame>
        <p:nvGraphicFramePr>
          <p:cNvPr id="83971" name="Object 3">
            <a:extLst>
              <a:ext uri="{FF2B5EF4-FFF2-40B4-BE49-F238E27FC236}">
                <a16:creationId xmlns:a16="http://schemas.microsoft.com/office/drawing/2014/main" id="{FBF77251-3F81-401C-9A1B-CC72CB5CDB23}"/>
              </a:ext>
            </a:extLst>
          </p:cNvPr>
          <p:cNvGraphicFramePr>
            <a:graphicFrameLocks noGrp="1" noChangeAspect="1"/>
          </p:cNvGraphicFramePr>
          <p:nvPr>
            <p:ph sz="half" idx="4294967295"/>
            <p:custDataLst>
              <p:tags r:id="rId4"/>
            </p:custDataLst>
          </p:nvPr>
        </p:nvGraphicFramePr>
        <p:xfrm>
          <a:off x="0" y="1258888"/>
          <a:ext cx="1600200" cy="1255712"/>
        </p:xfrm>
        <a:graphic>
          <a:graphicData uri="http://schemas.openxmlformats.org/presentationml/2006/ole">
            <mc:AlternateContent xmlns:mc="http://schemas.openxmlformats.org/markup-compatibility/2006">
              <mc:Choice xmlns:v="urn:schemas-microsoft-com:vml" Requires="v">
                <p:oleObj spid="_x0000_s290818" name="VISIO" r:id="rId10" imgW="0" imgH="0" progId="Visio.Drawing.6">
                  <p:embed/>
                </p:oleObj>
              </mc:Choice>
              <mc:Fallback>
                <p:oleObj name="VISIO" r:id="rId10" imgW="0" imgH="0" progId="Visio.Drawing.6">
                  <p:embed/>
                  <p:pic>
                    <p:nvPicPr>
                      <p:cNvPr id="83971" name="Object 3">
                        <a:extLst>
                          <a:ext uri="{FF2B5EF4-FFF2-40B4-BE49-F238E27FC236}">
                            <a16:creationId xmlns:a16="http://schemas.microsoft.com/office/drawing/2014/main" id="{FBF77251-3F81-401C-9A1B-CC72CB5CDB23}"/>
                          </a:ext>
                        </a:extLst>
                      </p:cNvPr>
                      <p:cNvPicPr>
                        <a:picLocks noGrp="1"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1258888"/>
                        <a:ext cx="1600200" cy="1255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3972" name="Rectangle 3">
            <a:extLst>
              <a:ext uri="{FF2B5EF4-FFF2-40B4-BE49-F238E27FC236}">
                <a16:creationId xmlns:a16="http://schemas.microsoft.com/office/drawing/2014/main" id="{8DA0C2F2-787C-412E-A2FB-29C3366906D4}"/>
              </a:ext>
            </a:extLst>
          </p:cNvPr>
          <p:cNvSpPr>
            <a:spLocks noChangeArrowheads="1"/>
          </p:cNvSpPr>
          <p:nvPr>
            <p:custDataLst>
              <p:tags r:id="rId5"/>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de-DE" altLang="en-US">
              <a:solidFill>
                <a:srgbClr val="000000"/>
              </a:solidFill>
              <a:latin typeface="Verdana" panose="020B0604030504040204" pitchFamily="34" charset="0"/>
            </a:endParaRPr>
          </a:p>
        </p:txBody>
      </p:sp>
    </p:spTree>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2">
            <a:extLst>
              <a:ext uri="{FF2B5EF4-FFF2-40B4-BE49-F238E27FC236}">
                <a16:creationId xmlns:a16="http://schemas.microsoft.com/office/drawing/2014/main" id="{B72B1DA4-6568-41BE-996E-3ADD934F42B1}"/>
              </a:ext>
            </a:extLst>
          </p:cNvPr>
          <p:cNvSpPr>
            <a:spLocks noGrp="1" noChangeArrowheads="1"/>
          </p:cNvSpPr>
          <p:nvPr>
            <p:ph type="title"/>
            <p:custDataLst>
              <p:tags r:id="rId2"/>
            </p:custDataLst>
          </p:nvPr>
        </p:nvSpPr>
        <p:spPr>
          <a:xfrm>
            <a:off x="357188" y="444500"/>
            <a:ext cx="7591425" cy="762000"/>
          </a:xfrm>
        </p:spPr>
        <p:txBody>
          <a:bodyPr/>
          <a:lstStyle/>
          <a:p>
            <a:pPr eaLnBrk="1" hangingPunct="1"/>
            <a:r>
              <a:rPr lang="en-US" altLang="en-US"/>
              <a:t>Main Controller FSM: Decode</a:t>
            </a:r>
          </a:p>
        </p:txBody>
      </p:sp>
      <p:graphicFrame>
        <p:nvGraphicFramePr>
          <p:cNvPr id="84994" name="Object 2">
            <a:extLst>
              <a:ext uri="{FF2B5EF4-FFF2-40B4-BE49-F238E27FC236}">
                <a16:creationId xmlns:a16="http://schemas.microsoft.com/office/drawing/2014/main" id="{4BC21B2C-4A14-457E-98FD-2B3EC8ABECE7}"/>
              </a:ext>
            </a:extLst>
          </p:cNvPr>
          <p:cNvGraphicFramePr>
            <a:graphicFrameLocks noGrp="1" noChangeAspect="1"/>
          </p:cNvGraphicFramePr>
          <p:nvPr>
            <p:ph sz="half" idx="4294967295"/>
            <p:custDataLst>
              <p:tags r:id="rId3"/>
            </p:custDataLst>
          </p:nvPr>
        </p:nvGraphicFramePr>
        <p:xfrm>
          <a:off x="0" y="1258888"/>
          <a:ext cx="2974975" cy="1255712"/>
        </p:xfrm>
        <a:graphic>
          <a:graphicData uri="http://schemas.openxmlformats.org/presentationml/2006/ole">
            <mc:AlternateContent xmlns:mc="http://schemas.openxmlformats.org/markup-compatibility/2006">
              <mc:Choice xmlns:v="urn:schemas-microsoft-com:vml" Requires="v">
                <p:oleObj spid="_x0000_s292865" name="VISIO" r:id="rId8" imgW="0" imgH="0" progId="Visio.Drawing.6">
                  <p:embed/>
                </p:oleObj>
              </mc:Choice>
              <mc:Fallback>
                <p:oleObj name="VISIO" r:id="rId8" imgW="0" imgH="0" progId="Visio.Drawing.6">
                  <p:embed/>
                  <p:pic>
                    <p:nvPicPr>
                      <p:cNvPr id="84994" name="Object 2">
                        <a:extLst>
                          <a:ext uri="{FF2B5EF4-FFF2-40B4-BE49-F238E27FC236}">
                            <a16:creationId xmlns:a16="http://schemas.microsoft.com/office/drawing/2014/main" id="{4BC21B2C-4A14-457E-98FD-2B3EC8ABECE7}"/>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1258888"/>
                        <a:ext cx="2974975" cy="1255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4995" name="Object 3">
            <a:extLst>
              <a:ext uri="{FF2B5EF4-FFF2-40B4-BE49-F238E27FC236}">
                <a16:creationId xmlns:a16="http://schemas.microsoft.com/office/drawing/2014/main" id="{ECB90C15-EE67-40EF-BF9B-2785A7701360}"/>
              </a:ext>
            </a:extLst>
          </p:cNvPr>
          <p:cNvGraphicFramePr>
            <a:graphicFrameLocks noGrp="1" noChangeAspect="1"/>
          </p:cNvGraphicFramePr>
          <p:nvPr>
            <p:ph sz="half" idx="4294967295"/>
            <p:custDataLst>
              <p:tags r:id="rId4"/>
            </p:custDataLst>
          </p:nvPr>
        </p:nvGraphicFramePr>
        <p:xfrm>
          <a:off x="1843088" y="2743200"/>
          <a:ext cx="7300912" cy="3683000"/>
        </p:xfrm>
        <a:graphic>
          <a:graphicData uri="http://schemas.openxmlformats.org/presentationml/2006/ole">
            <mc:AlternateContent xmlns:mc="http://schemas.openxmlformats.org/markup-compatibility/2006">
              <mc:Choice xmlns:v="urn:schemas-microsoft-com:vml" Requires="v">
                <p:oleObj spid="_x0000_s292866" name="VISIO" r:id="rId10" imgW="0" imgH="0" progId="Visio.Drawing.6">
                  <p:embed/>
                </p:oleObj>
              </mc:Choice>
              <mc:Fallback>
                <p:oleObj name="VISIO" r:id="rId10" imgW="0" imgH="0" progId="Visio.Drawing.6">
                  <p:embed/>
                  <p:pic>
                    <p:nvPicPr>
                      <p:cNvPr id="84995" name="Object 3">
                        <a:extLst>
                          <a:ext uri="{FF2B5EF4-FFF2-40B4-BE49-F238E27FC236}">
                            <a16:creationId xmlns:a16="http://schemas.microsoft.com/office/drawing/2014/main" id="{ECB90C15-EE67-40EF-BF9B-2785A7701360}"/>
                          </a:ext>
                        </a:extLst>
                      </p:cNvPr>
                      <p:cNvPicPr>
                        <a:picLocks noGrp="1"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843088" y="2743200"/>
                        <a:ext cx="7300912" cy="368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84996" name="Rectangle 3">
            <a:extLst>
              <a:ext uri="{FF2B5EF4-FFF2-40B4-BE49-F238E27FC236}">
                <a16:creationId xmlns:a16="http://schemas.microsoft.com/office/drawing/2014/main" id="{C09C0F61-4DFB-42DF-8088-44D39265EB82}"/>
              </a:ext>
            </a:extLst>
          </p:cNvPr>
          <p:cNvSpPr>
            <a:spLocks noChangeArrowheads="1"/>
          </p:cNvSpPr>
          <p:nvPr>
            <p:custDataLst>
              <p:tags r:id="rId5"/>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de-DE" altLang="en-US">
              <a:solidFill>
                <a:srgbClr val="000000"/>
              </a:solidFill>
              <a:latin typeface="Verdana" panose="020B0604030504040204" pitchFamily="34" charset="0"/>
            </a:endParaRPr>
          </a:p>
        </p:txBody>
      </p:sp>
    </p:spTree>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2">
            <a:extLst>
              <a:ext uri="{FF2B5EF4-FFF2-40B4-BE49-F238E27FC236}">
                <a16:creationId xmlns:a16="http://schemas.microsoft.com/office/drawing/2014/main" id="{A1A58404-D5A2-4ADA-BDE7-C70F5F890E15}"/>
              </a:ext>
            </a:extLst>
          </p:cNvPr>
          <p:cNvSpPr>
            <a:spLocks noGrp="1" noChangeArrowheads="1"/>
          </p:cNvSpPr>
          <p:nvPr>
            <p:ph type="title"/>
            <p:custDataLst>
              <p:tags r:id="rId2"/>
            </p:custDataLst>
          </p:nvPr>
        </p:nvSpPr>
        <p:spPr>
          <a:xfrm>
            <a:off x="357188" y="444500"/>
            <a:ext cx="8253412" cy="762000"/>
          </a:xfrm>
        </p:spPr>
        <p:txBody>
          <a:bodyPr/>
          <a:lstStyle/>
          <a:p>
            <a:pPr eaLnBrk="1" hangingPunct="1"/>
            <a:r>
              <a:rPr lang="en-US" altLang="en-US"/>
              <a:t>Main Controller FSM:</a:t>
            </a:r>
            <a:r>
              <a:rPr lang="en-US" altLang="en-US" sz="2400"/>
              <a:t> </a:t>
            </a:r>
            <a:r>
              <a:rPr lang="en-US" altLang="en-US"/>
              <a:t>Address Calculation</a:t>
            </a:r>
          </a:p>
        </p:txBody>
      </p:sp>
      <p:graphicFrame>
        <p:nvGraphicFramePr>
          <p:cNvPr id="86018" name="Object 2">
            <a:extLst>
              <a:ext uri="{FF2B5EF4-FFF2-40B4-BE49-F238E27FC236}">
                <a16:creationId xmlns:a16="http://schemas.microsoft.com/office/drawing/2014/main" id="{812E8C2C-8023-4DC3-94DE-E45A00A5C9F2}"/>
              </a:ext>
            </a:extLst>
          </p:cNvPr>
          <p:cNvGraphicFramePr>
            <a:graphicFrameLocks noGrp="1" noChangeAspect="1"/>
          </p:cNvGraphicFramePr>
          <p:nvPr>
            <p:ph sz="half" idx="4294967295"/>
            <p:custDataLst>
              <p:tags r:id="rId3"/>
            </p:custDataLst>
          </p:nvPr>
        </p:nvGraphicFramePr>
        <p:xfrm>
          <a:off x="0" y="1270000"/>
          <a:ext cx="3568700" cy="2800350"/>
        </p:xfrm>
        <a:graphic>
          <a:graphicData uri="http://schemas.openxmlformats.org/presentationml/2006/ole">
            <mc:AlternateContent xmlns:mc="http://schemas.openxmlformats.org/markup-compatibility/2006">
              <mc:Choice xmlns:v="urn:schemas-microsoft-com:vml" Requires="v">
                <p:oleObj spid="_x0000_s294913" name="VISIO" r:id="rId8" imgW="0" imgH="0" progId="Visio.Drawing.6">
                  <p:embed/>
                </p:oleObj>
              </mc:Choice>
              <mc:Fallback>
                <p:oleObj name="VISIO" r:id="rId8" imgW="0" imgH="0" progId="Visio.Drawing.6">
                  <p:embed/>
                  <p:pic>
                    <p:nvPicPr>
                      <p:cNvPr id="86018" name="Object 2">
                        <a:extLst>
                          <a:ext uri="{FF2B5EF4-FFF2-40B4-BE49-F238E27FC236}">
                            <a16:creationId xmlns:a16="http://schemas.microsoft.com/office/drawing/2014/main" id="{812E8C2C-8023-4DC3-94DE-E45A00A5C9F2}"/>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1270000"/>
                        <a:ext cx="3568700"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6019" name="Object 3">
            <a:extLst>
              <a:ext uri="{FF2B5EF4-FFF2-40B4-BE49-F238E27FC236}">
                <a16:creationId xmlns:a16="http://schemas.microsoft.com/office/drawing/2014/main" id="{392E9437-D018-49E8-B49F-D68EF1F73BB4}"/>
              </a:ext>
            </a:extLst>
          </p:cNvPr>
          <p:cNvGraphicFramePr>
            <a:graphicFrameLocks noGrp="1" noChangeAspect="1"/>
          </p:cNvGraphicFramePr>
          <p:nvPr>
            <p:ph sz="half" idx="4294967295"/>
            <p:custDataLst>
              <p:tags r:id="rId4"/>
            </p:custDataLst>
          </p:nvPr>
        </p:nvGraphicFramePr>
        <p:xfrm>
          <a:off x="1828800" y="2743200"/>
          <a:ext cx="7315200" cy="3690938"/>
        </p:xfrm>
        <a:graphic>
          <a:graphicData uri="http://schemas.openxmlformats.org/presentationml/2006/ole">
            <mc:AlternateContent xmlns:mc="http://schemas.openxmlformats.org/markup-compatibility/2006">
              <mc:Choice xmlns:v="urn:schemas-microsoft-com:vml" Requires="v">
                <p:oleObj spid="_x0000_s294914" name="VISIO" r:id="rId10" imgW="0" imgH="0" progId="Visio.Drawing.6">
                  <p:embed/>
                </p:oleObj>
              </mc:Choice>
              <mc:Fallback>
                <p:oleObj name="VISIO" r:id="rId10" imgW="0" imgH="0" progId="Visio.Drawing.6">
                  <p:embed/>
                  <p:pic>
                    <p:nvPicPr>
                      <p:cNvPr id="86019" name="Object 3">
                        <a:extLst>
                          <a:ext uri="{FF2B5EF4-FFF2-40B4-BE49-F238E27FC236}">
                            <a16:creationId xmlns:a16="http://schemas.microsoft.com/office/drawing/2014/main" id="{392E9437-D018-49E8-B49F-D68EF1F73BB4}"/>
                          </a:ext>
                        </a:extLst>
                      </p:cNvPr>
                      <p:cNvPicPr>
                        <a:picLocks noGrp="1"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828800" y="2743200"/>
                        <a:ext cx="7315200" cy="369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6020" name="Rectangle 4">
            <a:extLst>
              <a:ext uri="{FF2B5EF4-FFF2-40B4-BE49-F238E27FC236}">
                <a16:creationId xmlns:a16="http://schemas.microsoft.com/office/drawing/2014/main" id="{FC9FED76-B4C5-4623-8FD7-483CC48872B7}"/>
              </a:ext>
            </a:extLst>
          </p:cNvPr>
          <p:cNvSpPr>
            <a:spLocks noChangeArrowheads="1"/>
          </p:cNvSpPr>
          <p:nvPr>
            <p:custDataLst>
              <p:tags r:id="rId5"/>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de-DE" altLang="en-US">
              <a:solidFill>
                <a:srgbClr val="000000"/>
              </a:solidFill>
              <a:latin typeface="Verdana" panose="020B0604030504040204" pitchFamily="34" charset="0"/>
            </a:endParaRPr>
          </a:p>
        </p:txBody>
      </p:sp>
    </p:spTree>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2">
            <a:extLst>
              <a:ext uri="{FF2B5EF4-FFF2-40B4-BE49-F238E27FC236}">
                <a16:creationId xmlns:a16="http://schemas.microsoft.com/office/drawing/2014/main" id="{01110F02-7F63-43B3-987B-B656E40E1816}"/>
              </a:ext>
            </a:extLst>
          </p:cNvPr>
          <p:cNvSpPr>
            <a:spLocks noGrp="1" noChangeArrowheads="1"/>
          </p:cNvSpPr>
          <p:nvPr>
            <p:ph type="title"/>
            <p:custDataLst>
              <p:tags r:id="rId2"/>
            </p:custDataLst>
          </p:nvPr>
        </p:nvSpPr>
        <p:spPr>
          <a:xfrm>
            <a:off x="357188" y="444500"/>
            <a:ext cx="8482012" cy="762000"/>
          </a:xfrm>
        </p:spPr>
        <p:txBody>
          <a:bodyPr/>
          <a:lstStyle/>
          <a:p>
            <a:pPr eaLnBrk="1" hangingPunct="1"/>
            <a:r>
              <a:rPr lang="en-US" altLang="en-US"/>
              <a:t>Main Controller FSM:</a:t>
            </a:r>
            <a:r>
              <a:rPr lang="en-US" altLang="en-US" sz="2400"/>
              <a:t> </a:t>
            </a:r>
            <a:r>
              <a:rPr lang="en-US" altLang="en-US"/>
              <a:t>Address Calculation</a:t>
            </a:r>
          </a:p>
        </p:txBody>
      </p:sp>
      <p:graphicFrame>
        <p:nvGraphicFramePr>
          <p:cNvPr id="87042" name="Object 2">
            <a:extLst>
              <a:ext uri="{FF2B5EF4-FFF2-40B4-BE49-F238E27FC236}">
                <a16:creationId xmlns:a16="http://schemas.microsoft.com/office/drawing/2014/main" id="{51D6BF99-A369-4DBE-9950-204EBADD3C7C}"/>
              </a:ext>
            </a:extLst>
          </p:cNvPr>
          <p:cNvGraphicFramePr>
            <a:graphicFrameLocks noGrp="1" noChangeAspect="1"/>
          </p:cNvGraphicFramePr>
          <p:nvPr>
            <p:ph sz="half" idx="4294967295"/>
            <p:custDataLst>
              <p:tags r:id="rId3"/>
            </p:custDataLst>
          </p:nvPr>
        </p:nvGraphicFramePr>
        <p:xfrm>
          <a:off x="0" y="1263650"/>
          <a:ext cx="3575050" cy="2797175"/>
        </p:xfrm>
        <a:graphic>
          <a:graphicData uri="http://schemas.openxmlformats.org/presentationml/2006/ole">
            <mc:AlternateContent xmlns:mc="http://schemas.openxmlformats.org/markup-compatibility/2006">
              <mc:Choice xmlns:v="urn:schemas-microsoft-com:vml" Requires="v">
                <p:oleObj spid="_x0000_s296961" name="VISIO" r:id="rId8" imgW="0" imgH="0" progId="Visio.Drawing.6">
                  <p:embed/>
                </p:oleObj>
              </mc:Choice>
              <mc:Fallback>
                <p:oleObj name="VISIO" r:id="rId8" imgW="0" imgH="0" progId="Visio.Drawing.6">
                  <p:embed/>
                  <p:pic>
                    <p:nvPicPr>
                      <p:cNvPr id="87042" name="Object 2">
                        <a:extLst>
                          <a:ext uri="{FF2B5EF4-FFF2-40B4-BE49-F238E27FC236}">
                            <a16:creationId xmlns:a16="http://schemas.microsoft.com/office/drawing/2014/main" id="{51D6BF99-A369-4DBE-9950-204EBADD3C7C}"/>
                          </a:ext>
                        </a:extLst>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1263650"/>
                        <a:ext cx="3575050" cy="279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7043" name="Object 3">
            <a:extLst>
              <a:ext uri="{FF2B5EF4-FFF2-40B4-BE49-F238E27FC236}">
                <a16:creationId xmlns:a16="http://schemas.microsoft.com/office/drawing/2014/main" id="{021917CF-192E-46E1-81C5-7C72F889CDB1}"/>
              </a:ext>
            </a:extLst>
          </p:cNvPr>
          <p:cNvGraphicFramePr>
            <a:graphicFrameLocks noGrp="1" noChangeAspect="1"/>
          </p:cNvGraphicFramePr>
          <p:nvPr>
            <p:ph sz="half" idx="4294967295"/>
            <p:custDataLst>
              <p:tags r:id="rId4"/>
            </p:custDataLst>
          </p:nvPr>
        </p:nvGraphicFramePr>
        <p:xfrm>
          <a:off x="1828800" y="2743200"/>
          <a:ext cx="7315200" cy="3690938"/>
        </p:xfrm>
        <a:graphic>
          <a:graphicData uri="http://schemas.openxmlformats.org/presentationml/2006/ole">
            <mc:AlternateContent xmlns:mc="http://schemas.openxmlformats.org/markup-compatibility/2006">
              <mc:Choice xmlns:v="urn:schemas-microsoft-com:vml" Requires="v">
                <p:oleObj spid="_x0000_s296962" name="VISIO" r:id="rId10" imgW="0" imgH="0" progId="Visio.Drawing.6">
                  <p:embed/>
                </p:oleObj>
              </mc:Choice>
              <mc:Fallback>
                <p:oleObj name="VISIO" r:id="rId10" imgW="0" imgH="0" progId="Visio.Drawing.6">
                  <p:embed/>
                  <p:pic>
                    <p:nvPicPr>
                      <p:cNvPr id="87043" name="Object 3">
                        <a:extLst>
                          <a:ext uri="{FF2B5EF4-FFF2-40B4-BE49-F238E27FC236}">
                            <a16:creationId xmlns:a16="http://schemas.microsoft.com/office/drawing/2014/main" id="{021917CF-192E-46E1-81C5-7C72F889CDB1}"/>
                          </a:ext>
                        </a:extLst>
                      </p:cNvPr>
                      <p:cNvPicPr>
                        <a:picLocks noGrp="1"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828800" y="2743200"/>
                        <a:ext cx="7315200" cy="369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7044" name="Rectangle 3">
            <a:extLst>
              <a:ext uri="{FF2B5EF4-FFF2-40B4-BE49-F238E27FC236}">
                <a16:creationId xmlns:a16="http://schemas.microsoft.com/office/drawing/2014/main" id="{4C822646-2466-47D8-A8A9-AD53363C1864}"/>
              </a:ext>
            </a:extLst>
          </p:cNvPr>
          <p:cNvSpPr>
            <a:spLocks noChangeArrowheads="1"/>
          </p:cNvSpPr>
          <p:nvPr>
            <p:custDataLst>
              <p:tags r:id="rId5"/>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de-DE" altLang="en-US">
              <a:solidFill>
                <a:srgbClr val="000000"/>
              </a:solidFill>
              <a:latin typeface="Verdana" panose="020B0604030504040204" pitchFamily="34" charset="0"/>
            </a:endParaRPr>
          </a:p>
        </p:txBody>
      </p:sp>
    </p:spTree>
  </p:cSld>
  <p:clrMapOvr>
    <a:masterClrMapping/>
  </p:clrMapOv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2">
            <a:extLst>
              <a:ext uri="{FF2B5EF4-FFF2-40B4-BE49-F238E27FC236}">
                <a16:creationId xmlns:a16="http://schemas.microsoft.com/office/drawing/2014/main" id="{A7C5126F-A368-43D9-99F6-3A44CF001487}"/>
              </a:ext>
            </a:extLst>
          </p:cNvPr>
          <p:cNvSpPr>
            <a:spLocks noGrp="1" noChangeArrowheads="1"/>
          </p:cNvSpPr>
          <p:nvPr>
            <p:ph type="title"/>
            <p:custDataLst>
              <p:tags r:id="rId2"/>
            </p:custDataLst>
          </p:nvPr>
        </p:nvSpPr>
        <p:spPr>
          <a:xfrm>
            <a:off x="357188" y="444500"/>
            <a:ext cx="7591425" cy="762000"/>
          </a:xfrm>
        </p:spPr>
        <p:txBody>
          <a:bodyPr/>
          <a:lstStyle/>
          <a:p>
            <a:pPr eaLnBrk="1" hangingPunct="1"/>
            <a:r>
              <a:rPr lang="en-US" altLang="en-US"/>
              <a:t>Main Controller FSM: </a:t>
            </a:r>
            <a:r>
              <a:rPr lang="en-US" altLang="en-US">
                <a:latin typeface="Consolas" panose="020B0609020204030204" pitchFamily="49" charset="0"/>
              </a:rPr>
              <a:t>lw</a:t>
            </a:r>
          </a:p>
        </p:txBody>
      </p:sp>
      <p:graphicFrame>
        <p:nvGraphicFramePr>
          <p:cNvPr id="88066" name="Object 2">
            <a:extLst>
              <a:ext uri="{FF2B5EF4-FFF2-40B4-BE49-F238E27FC236}">
                <a16:creationId xmlns:a16="http://schemas.microsoft.com/office/drawing/2014/main" id="{BC5EE147-7299-4A02-90CC-B3B4B57E32EC}"/>
              </a:ext>
            </a:extLst>
          </p:cNvPr>
          <p:cNvGraphicFramePr>
            <a:graphicFrameLocks noGrp="1" noChangeAspect="1"/>
          </p:cNvGraphicFramePr>
          <p:nvPr>
            <p:ph sz="half" idx="4294967295"/>
            <p:custDataLst>
              <p:tags r:id="rId3"/>
            </p:custDataLst>
          </p:nvPr>
        </p:nvGraphicFramePr>
        <p:xfrm>
          <a:off x="0" y="1152525"/>
          <a:ext cx="6061075" cy="5651500"/>
        </p:xfrm>
        <a:graphic>
          <a:graphicData uri="http://schemas.openxmlformats.org/presentationml/2006/ole">
            <mc:AlternateContent xmlns:mc="http://schemas.openxmlformats.org/markup-compatibility/2006">
              <mc:Choice xmlns:v="urn:schemas-microsoft-com:vml" Requires="v">
                <p:oleObj spid="_x0000_s299009" name="VISIO" r:id="rId7" imgW="0" imgH="0" progId="Visio.Drawing.6">
                  <p:embed/>
                </p:oleObj>
              </mc:Choice>
              <mc:Fallback>
                <p:oleObj name="VISIO" r:id="rId7" imgW="0" imgH="0" progId="Visio.Drawing.6">
                  <p:embed/>
                  <p:pic>
                    <p:nvPicPr>
                      <p:cNvPr id="88066" name="Object 2">
                        <a:extLst>
                          <a:ext uri="{FF2B5EF4-FFF2-40B4-BE49-F238E27FC236}">
                            <a16:creationId xmlns:a16="http://schemas.microsoft.com/office/drawing/2014/main" id="{BC5EE147-7299-4A02-90CC-B3B4B57E32EC}"/>
                          </a:ext>
                        </a:extLst>
                      </p:cNvPr>
                      <p:cNvPicPr>
                        <a:picLocks noGrp="1"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1152525"/>
                        <a:ext cx="6061075" cy="565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8067" name="Rectangle 3">
            <a:extLst>
              <a:ext uri="{FF2B5EF4-FFF2-40B4-BE49-F238E27FC236}">
                <a16:creationId xmlns:a16="http://schemas.microsoft.com/office/drawing/2014/main" id="{1CBF0AF2-AE9F-42F6-BC06-84F802C61103}"/>
              </a:ext>
            </a:extLst>
          </p:cNvPr>
          <p:cNvSpPr>
            <a:spLocks noChangeArrowheads="1"/>
          </p:cNvSpPr>
          <p:nvPr>
            <p:custDataLst>
              <p:tags r:id="rId4"/>
            </p:custDataLst>
          </p:nvPr>
        </p:nvSpPr>
        <p:spPr bwMode="auto">
          <a:xfrm>
            <a:off x="0" y="1414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de-DE" altLang="en-US">
              <a:solidFill>
                <a:srgbClr val="000000"/>
              </a:solidFill>
              <a:latin typeface="Verdana" panose="020B0604030504040204" pitchFamily="34" charset="0"/>
            </a:endParaRP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heme/theme1.xml><?xml version="1.0" encoding="utf-8"?>
<a:theme xmlns:a="http://schemas.openxmlformats.org/drawingml/2006/main" name="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_template_new">
  <a:themeElements>
    <a:clrScheme name="ETH">
      <a:dk1>
        <a:srgbClr val="000000"/>
      </a:dk1>
      <a:lt1>
        <a:srgbClr val="FFFFFF"/>
      </a:lt1>
      <a:dk2>
        <a:srgbClr val="002B5F"/>
      </a:dk2>
      <a:lt2>
        <a:srgbClr val="808080"/>
      </a:lt2>
      <a:accent1>
        <a:srgbClr val="4F0E2B"/>
      </a:accent1>
      <a:accent2>
        <a:srgbClr val="8B3735"/>
      </a:accent2>
      <a:accent3>
        <a:srgbClr val="A03232"/>
      </a:accent3>
      <a:accent4>
        <a:srgbClr val="F7F0BC"/>
      </a:accent4>
      <a:accent5>
        <a:srgbClr val="C8DEC8"/>
      </a:accent5>
      <a:accent6>
        <a:srgbClr val="DEE9F6"/>
      </a:accent6>
      <a:hlink>
        <a:srgbClr val="A71D5B"/>
      </a:hlink>
      <a:folHlink>
        <a:srgbClr val="A71D5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1"/>
        </a:solidFill>
        <a:ln w="25400">
          <a:solidFill>
            <a:schemeClr val="tx1"/>
          </a:solidFill>
          <a:round/>
          <a:headEnd/>
          <a:tailEnd/>
        </a:ln>
        <a:effectLst/>
      </a:spPr>
      <a:bodyPr wrap="none" anchor="ctr">
        <a:spAutoFit/>
      </a:bodyPr>
      <a:lstStyle>
        <a:defPPr>
          <a:defRPr/>
        </a:defPPr>
      </a:lstStyle>
    </a:spDef>
    <a:lnDef>
      <a:spPr bwMode="auto">
        <a:noFill/>
        <a:ln w="12700">
          <a:solidFill>
            <a:srgbClr val="000000"/>
          </a:solidFill>
          <a:miter lim="800000"/>
          <a:headEnd type="none" w="med" len="med"/>
          <a:tailEnd type="triangle" w="med" len="med"/>
        </a:ln>
        <a:effectLst/>
      </a:spPr>
      <a:bodyPr/>
      <a:lstStyle/>
    </a:lnDef>
    <a:txDef>
      <a:spPr>
        <a:noFill/>
      </a:spPr>
      <a:bodyPr wrap="none" rtlCol="0">
        <a:spAutoFit/>
      </a:bodyPr>
      <a:lstStyle>
        <a:defPPr>
          <a:defRPr sz="1800" dirty="0" smtClean="0">
            <a:latin typeface="Calibri" pitchFamily="34" charset="0"/>
          </a:defRPr>
        </a:defPPr>
      </a:lstStyle>
    </a:txDef>
  </a:objectDefaults>
  <a:extraClrSchemeLst>
    <a:extraClrScheme>
      <a:clrScheme name="class1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lass1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lass1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lass1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lass1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lass1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lass1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template_new">
  <a:themeElements>
    <a:clrScheme name="ETH">
      <a:dk1>
        <a:srgbClr val="000000"/>
      </a:dk1>
      <a:lt1>
        <a:srgbClr val="FFFFFF"/>
      </a:lt1>
      <a:dk2>
        <a:srgbClr val="002B5F"/>
      </a:dk2>
      <a:lt2>
        <a:srgbClr val="808080"/>
      </a:lt2>
      <a:accent1>
        <a:srgbClr val="4F0E2B"/>
      </a:accent1>
      <a:accent2>
        <a:srgbClr val="8B3735"/>
      </a:accent2>
      <a:accent3>
        <a:srgbClr val="A03232"/>
      </a:accent3>
      <a:accent4>
        <a:srgbClr val="F7F0BC"/>
      </a:accent4>
      <a:accent5>
        <a:srgbClr val="C8DEC8"/>
      </a:accent5>
      <a:accent6>
        <a:srgbClr val="DEE9F6"/>
      </a:accent6>
      <a:hlink>
        <a:srgbClr val="A71D5B"/>
      </a:hlink>
      <a:folHlink>
        <a:srgbClr val="A71D5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1"/>
        </a:solidFill>
        <a:ln w="25400">
          <a:solidFill>
            <a:schemeClr val="tx1"/>
          </a:solidFill>
          <a:round/>
          <a:headEnd/>
          <a:tailEnd/>
        </a:ln>
        <a:effectLst/>
      </a:spPr>
      <a:bodyPr wrap="none" anchor="ctr">
        <a:spAutoFit/>
      </a:bodyPr>
      <a:lstStyle>
        <a:defPPr>
          <a:defRPr/>
        </a:defPPr>
      </a:lstStyle>
    </a:spDef>
    <a:lnDef>
      <a:spPr bwMode="auto">
        <a:noFill/>
        <a:ln w="12700">
          <a:solidFill>
            <a:srgbClr val="000000"/>
          </a:solidFill>
          <a:miter lim="800000"/>
          <a:headEnd type="none" w="med" len="med"/>
          <a:tailEnd type="triangle" w="med" len="med"/>
        </a:ln>
        <a:effectLst/>
      </a:spPr>
      <a:bodyPr/>
      <a:lstStyle/>
    </a:lnDef>
    <a:txDef>
      <a:spPr>
        <a:noFill/>
      </a:spPr>
      <a:bodyPr wrap="none" rtlCol="0">
        <a:spAutoFit/>
      </a:bodyPr>
      <a:lstStyle>
        <a:defPPr>
          <a:defRPr sz="1800" dirty="0" smtClean="0">
            <a:latin typeface="Calibri" pitchFamily="34" charset="0"/>
          </a:defRPr>
        </a:defPPr>
      </a:lstStyle>
    </a:txDef>
  </a:objectDefaults>
  <a:extraClrSchemeLst>
    <a:extraClrScheme>
      <a:clrScheme name="class1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lass1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lass1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lass1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lass1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lass1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lass1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4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5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7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8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4_template_new">
  <a:themeElements>
    <a:clrScheme name="ETH">
      <a:dk1>
        <a:srgbClr val="000000"/>
      </a:dk1>
      <a:lt1>
        <a:srgbClr val="FFFFFF"/>
      </a:lt1>
      <a:dk2>
        <a:srgbClr val="002B5F"/>
      </a:dk2>
      <a:lt2>
        <a:srgbClr val="808080"/>
      </a:lt2>
      <a:accent1>
        <a:srgbClr val="4F0E2B"/>
      </a:accent1>
      <a:accent2>
        <a:srgbClr val="8B3735"/>
      </a:accent2>
      <a:accent3>
        <a:srgbClr val="A03232"/>
      </a:accent3>
      <a:accent4>
        <a:srgbClr val="F7F0BC"/>
      </a:accent4>
      <a:accent5>
        <a:srgbClr val="C8DEC8"/>
      </a:accent5>
      <a:accent6>
        <a:srgbClr val="DEE9F6"/>
      </a:accent6>
      <a:hlink>
        <a:srgbClr val="A71D5B"/>
      </a:hlink>
      <a:folHlink>
        <a:srgbClr val="A71D5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1"/>
        </a:solidFill>
        <a:ln w="25400">
          <a:solidFill>
            <a:schemeClr val="tx1"/>
          </a:solidFill>
          <a:round/>
          <a:headEnd/>
          <a:tailEnd/>
        </a:ln>
        <a:effectLst/>
      </a:spPr>
      <a:bodyPr wrap="none" anchor="ctr">
        <a:spAutoFit/>
      </a:bodyPr>
      <a:lstStyle>
        <a:defPPr>
          <a:defRPr/>
        </a:defPPr>
      </a:lstStyle>
    </a:spDef>
    <a:lnDef>
      <a:spPr bwMode="auto">
        <a:noFill/>
        <a:ln w="12700">
          <a:solidFill>
            <a:srgbClr val="000000"/>
          </a:solidFill>
          <a:miter lim="800000"/>
          <a:headEnd type="none" w="med" len="med"/>
          <a:tailEnd type="triangle" w="med" len="med"/>
        </a:ln>
        <a:effectLst/>
      </a:spPr>
      <a:bodyPr/>
      <a:lstStyle/>
    </a:lnDef>
    <a:txDef>
      <a:spPr>
        <a:noFill/>
      </a:spPr>
      <a:bodyPr wrap="none" rtlCol="0">
        <a:spAutoFit/>
      </a:bodyPr>
      <a:lstStyle>
        <a:defPPr>
          <a:defRPr sz="1800" dirty="0" smtClean="0">
            <a:latin typeface="Calibri" pitchFamily="34" charset="0"/>
          </a:defRPr>
        </a:defPPr>
      </a:lstStyle>
    </a:txDef>
  </a:objectDefaults>
  <a:extraClrSchemeLst>
    <a:extraClrScheme>
      <a:clrScheme name="class1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lass1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lass1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lass1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lass1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lass1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lass1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0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2_template_new">
  <a:themeElements>
    <a:clrScheme name="ETH">
      <a:dk1>
        <a:srgbClr val="000000"/>
      </a:dk1>
      <a:lt1>
        <a:srgbClr val="FFFFFF"/>
      </a:lt1>
      <a:dk2>
        <a:srgbClr val="002B5F"/>
      </a:dk2>
      <a:lt2>
        <a:srgbClr val="808080"/>
      </a:lt2>
      <a:accent1>
        <a:srgbClr val="4F0E2B"/>
      </a:accent1>
      <a:accent2>
        <a:srgbClr val="8B3735"/>
      </a:accent2>
      <a:accent3>
        <a:srgbClr val="A03232"/>
      </a:accent3>
      <a:accent4>
        <a:srgbClr val="F7F0BC"/>
      </a:accent4>
      <a:accent5>
        <a:srgbClr val="C8DEC8"/>
      </a:accent5>
      <a:accent6>
        <a:srgbClr val="DEE9F6"/>
      </a:accent6>
      <a:hlink>
        <a:srgbClr val="A71D5B"/>
      </a:hlink>
      <a:folHlink>
        <a:srgbClr val="A71D5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1"/>
        </a:solidFill>
        <a:ln w="25400">
          <a:solidFill>
            <a:schemeClr val="tx1"/>
          </a:solidFill>
          <a:round/>
          <a:headEnd/>
          <a:tailEnd/>
        </a:ln>
        <a:effectLst/>
      </a:spPr>
      <a:bodyPr wrap="none" anchor="ctr">
        <a:spAutoFit/>
      </a:bodyPr>
      <a:lstStyle>
        <a:defPPr>
          <a:defRPr/>
        </a:defPPr>
      </a:lstStyle>
    </a:spDef>
    <a:lnDef>
      <a:spPr bwMode="auto">
        <a:noFill/>
        <a:ln w="12700">
          <a:solidFill>
            <a:srgbClr val="000000"/>
          </a:solidFill>
          <a:miter lim="800000"/>
          <a:headEnd type="none" w="med" len="med"/>
          <a:tailEnd type="triangle" w="med" len="med"/>
        </a:ln>
        <a:effectLst/>
      </a:spPr>
      <a:bodyPr/>
      <a:lstStyle/>
    </a:lnDef>
    <a:txDef>
      <a:spPr>
        <a:noFill/>
      </a:spPr>
      <a:bodyPr wrap="none" rtlCol="0">
        <a:spAutoFit/>
      </a:bodyPr>
      <a:lstStyle>
        <a:defPPr>
          <a:defRPr sz="1800" dirty="0" smtClean="0">
            <a:latin typeface="Calibri" pitchFamily="34" charset="0"/>
          </a:defRPr>
        </a:defPPr>
      </a:lstStyle>
    </a:txDef>
  </a:objectDefaults>
  <a:extraClrSchemeLst>
    <a:extraClrScheme>
      <a:clrScheme name="class1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lass1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lass1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lass1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lass1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lass1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lass1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17124</TotalTime>
  <Words>6854</Words>
  <Application>Microsoft Office PowerPoint</Application>
  <PresentationFormat>On-screen Show (4:3)</PresentationFormat>
  <Paragraphs>1953</Paragraphs>
  <Slides>181</Slides>
  <Notes>110</Notes>
  <HiddenSlides>0</HiddenSlides>
  <MMClips>0</MMClips>
  <ScaleCrop>false</ScaleCrop>
  <HeadingPairs>
    <vt:vector size="4" baseType="variant">
      <vt:variant>
        <vt:lpstr>Theme</vt:lpstr>
      </vt:variant>
      <vt:variant>
        <vt:i4>12</vt:i4>
      </vt:variant>
      <vt:variant>
        <vt:lpstr>Slide Titles</vt:lpstr>
      </vt:variant>
      <vt:variant>
        <vt:i4>181</vt:i4>
      </vt:variant>
    </vt:vector>
  </HeadingPairs>
  <TitlesOfParts>
    <vt:vector size="193" baseType="lpstr">
      <vt:lpstr>Edge</vt:lpstr>
      <vt:lpstr>1_Edge</vt:lpstr>
      <vt:lpstr>5_Edge</vt:lpstr>
      <vt:lpstr>9_Edge</vt:lpstr>
      <vt:lpstr>7_Edge</vt:lpstr>
      <vt:lpstr>8_Edge</vt:lpstr>
      <vt:lpstr>4_template_new</vt:lpstr>
      <vt:lpstr>10_Edge</vt:lpstr>
      <vt:lpstr>2_template_new</vt:lpstr>
      <vt:lpstr>1_template_new</vt:lpstr>
      <vt:lpstr>template_new</vt:lpstr>
      <vt:lpstr>4_Edge</vt:lpstr>
      <vt:lpstr>Design of Digital Circuits Lecture 12: Microarchitecture II</vt:lpstr>
      <vt:lpstr>Talk Announcement – Monday, 1 April</vt:lpstr>
      <vt:lpstr>Readings</vt:lpstr>
      <vt:lpstr>Agenda for Today &amp; Next Few Lectures</vt:lpstr>
      <vt:lpstr>Recall: Putting It All Together</vt:lpstr>
      <vt:lpstr>Single-Cycle Control Logic</vt:lpstr>
      <vt:lpstr>Recall: Single-Cycle Hardwired Control</vt:lpstr>
      <vt:lpstr>Recall: Single-Bit Control Signals (I)</vt:lpstr>
      <vt:lpstr>Single-Bit Control Signals (II)</vt:lpstr>
      <vt:lpstr>ALU Control</vt:lpstr>
      <vt:lpstr>Let’s Control The Single-Cycle MIPS Datapath</vt:lpstr>
      <vt:lpstr>R-Type ALU</vt:lpstr>
      <vt:lpstr>I-Type ALU</vt:lpstr>
      <vt:lpstr>LW</vt:lpstr>
      <vt:lpstr>SW</vt:lpstr>
      <vt:lpstr>Branch (Not Taken)</vt:lpstr>
      <vt:lpstr>Branch (Taken)</vt:lpstr>
      <vt:lpstr>Jump</vt:lpstr>
      <vt:lpstr>What is in That Control Box?</vt:lpstr>
      <vt:lpstr>Review: Complete Single-Cycle Processor</vt:lpstr>
      <vt:lpstr>Another Single-Cycle  MIPS Processor (from H&amp;H)</vt:lpstr>
      <vt:lpstr>Another Complete Single-Cycle Processor</vt:lpstr>
      <vt:lpstr>Example: Single-Cycle Datapath: lw fetch</vt:lpstr>
      <vt:lpstr>Single-Cycle Datapath: lw register read</vt:lpstr>
      <vt:lpstr>Single-Cycle Datapath: lw immediate</vt:lpstr>
      <vt:lpstr>Single-Cycle Datapath: lw address</vt:lpstr>
      <vt:lpstr>Single-Cycle Datapath: lw memory read</vt:lpstr>
      <vt:lpstr>Single-Cycle Datapath: lw PC increment</vt:lpstr>
      <vt:lpstr>Similarly, We Need to Design the Control Unit</vt:lpstr>
      <vt:lpstr>Another Complete Single-Cycle Processor (H&amp;H)</vt:lpstr>
      <vt:lpstr>Your Assignment</vt:lpstr>
      <vt:lpstr>Single-Cycle Uarch I (We Developed in Lectures)</vt:lpstr>
      <vt:lpstr>Single-Cycle Uarch II (In Your Readings)</vt:lpstr>
      <vt:lpstr>Evaluating the Single-Cycle Microarchitecture</vt:lpstr>
      <vt:lpstr>A Single-Cycle Microarchitecture</vt:lpstr>
      <vt:lpstr>Performance Analysis Basics</vt:lpstr>
      <vt:lpstr>Processor Performance</vt:lpstr>
      <vt:lpstr>Processor Performance</vt:lpstr>
      <vt:lpstr>Processor Performance</vt:lpstr>
      <vt:lpstr>Processor Performance</vt:lpstr>
      <vt:lpstr>Processor Performance</vt:lpstr>
      <vt:lpstr>Performance Analysis Basics</vt:lpstr>
      <vt:lpstr>Performance Analysis of    Our Single-Cycle Design</vt:lpstr>
      <vt:lpstr>A Single-Cycle Microarchitecture: Analysis</vt:lpstr>
      <vt:lpstr>What is the Slowest Instruction to Process?</vt:lpstr>
      <vt:lpstr>Let’s Find the Critical Path</vt:lpstr>
      <vt:lpstr>Example Single-Cycle Datapath Analysis</vt:lpstr>
      <vt:lpstr>Let’s Find the Critical Path</vt:lpstr>
      <vt:lpstr>R-Type and I-Type ALU</vt:lpstr>
      <vt:lpstr>LW</vt:lpstr>
      <vt:lpstr>SW</vt:lpstr>
      <vt:lpstr>Branch Taken</vt:lpstr>
      <vt:lpstr>Jump</vt:lpstr>
      <vt:lpstr>What About Control Logic? </vt:lpstr>
      <vt:lpstr>What is the Slowest Instruction to Process?</vt:lpstr>
      <vt:lpstr>Single Cycle uArch: Complexity</vt:lpstr>
      <vt:lpstr>(Micro)architecture Design Principles</vt:lpstr>
      <vt:lpstr>Single-Cycle Design vs. Design Principles</vt:lpstr>
      <vt:lpstr>Aside: System Design Principles</vt:lpstr>
      <vt:lpstr>Aside: From Lecture 1</vt:lpstr>
      <vt:lpstr>Aside: System Design Principles</vt:lpstr>
      <vt:lpstr>A Key System Design Principle  </vt:lpstr>
      <vt:lpstr>Multi-Cycle Microarchitectures </vt:lpstr>
      <vt:lpstr>Multi-Cycle Microarchitectures</vt:lpstr>
      <vt:lpstr>Remember: The “Process instruction” Step </vt:lpstr>
      <vt:lpstr>Multi-Cycle Microarchitecture</vt:lpstr>
      <vt:lpstr>Benefits of Multi-Cycle Design</vt:lpstr>
      <vt:lpstr>Downsides of Multi-Cycle Design</vt:lpstr>
      <vt:lpstr>Remember: Performance Analysis</vt:lpstr>
      <vt:lpstr>A Multi-Cycle Microarchitecture A Closer Look</vt:lpstr>
      <vt:lpstr>How Do We Implement This?</vt:lpstr>
      <vt:lpstr>Multi-Cycle uArch</vt:lpstr>
      <vt:lpstr>The Instruction Processing Cycle</vt:lpstr>
      <vt:lpstr>A Basic Multi-Cycle Microarchitecture</vt:lpstr>
      <vt:lpstr>One Example Multi-Cycle Microarchitecture</vt:lpstr>
      <vt:lpstr>Remember: Single-Cycle MIPS Processor</vt:lpstr>
      <vt:lpstr>Multi-cycle MIPS Processor</vt:lpstr>
      <vt:lpstr>What Do We Want To Optimize</vt:lpstr>
      <vt:lpstr>What Do We Want To Optimize</vt:lpstr>
      <vt:lpstr>What Do We Want To Optimize</vt:lpstr>
      <vt:lpstr>Consider the lw instruction</vt:lpstr>
      <vt:lpstr>Multi-cycle Datapath: instruction fetch</vt:lpstr>
      <vt:lpstr>Multi-cycle Datapath: lw register read</vt:lpstr>
      <vt:lpstr>Multi-cycle Datapath: lw immediate</vt:lpstr>
      <vt:lpstr>Multi-cycle Datapath: lw address</vt:lpstr>
      <vt:lpstr>Multi-cycle Datapath: lw memory read</vt:lpstr>
      <vt:lpstr>Multi-cycle Datapath: lw write register</vt:lpstr>
      <vt:lpstr>Multi-cycle Datapath: increment PC</vt:lpstr>
      <vt:lpstr>Multi-cycle Datapath: sw</vt:lpstr>
      <vt:lpstr>Multi-cycle Datapath: R-type Instructions</vt:lpstr>
      <vt:lpstr>Multi-cycle Datapath: beq</vt:lpstr>
      <vt:lpstr>Complete Multi-cycle Processor</vt:lpstr>
      <vt:lpstr>Control Unit</vt:lpstr>
      <vt:lpstr>Main Controller FSM: Fetch</vt:lpstr>
      <vt:lpstr>Main Controller FSM: Fetch</vt:lpstr>
      <vt:lpstr>Main Controller FSM: Decode</vt:lpstr>
      <vt:lpstr>Main Controller FSM: Address Calculation</vt:lpstr>
      <vt:lpstr>Main Controller FSM: Address Calculation</vt:lpstr>
      <vt:lpstr>Main Controller FSM: lw</vt:lpstr>
      <vt:lpstr>Main Controller FSM: sw</vt:lpstr>
      <vt:lpstr>Main Controller FSM: R-Type</vt:lpstr>
      <vt:lpstr>Main Controller FSM: beq</vt:lpstr>
      <vt:lpstr>Complete Multi-cycle Controller FSM</vt:lpstr>
      <vt:lpstr>Main Controller FSM: addi</vt:lpstr>
      <vt:lpstr>Main Controller FSM: addi</vt:lpstr>
      <vt:lpstr>Extended Functionality: j</vt:lpstr>
      <vt:lpstr>Control FSM: j</vt:lpstr>
      <vt:lpstr>Control FSM: j</vt:lpstr>
      <vt:lpstr>Review: Single-Cycle MIPS Processor</vt:lpstr>
      <vt:lpstr>Review: Multi-Cycle MIPS Processor</vt:lpstr>
      <vt:lpstr>Review: Multi-Cycle MIPS FSM</vt:lpstr>
      <vt:lpstr>What If Memory Takes &gt; One Cycle?</vt:lpstr>
      <vt:lpstr>More on Performance Analysis</vt:lpstr>
      <vt:lpstr>Single-Cycle Performance</vt:lpstr>
      <vt:lpstr>Single-Cycle Performance</vt:lpstr>
      <vt:lpstr>Single-Cycle Performance Example</vt:lpstr>
      <vt:lpstr>Single-Cycle Performance Example</vt:lpstr>
      <vt:lpstr>Single-Cycle Performance Example</vt:lpstr>
      <vt:lpstr>Single-Cycle Performance Example</vt:lpstr>
      <vt:lpstr>Multi-Cycle Performance: CPI</vt:lpstr>
      <vt:lpstr>Multi-cycle Performance: Cycle Time</vt:lpstr>
      <vt:lpstr>Multi-cycle Performance: Cycle Time</vt:lpstr>
      <vt:lpstr>Multi-Cycle Performance Example</vt:lpstr>
      <vt:lpstr>Multi-Cycle Performance Example</vt:lpstr>
      <vt:lpstr>Multi-Cycle Performance Example</vt:lpstr>
      <vt:lpstr>Review: Single-Cycle MIPS Processor</vt:lpstr>
      <vt:lpstr>Review: Multi-Cycle MIPS Processor</vt:lpstr>
      <vt:lpstr>Review: Multi-Cycle MIPS FSM</vt:lpstr>
      <vt:lpstr>What If Memory Takes &gt; One Cycle?</vt:lpstr>
      <vt:lpstr>Design of Digital Circuits Lecture 12: Microarchitecture II</vt:lpstr>
      <vt:lpstr>Backup Slides on Single-Cycle Uarch for Your Own Study</vt:lpstr>
      <vt:lpstr>Another Single-Cycle  MIPS Processor (from H&amp;H)</vt:lpstr>
      <vt:lpstr>What to do with the Program Counter?</vt:lpstr>
      <vt:lpstr>We Need a Register File</vt:lpstr>
      <vt:lpstr>Register File</vt:lpstr>
      <vt:lpstr>Register File</vt:lpstr>
      <vt:lpstr>Data Memory Example</vt:lpstr>
      <vt:lpstr>Single-Cycle Datapath: lw fetch</vt:lpstr>
      <vt:lpstr>Single-Cycle Datapath: lw register read</vt:lpstr>
      <vt:lpstr>Single-Cycle Datapath: lw immediate</vt:lpstr>
      <vt:lpstr>Single-Cycle Datapath: lw address</vt:lpstr>
      <vt:lpstr>Single-Cycle Datapath: lw memory read</vt:lpstr>
      <vt:lpstr>Single-Cycle Datapath: lw PC increment</vt:lpstr>
      <vt:lpstr>Single-Cycle Datapath: sw</vt:lpstr>
      <vt:lpstr>Single-Cycle Datapath: R-type Instructions</vt:lpstr>
      <vt:lpstr>Single-Cycle Datapath: beq</vt:lpstr>
      <vt:lpstr>Complete Single-Cycle Processor</vt:lpstr>
      <vt:lpstr>Our MIPS Datapath has Several Options</vt:lpstr>
      <vt:lpstr>Control Unit</vt:lpstr>
      <vt:lpstr>ALU Does the Real Work in a Processor</vt:lpstr>
      <vt:lpstr>ALU Internals</vt:lpstr>
      <vt:lpstr>Control Unit: ALU Decoder</vt:lpstr>
      <vt:lpstr>Let us Develop our Control Table</vt:lpstr>
      <vt:lpstr>Let us Develop our Control Table</vt:lpstr>
      <vt:lpstr>Let us Develop our Control Table</vt:lpstr>
      <vt:lpstr>Let us Develop our Control Table</vt:lpstr>
      <vt:lpstr>More Control Signals</vt:lpstr>
      <vt:lpstr>Control Unit: Main Decoder</vt:lpstr>
      <vt:lpstr>Single-Cycle Datapath Example: or</vt:lpstr>
      <vt:lpstr>Extended Functionality: addi</vt:lpstr>
      <vt:lpstr>Control Unit: addi</vt:lpstr>
      <vt:lpstr>Extended Functionality: j</vt:lpstr>
      <vt:lpstr>Control Unit: Main Decoder</vt:lpstr>
      <vt:lpstr>Review: Complete Single-Cycle Processor (H&amp;H)</vt:lpstr>
      <vt:lpstr>A Bit More on   Performance Analysis</vt:lpstr>
      <vt:lpstr>Processor Performance</vt:lpstr>
      <vt:lpstr>Processor Performance</vt:lpstr>
      <vt:lpstr>Processor Performance</vt:lpstr>
      <vt:lpstr>Performance Analysis</vt:lpstr>
      <vt:lpstr>Processor Performance</vt:lpstr>
      <vt:lpstr>Processor Performance</vt:lpstr>
      <vt:lpstr>How can I Make the Program Run Faster?</vt:lpstr>
      <vt:lpstr>How can I Make the Program Run Faster?</vt:lpstr>
      <vt:lpstr>How can I Make the Program Run Faster?</vt:lpstr>
      <vt:lpstr>How can I Make the Program Run Faster?</vt:lpstr>
      <vt:lpstr>Single-Cycle Performance</vt:lpstr>
      <vt:lpstr>Single-Cycle Performance</vt:lpstr>
      <vt:lpstr>Single-Cycle Performance Example</vt:lpstr>
      <vt:lpstr>Single-Cycle Performance Example</vt:lpstr>
      <vt:lpstr>Single-Cycle Performance Example</vt:lpstr>
      <vt:lpstr>Single-Cycle Performance Example</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18-741  Advanced Computer Architecture Lecture 1: Intro and Basics</dc:title>
  <dc:creator>Onur Mutlu</dc:creator>
  <cp:lastModifiedBy>Onur Mutlu</cp:lastModifiedBy>
  <cp:revision>492</cp:revision>
  <cp:lastPrinted>2017-04-06T09:43:29Z</cp:lastPrinted>
  <dcterms:created xsi:type="dcterms:W3CDTF">2010-09-08T00:51:32Z</dcterms:created>
  <dcterms:modified xsi:type="dcterms:W3CDTF">2019-03-29T11:08:11Z</dcterms:modified>
</cp:coreProperties>
</file>